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55" y="1701800"/>
            <a:ext cx="10403840" cy="1082675"/>
          </a:xfrm>
        </p:spPr>
        <p:txBody>
          <a:bodyPr/>
          <a:lstStyle/>
          <a:p>
            <a:r>
              <a:rPr lang="es-MX" altLang="en-US" sz="4200" dirty="0"/>
              <a:t>Actividad 12 - </a:t>
            </a:r>
            <a:r>
              <a:rPr lang="es-MX" sz="4200" dirty="0"/>
              <a:t>Uso de pinceles</a:t>
            </a:r>
            <a:endParaRPr lang="es-MX" alt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en-US" sz="2000" dirty="0"/>
              <a:t>Ricardo Alfonso Pulido Leñero - 2871165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F1182-D762-45B4-BE07-D7E5D379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Pincel</a:t>
            </a:r>
            <a:r>
              <a:rPr lang="en-US" dirty="0"/>
              <a:t> de Lluvia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874DD2-917A-4F83-B2C7-207157D1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54864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efecto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util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s-MX" dirty="0"/>
              <a:t>buscar y recrear un efecto de lluvia en tus ediciones o ilustraciones digitales. Ya que este tipo de efectos de lluvia suelen ser realmente difíciles de hacer, este te permite crear una lluvia casi perfecta para una escena triste o </a:t>
            </a:r>
            <a:r>
              <a:rPr lang="es-MX" dirty="0" err="1"/>
              <a:t>melancolica</a:t>
            </a:r>
            <a:r>
              <a:rPr lang="es-MX"/>
              <a:t>.</a:t>
            </a:r>
            <a:endParaRPr lang="es-MX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06257DF9-F2E4-4DC5-8575-9D092141E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9893"/>
            <a:ext cx="5486400" cy="402271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2722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ED0D2-DA47-4FDC-9FD0-9508A592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Pincel</a:t>
            </a:r>
            <a:r>
              <a:rPr lang="en-US" dirty="0"/>
              <a:t> de Sangre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32D5D-0D6B-4A5C-9943-E3C0C6FD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54864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util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querer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o </a:t>
            </a:r>
            <a:r>
              <a:rPr lang="en-US" dirty="0" err="1"/>
              <a:t>ilustrar</a:t>
            </a:r>
            <a:r>
              <a:rPr lang="en-US" dirty="0"/>
              <a:t> una </a:t>
            </a:r>
            <a:r>
              <a:rPr lang="en-US" dirty="0" err="1"/>
              <a:t>pieza</a:t>
            </a:r>
            <a:r>
              <a:rPr lang="en-US" dirty="0"/>
              <a:t>, o </a:t>
            </a:r>
            <a:r>
              <a:rPr lang="en-US" dirty="0" err="1"/>
              <a:t>escena</a:t>
            </a:r>
            <a:r>
              <a:rPr lang="en-US" dirty="0"/>
              <a:t> de terror o </a:t>
            </a:r>
            <a:r>
              <a:rPr lang="en-US" dirty="0" err="1"/>
              <a:t>asesinato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entre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sangre</a:t>
            </a:r>
            <a:r>
              <a:rPr lang="en-US" dirty="0"/>
              <a:t> para similar la </a:t>
            </a:r>
            <a:r>
              <a:rPr lang="en-US" dirty="0" err="1"/>
              <a:t>escena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4AD595-D687-487F-904D-8E74D7BE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7642"/>
            <a:ext cx="5486400" cy="40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245D6-C1A2-4C1C-8167-E0E9897D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Pincel</a:t>
            </a:r>
            <a:r>
              <a:rPr lang="en-US" dirty="0"/>
              <a:t> de </a:t>
            </a:r>
            <a:r>
              <a:rPr lang="en-US" dirty="0" err="1"/>
              <a:t>Electricidad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C08D5-A68C-4DC4-8EBD-99DCAD5B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5486400" cy="49530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Su utilidad es para crear e ilustrar una noche e incluso </a:t>
            </a:r>
            <a:r>
              <a:rPr lang="es-MX" dirty="0" err="1"/>
              <a:t>dia</a:t>
            </a:r>
            <a:r>
              <a:rPr lang="es-MX" dirty="0"/>
              <a:t> lluvioso y deseas agregar el efecto de un relámpago, siendo un gran recurso para crear este tipo de escenas, ya que incluso tiene efecto de luz extra.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18B96E-FFDA-4629-93BA-DAF746CF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30718"/>
            <a:ext cx="5486401" cy="40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72840"/>
      </p:ext>
    </p:extLst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148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SimSun</vt:lpstr>
      <vt:lpstr>Arial</vt:lpstr>
      <vt:lpstr>Gear Drives</vt:lpstr>
      <vt:lpstr>Actividad 12 - Uso de pinceles</vt:lpstr>
      <vt:lpstr>Pincel de Lluvia</vt:lpstr>
      <vt:lpstr>Pincel de Sangre</vt:lpstr>
      <vt:lpstr>Pincel de Electricidad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</dc:title>
  <dc:creator/>
  <cp:lastModifiedBy>dell</cp:lastModifiedBy>
  <cp:revision>28</cp:revision>
  <dcterms:created xsi:type="dcterms:W3CDTF">2022-04-01T20:22:00Z</dcterms:created>
  <dcterms:modified xsi:type="dcterms:W3CDTF">2022-11-07T11:07:15Z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2FD3DA09DCBA4F92B1187512D6959296</vt:lpwstr>
  </property>
  <property fmtid="{D5CDD505-2E9C-101B-9397-08002B2CF9AE}" pid="3" name="KSOProductBuildVer">
    <vt:lpwstr>1033-11.2.0.11210</vt:lpwstr>
  </property>
</Properties>
</file>