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1" r:id="rId4"/>
    <p:sldId id="308" r:id="rId5"/>
    <p:sldId id="309" r:id="rId6"/>
    <p:sldId id="31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GIF"/><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71855" y="1701800"/>
            <a:ext cx="10403840" cy="1082675"/>
          </a:xfrm>
        </p:spPr>
        <p:txBody>
          <a:bodyPr/>
          <a:p>
            <a:r>
              <a:rPr lang="es-MX" altLang="en-US"/>
              <a:t>Actividad 7 - Propuestas de personajes para videojuegos</a:t>
            </a:r>
            <a:endParaRPr lang="es-MX" altLang="en-US"/>
          </a:p>
        </p:txBody>
      </p:sp>
      <p:sp>
        <p:nvSpPr>
          <p:cNvPr id="3" name="Subtitle 2"/>
          <p:cNvSpPr>
            <a:spLocks noGrp="1"/>
          </p:cNvSpPr>
          <p:nvPr>
            <p:ph type="subTitle" idx="1"/>
          </p:nvPr>
        </p:nvSpPr>
        <p:spPr/>
        <p:txBody>
          <a:bodyPr/>
          <a:p>
            <a:r>
              <a:rPr lang="es-MX" altLang="en-US" sz="2000"/>
              <a:t>Ricardo Alfonso Pulido Leñero - 2871165</a:t>
            </a:r>
            <a:endParaRPr lang="es-MX"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90500"/>
            <a:ext cx="11478895" cy="582930"/>
          </a:xfrm>
        </p:spPr>
        <p:txBody>
          <a:bodyPr/>
          <a:p>
            <a:r>
              <a:rPr lang="es-MX" altLang="en-US" b="1"/>
              <a:t>La muestra idle del personaje</a:t>
            </a:r>
            <a:endParaRPr lang="es-MX" altLang="en-US" b="1"/>
          </a:p>
        </p:txBody>
      </p:sp>
      <p:sp>
        <p:nvSpPr>
          <p:cNvPr id="3" name="Content Placeholder 2"/>
          <p:cNvSpPr>
            <a:spLocks noGrp="1"/>
          </p:cNvSpPr>
          <p:nvPr>
            <p:ph sz="half" idx="1"/>
          </p:nvPr>
        </p:nvSpPr>
        <p:spPr>
          <a:xfrm>
            <a:off x="312420" y="922655"/>
            <a:ext cx="6188075" cy="5563235"/>
          </a:xfrm>
        </p:spPr>
        <p:txBody>
          <a:bodyPr/>
          <a:p>
            <a:pPr marL="0" indent="0">
              <a:buNone/>
            </a:pPr>
            <a:r>
              <a:rPr lang="es-MX" altLang="en-US" sz="1600"/>
              <a:t>Como tal no pude realizar una animación idle para loude encontrar referencias para mostrar como estarian los personajes “quietos” o en estado de reposo.</a:t>
            </a:r>
            <a:endParaRPr lang="es-MX" altLang="en-US" sz="1600"/>
          </a:p>
          <a:p>
            <a:pPr marL="0" indent="0">
              <a:buNone/>
            </a:pPr>
            <a:r>
              <a:rPr lang="es-MX" altLang="en-US" sz="1600" b="1"/>
              <a:t>Astrid (Fantasma Cafe con Aura Morada)</a:t>
            </a:r>
            <a:r>
              <a:rPr lang="es-MX" altLang="en-US" sz="1600"/>
              <a:t>: Se igual que el primer personaje, siendo que ella es un fantasma y en su lore original ella siempre anda flotando como fantasma. Astrid atacaria cuerpo a cuerpo, y solo tendria una ataque a distancia relacionado con el sonido.</a:t>
            </a:r>
            <a:endParaRPr lang="es-MX" altLang="en-US" sz="1600"/>
          </a:p>
          <a:p>
            <a:pPr marL="0" indent="0">
              <a:buNone/>
            </a:pPr>
            <a:r>
              <a:rPr lang="es-MX" altLang="en-US" sz="1600" b="1"/>
              <a:t>Thabatha (Chica Azul con espada de energia morada)</a:t>
            </a:r>
            <a:r>
              <a:rPr lang="es-MX" altLang="en-US" sz="1600"/>
              <a:t>: La segunda imagen de la personaje femenino seria casi identico a como se llegaria a ver thabatha, siendo que en lugar de una espada de energia, tendria un cañon de plasma largo. Igualmente si utiliza su lado gema, tendria una espada de titanio y se veria casi igual. Thabatha atacaria tanto a distancia como cuerpo a cuerpo.</a:t>
            </a:r>
            <a:endParaRPr lang="es-MX" altLang="en-US" sz="1600"/>
          </a:p>
          <a:p>
            <a:pPr marL="0" indent="0">
              <a:buNone/>
            </a:pPr>
            <a:r>
              <a:rPr lang="es-MX" altLang="en-US" sz="1600" b="1"/>
              <a:t>Eve (Chica de cabello negro con ropaje rojizo y oscuro)</a:t>
            </a:r>
            <a:r>
              <a:rPr lang="es-MX" altLang="en-US" sz="1600"/>
              <a:t>: Por otro lado, Eve seria casi igual que la tercera imagen, con la diferencia que tendria sus brazos dentro de su chamarra/sueter de color lavanda, ya que ella atacaria con poderes psiquicos. Aunque tambien atacaria de cerca, pero tendria menos poder que si ataca de lejos (un 75% menos de poder)</a:t>
            </a:r>
            <a:endParaRPr lang="es-MX" altLang="en-US" sz="1600"/>
          </a:p>
          <a:p>
            <a:pPr marL="0" indent="0">
              <a:buNone/>
            </a:pPr>
            <a:endParaRPr lang="es-MX" altLang="en-US" sz="160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6" name="Content Placeholder 5"/>
          <p:cNvPicPr/>
          <p:nvPr>
            <p:ph sz="half" idx="2"/>
          </p:nvPr>
        </p:nvPicPr>
        <p:blipFill>
          <a:blip r:embed="rId2"/>
          <a:srcRect l="31225" t="20927" r="32607" b="24662"/>
          <a:stretch>
            <a:fillRect/>
          </a:stretch>
        </p:blipFill>
        <p:spPr>
          <a:xfrm>
            <a:off x="6500495" y="923290"/>
            <a:ext cx="1654175" cy="1651635"/>
          </a:xfrm>
          <a:prstGeom prst="rect">
            <a:avLst/>
          </a:prstGeom>
          <a:noFill/>
          <a:ln w="9525">
            <a:noFill/>
          </a:ln>
        </p:spPr>
      </p:pic>
      <p:pic>
        <p:nvPicPr>
          <p:cNvPr id="101" name="Picture 100"/>
          <p:cNvPicPr/>
          <p:nvPr/>
        </p:nvPicPr>
        <p:blipFill>
          <a:blip r:embed="rId3"/>
          <a:srcRect l="29823" t="17604" r="36188" b="14667"/>
          <a:stretch>
            <a:fillRect/>
          </a:stretch>
        </p:blipFill>
        <p:spPr>
          <a:xfrm>
            <a:off x="10135870" y="922655"/>
            <a:ext cx="1654810" cy="1652270"/>
          </a:xfrm>
          <a:prstGeom prst="rect">
            <a:avLst/>
          </a:prstGeom>
          <a:noFill/>
          <a:ln w="9525">
            <a:noFill/>
          </a:ln>
        </p:spPr>
      </p:pic>
      <p:pic>
        <p:nvPicPr>
          <p:cNvPr id="102" name="Picture 101"/>
          <p:cNvPicPr/>
          <p:nvPr/>
        </p:nvPicPr>
        <p:blipFill>
          <a:blip r:embed="rId4"/>
          <a:srcRect l="32269" t="5769" r="32963" b="4481"/>
          <a:stretch>
            <a:fillRect/>
          </a:stretch>
        </p:blipFill>
        <p:spPr>
          <a:xfrm>
            <a:off x="8408035" y="3222625"/>
            <a:ext cx="1475740" cy="326326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2410" y="190500"/>
            <a:ext cx="11621135" cy="582930"/>
          </a:xfrm>
        </p:spPr>
        <p:txBody>
          <a:bodyPr/>
          <a:p>
            <a:r>
              <a:rPr lang="en-US" b="1"/>
              <a:t>La descripción del personaje</a:t>
            </a:r>
            <a:endParaRPr lang="en-US" b="1"/>
          </a:p>
        </p:txBody>
      </p:sp>
      <p:sp>
        <p:nvSpPr>
          <p:cNvPr id="3" name="Content Placeholder 2"/>
          <p:cNvSpPr>
            <a:spLocks noGrp="1"/>
          </p:cNvSpPr>
          <p:nvPr>
            <p:ph sz="half" idx="1"/>
          </p:nvPr>
        </p:nvSpPr>
        <p:spPr>
          <a:xfrm>
            <a:off x="232410" y="807085"/>
            <a:ext cx="4759325" cy="5768340"/>
          </a:xfrm>
        </p:spPr>
        <p:txBody>
          <a:bodyPr/>
          <a:p>
            <a:pPr marL="0" indent="0">
              <a:buNone/>
            </a:pPr>
            <a:r>
              <a:rPr lang="es-MX" altLang="en-US" sz="1600" b="1"/>
              <a:t>Astrid:</a:t>
            </a:r>
            <a:r>
              <a:rPr lang="es-MX" altLang="en-US" sz="1600"/>
              <a:t> Una chica con apariencia estrafalaria y una personalidad quebrada, paranoica y bastante alocada, ella no dudaria ni un segundo hacer daño mortal a todos aquellos que hagan daño a sus hermanas, aunque tambien no le importa hacer daño mortal por diversión y alimentarse de almas inocentes o negativas.</a:t>
            </a:r>
            <a:endParaRPr lang="es-MX" altLang="en-US" sz="1600"/>
          </a:p>
          <a:p>
            <a:pPr marL="0" indent="0">
              <a:buNone/>
            </a:pPr>
            <a:endParaRPr lang="es-MX" altLang="en-US" sz="1600"/>
          </a:p>
          <a:p>
            <a:pPr marL="0" indent="0">
              <a:buNone/>
            </a:pPr>
            <a:r>
              <a:rPr lang="es-MX" altLang="en-US" sz="1600" b="1"/>
              <a:t>Thabatha:</a:t>
            </a:r>
            <a:r>
              <a:rPr lang="es-MX" altLang="en-US" sz="1600"/>
              <a:t> Una chica mutante mitad-gema y mitad-robot la cual le fue arrebata su humanidad convirtiendola en este ser abominable, es una chica bastante tranquila y sociable, le gusta mucho adquirir información de todo tipo y coleccionar metales y gemas preciosas, es muy inteligente tanto para crear armas en pocos segundos.</a:t>
            </a:r>
            <a:endParaRPr lang="es-MX" altLang="en-US" sz="1600"/>
          </a:p>
          <a:p>
            <a:pPr marL="0" indent="0">
              <a:buNone/>
            </a:pPr>
            <a:endParaRPr lang="es-MX" altLang="en-US" sz="1600"/>
          </a:p>
          <a:p>
            <a:pPr marL="0" indent="0">
              <a:buNone/>
            </a:pPr>
            <a:r>
              <a:rPr lang="es-MX" altLang="en-US" sz="1600" b="1"/>
              <a:t>Eve:</a:t>
            </a:r>
            <a:r>
              <a:rPr lang="es-MX" altLang="en-US" sz="1600"/>
              <a:t> Una chica aparentemente humana que tiene un pasado oscuro, solo habla y confia en sus hermanas, y no le dirije la palabra a ninguna otra persona, es la lider de estas 3 chicas, ademas de la hermana mayor.</a:t>
            </a:r>
            <a:endParaRPr lang="es-MX" altLang="en-US" sz="1600"/>
          </a:p>
        </p:txBody>
      </p:sp>
      <p:pic>
        <p:nvPicPr>
          <p:cNvPr id="8" name="Picture 8" descr="1° Hija de la Ficción - Angel Eve 2"/>
          <p:cNvPicPr>
            <a:picLocks noChangeAspect="1"/>
          </p:cNvPicPr>
          <p:nvPr>
            <p:ph sz="half" idx="2"/>
          </p:nvPr>
        </p:nvPicPr>
        <p:blipFill>
          <a:blip r:embed="rId1"/>
          <a:stretch>
            <a:fillRect/>
          </a:stretch>
        </p:blipFill>
        <p:spPr>
          <a:xfrm>
            <a:off x="10386060" y="1025525"/>
            <a:ext cx="1469390" cy="5354320"/>
          </a:xfrm>
          <a:prstGeom prst="rect">
            <a:avLst/>
          </a:prstGeom>
        </p:spPr>
      </p:pic>
      <p:pic>
        <p:nvPicPr>
          <p:cNvPr id="9" name="Picture 5" descr="2° Hija de la Ficción - Demon Astrid"/>
          <p:cNvPicPr>
            <a:picLocks noChangeAspect="1"/>
          </p:cNvPicPr>
          <p:nvPr/>
        </p:nvPicPr>
        <p:blipFill>
          <a:blip r:embed="rId2"/>
          <a:stretch>
            <a:fillRect/>
          </a:stretch>
        </p:blipFill>
        <p:spPr>
          <a:xfrm>
            <a:off x="4992370" y="1003300"/>
            <a:ext cx="2470785" cy="5376545"/>
          </a:xfrm>
          <a:prstGeom prst="rect">
            <a:avLst/>
          </a:prstGeom>
        </p:spPr>
      </p:pic>
      <p:pic>
        <p:nvPicPr>
          <p:cNvPr id="10" name="Picture 9" descr="3° Hija de la Ficción - Robo-Gem Thabatha"/>
          <p:cNvPicPr>
            <a:picLocks noChangeAspect="1"/>
          </p:cNvPicPr>
          <p:nvPr/>
        </p:nvPicPr>
        <p:blipFill>
          <a:blip r:embed="rId3"/>
          <a:stretch>
            <a:fillRect/>
          </a:stretch>
        </p:blipFill>
        <p:spPr>
          <a:xfrm>
            <a:off x="7463790" y="1025525"/>
            <a:ext cx="2921635" cy="5354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2095" y="190500"/>
            <a:ext cx="11702415" cy="582930"/>
          </a:xfrm>
        </p:spPr>
        <p:txBody>
          <a:bodyPr/>
          <a:p>
            <a:r>
              <a:rPr lang="en-US" sz="2500" b="1"/>
              <a:t>La justificación de cómo funciona el personaje dentro de la idea del juego.</a:t>
            </a:r>
            <a:endParaRPr lang="en-US" sz="2500" b="1"/>
          </a:p>
        </p:txBody>
      </p:sp>
      <p:sp>
        <p:nvSpPr>
          <p:cNvPr id="3" name="Content Placeholder 2"/>
          <p:cNvSpPr>
            <a:spLocks noGrp="1"/>
          </p:cNvSpPr>
          <p:nvPr>
            <p:ph sz="half" idx="1"/>
          </p:nvPr>
        </p:nvSpPr>
        <p:spPr>
          <a:xfrm>
            <a:off x="252095" y="774065"/>
            <a:ext cx="5742305" cy="5874385"/>
          </a:xfrm>
        </p:spPr>
        <p:txBody>
          <a:bodyPr/>
          <a:p>
            <a:pPr marL="0" indent="0">
              <a:buNone/>
            </a:pPr>
            <a:r>
              <a:rPr lang="es-MX" altLang="en-US" sz="1600"/>
              <a:t>Cada personaje funcionaria de diferente manera, debido a que cada una de ellas debera enfrentar un mundo y liberar a sus otras hermanas de la prisión del olvido de su creador. Como tal en el juego existirian se llamarian hermanas, pero no de sangre, ya que ellas son creaciones de un personaje llamado “El Creador o Padre” donde él las torturo durante mucho tiempo y estas 3 fueron aquellas que se liberaron, y el creador usara ya sea a sus propias creaciones para detener a ellas 3, o a sus secuases.</a:t>
            </a:r>
            <a:endParaRPr lang="es-MX" altLang="en-US" sz="1600"/>
          </a:p>
          <a:p>
            <a:pPr marL="0" indent="0">
              <a:buNone/>
            </a:pPr>
            <a:r>
              <a:rPr lang="es-MX" altLang="en-US" sz="1600" b="1"/>
              <a:t>Astrid:</a:t>
            </a:r>
            <a:r>
              <a:rPr lang="es-MX" altLang="en-US" sz="1600"/>
              <a:t> Su funcionalidad seria un personaje de cuerpo a cuerpo el cual estara levitando siendo la que mas facil podria esquivar los ataques, ademas de tener un ataque a distancia que solo paralizara a sus enemigos.</a:t>
            </a:r>
            <a:endParaRPr lang="es-MX" altLang="en-US" sz="1600"/>
          </a:p>
          <a:p>
            <a:pPr marL="0" indent="0">
              <a:buNone/>
            </a:pPr>
            <a:r>
              <a:rPr lang="es-MX" altLang="en-US" sz="1600" b="1"/>
              <a:t>Thabatha:</a:t>
            </a:r>
            <a:r>
              <a:rPr lang="es-MX" altLang="en-US" sz="1600"/>
              <a:t> Sera el personaje mas resistente e inteligente de las 3, la cual tendra unos stats bastante altos para resolver los puzzles creados para ella, ademas de adaptarse a diferentes situaciones, incluso en extremas circunstancias.</a:t>
            </a:r>
            <a:endParaRPr lang="es-MX" altLang="en-US" sz="1600"/>
          </a:p>
          <a:p>
            <a:pPr marL="0" indent="0">
              <a:buNone/>
            </a:pPr>
            <a:r>
              <a:rPr lang="es-MX" altLang="en-US" sz="1600" b="1"/>
              <a:t>Eve:</a:t>
            </a:r>
            <a:r>
              <a:rPr lang="es-MX" altLang="en-US" sz="1600"/>
              <a:t> La mas poderosa de las 3, ella seria capaz de aniquilar a sus enemigos con sus ataques psiquicos en cuestion de segundos, ademas de tener una probabilidad bastante alta de esquivar y ejecutar a sus enemigos, incluido mini-jefes. Aunque seria la ultima en jugar y desbloquear de las 3 protagonistas</a:t>
            </a:r>
            <a:endParaRPr lang="es-MX" altLang="en-US" sz="1600"/>
          </a:p>
        </p:txBody>
      </p:sp>
      <p:pic>
        <p:nvPicPr>
          <p:cNvPr id="5" name="Picture 4" descr="Eve vs Eve - Crossover 0 "/>
          <p:cNvPicPr>
            <a:picLocks noChangeAspect="1"/>
          </p:cNvPicPr>
          <p:nvPr/>
        </p:nvPicPr>
        <p:blipFill>
          <a:blip r:embed="rId1"/>
          <a:srcRect r="63635"/>
          <a:stretch>
            <a:fillRect/>
          </a:stretch>
        </p:blipFill>
        <p:spPr>
          <a:xfrm>
            <a:off x="6701155" y="774065"/>
            <a:ext cx="1655445" cy="2707640"/>
          </a:xfrm>
          <a:prstGeom prst="rect">
            <a:avLst/>
          </a:prstGeom>
        </p:spPr>
      </p:pic>
      <p:pic>
        <p:nvPicPr>
          <p:cNvPr id="6" name="Picture 5" descr="Eve y Astrid - Crossover 1 - (2-0)"/>
          <p:cNvPicPr>
            <a:picLocks noChangeAspect="1"/>
          </p:cNvPicPr>
          <p:nvPr/>
        </p:nvPicPr>
        <p:blipFill>
          <a:blip r:embed="rId2"/>
          <a:srcRect l="63970"/>
          <a:stretch>
            <a:fillRect/>
          </a:stretch>
        </p:blipFill>
        <p:spPr>
          <a:xfrm>
            <a:off x="9996805" y="774065"/>
            <a:ext cx="1640205" cy="2707640"/>
          </a:xfrm>
          <a:prstGeom prst="rect">
            <a:avLst/>
          </a:prstGeom>
        </p:spPr>
      </p:pic>
      <p:pic>
        <p:nvPicPr>
          <p:cNvPr id="7" name="Picture 6" descr="Eve y Thabatha - Crossover 2 - (2-0)"/>
          <p:cNvPicPr>
            <a:picLocks noChangeAspect="1"/>
          </p:cNvPicPr>
          <p:nvPr/>
        </p:nvPicPr>
        <p:blipFill>
          <a:blip r:embed="rId3"/>
          <a:srcRect l="63970"/>
          <a:stretch>
            <a:fillRect/>
          </a:stretch>
        </p:blipFill>
        <p:spPr>
          <a:xfrm>
            <a:off x="8356600" y="3482340"/>
            <a:ext cx="1640205" cy="2707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Las virtudes de cada propuesta</a:t>
            </a:r>
            <a:endParaRPr lang="en-US"/>
          </a:p>
        </p:txBody>
      </p:sp>
      <p:sp>
        <p:nvSpPr>
          <p:cNvPr id="3" name="Content Placeholder 2"/>
          <p:cNvSpPr>
            <a:spLocks noGrp="1"/>
          </p:cNvSpPr>
          <p:nvPr>
            <p:ph sz="half" idx="1"/>
          </p:nvPr>
        </p:nvSpPr>
        <p:spPr>
          <a:xfrm>
            <a:off x="609600" y="774065"/>
            <a:ext cx="4980305" cy="5353685"/>
          </a:xfrm>
        </p:spPr>
        <p:txBody>
          <a:bodyPr/>
          <a:p>
            <a:pPr marL="0" indent="0">
              <a:buNone/>
            </a:pPr>
            <a:r>
              <a:rPr lang="es-MX" altLang="en-US" sz="1600" b="1"/>
              <a:t>Astrid:</a:t>
            </a:r>
            <a:r>
              <a:rPr lang="es-MX" altLang="en-US" sz="1600"/>
              <a:t> La mayor virtud de astrid es su capasidad de volar, ademas de su grito sonico que puede paralizar al 90% de sus enemigos (Con los jefes en lugar de paralizar les hace daño). Igualmente su capacidad de curarse al devorar a sus victimas y su monstruosa fuerza fisica.</a:t>
            </a:r>
            <a:endParaRPr lang="es-MX" altLang="en-US" sz="1600"/>
          </a:p>
          <a:p>
            <a:pPr marL="0" indent="0">
              <a:buNone/>
            </a:pPr>
            <a:endParaRPr lang="es-MX" altLang="en-US" sz="1600"/>
          </a:p>
          <a:p>
            <a:pPr marL="0" indent="0">
              <a:buNone/>
            </a:pPr>
            <a:r>
              <a:rPr lang="es-MX" altLang="en-US" sz="1600" b="1"/>
              <a:t>Thabatha: </a:t>
            </a:r>
            <a:r>
              <a:rPr lang="es-MX" altLang="en-US" sz="1600"/>
              <a:t>Su mayor virtud es su masivo HP y resistencia general en defensas y todo, ya que ella puede soportar incluso golpes K.O, ademas de poder regenerarse (Aunque su regeneración es progresiva). Igualmente tiene un intelecto mayor al de cualquiera de sus hermanas y su capacidad de recolectar todo tipo de información y habilidades.</a:t>
            </a:r>
            <a:endParaRPr lang="es-MX" altLang="en-US" sz="1600"/>
          </a:p>
          <a:p>
            <a:pPr marL="0" indent="0">
              <a:buNone/>
            </a:pPr>
            <a:endParaRPr lang="es-MX" altLang="en-US" sz="1600"/>
          </a:p>
          <a:p>
            <a:pPr marL="0" indent="0">
              <a:buNone/>
            </a:pPr>
            <a:r>
              <a:rPr lang="es-MX" altLang="en-US" sz="1600" b="1"/>
              <a:t>Eve: </a:t>
            </a:r>
            <a:r>
              <a:rPr lang="es-MX" altLang="en-US" sz="1600"/>
              <a:t>En el caso de Eve, su mayor virtud es su grandismo poder psiquico, el cual practicamente puede 1-Shotear a la mayoria de personajes, incluido a la mayoria de sus hermanas. Aunque no lo paresca, si Eve no es la primera en algo, sera la segunda y en una sola cuestión la tercera.</a:t>
            </a:r>
            <a:endParaRPr lang="es-MX" altLang="en-US" sz="1600"/>
          </a:p>
        </p:txBody>
      </p:sp>
      <p:pic>
        <p:nvPicPr>
          <p:cNvPr id="5" name="Picture 4" descr="Fanart Eve SuicideTale -  Giulian Wolf"/>
          <p:cNvPicPr>
            <a:picLocks noChangeAspect="1"/>
          </p:cNvPicPr>
          <p:nvPr/>
        </p:nvPicPr>
        <p:blipFill>
          <a:blip r:embed="rId1"/>
          <a:stretch>
            <a:fillRect/>
          </a:stretch>
        </p:blipFill>
        <p:spPr>
          <a:xfrm>
            <a:off x="5589905" y="2877185"/>
            <a:ext cx="2268855" cy="3250565"/>
          </a:xfrm>
          <a:prstGeom prst="rect">
            <a:avLst/>
          </a:prstGeom>
        </p:spPr>
      </p:pic>
      <p:pic>
        <p:nvPicPr>
          <p:cNvPr id="6" name="Picture 5" descr="Fanart Suicidetale - DEMON ASTRID"/>
          <p:cNvPicPr>
            <a:picLocks noChangeAspect="1"/>
          </p:cNvPicPr>
          <p:nvPr/>
        </p:nvPicPr>
        <p:blipFill>
          <a:blip r:embed="rId2"/>
          <a:stretch>
            <a:fillRect/>
          </a:stretch>
        </p:blipFill>
        <p:spPr>
          <a:xfrm>
            <a:off x="7858125" y="1000125"/>
            <a:ext cx="1988185" cy="3100705"/>
          </a:xfrm>
          <a:prstGeom prst="rect">
            <a:avLst/>
          </a:prstGeom>
        </p:spPr>
      </p:pic>
      <p:pic>
        <p:nvPicPr>
          <p:cNvPr id="7" name="Picture 6" descr="Fanart Suicidetale - ROBO-GEM THABATHA"/>
          <p:cNvPicPr>
            <a:picLocks noChangeAspect="1"/>
          </p:cNvPicPr>
          <p:nvPr/>
        </p:nvPicPr>
        <p:blipFill>
          <a:blip r:embed="rId3"/>
          <a:stretch>
            <a:fillRect/>
          </a:stretch>
        </p:blipFill>
        <p:spPr>
          <a:xfrm>
            <a:off x="9846310" y="1931670"/>
            <a:ext cx="1736090" cy="299529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4383</Words>
  <Application>WPS Presentation</Application>
  <PresentationFormat>Widescreen</PresentationFormat>
  <Paragraphs>35</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Microsoft YaHei</vt:lpstr>
      <vt:lpstr>Arial Unicode MS</vt:lpstr>
      <vt:lpstr>Calibri</vt:lpstr>
      <vt:lpstr>sans-serif</vt:lpstr>
      <vt:lpstr>Perfect DOS VGA 437</vt:lpstr>
      <vt:lpstr>Gear Drives</vt:lpstr>
      <vt:lpstr>Actividad 7 - Creación de poses</vt:lpstr>
      <vt:lpstr>Planifica y diseña una animación donde tu personaje realice una acción, como saltar un objeto o de un lugar a otro.</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Bullet Hell</dc:title>
  <dc:creator/>
  <cp:lastModifiedBy>Ricardo Kcalb</cp:lastModifiedBy>
  <cp:revision>14</cp:revision>
  <dcterms:created xsi:type="dcterms:W3CDTF">2022-04-01T20:22:00Z</dcterms:created>
  <dcterms:modified xsi:type="dcterms:W3CDTF">2022-10-03T03:52:43Z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2FD3DA09DCBA4F92B1187512D6959296</vt:lpwstr>
  </property>
  <property fmtid="{D5CDD505-2E9C-101B-9397-08002B2CF9AE}" pid="3" name="KSOProductBuildVer">
    <vt:lpwstr>1033-11.2.0.11210</vt:lpwstr>
  </property>
</Properties>
</file>