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55" y="1701800"/>
            <a:ext cx="10403840" cy="1082675"/>
          </a:xfrm>
        </p:spPr>
        <p:txBody>
          <a:bodyPr/>
          <a:lstStyle/>
          <a:p>
            <a:r>
              <a:rPr lang="es-MX" altLang="en-US" sz="4200" dirty="0"/>
              <a:t>Actividad 10 - </a:t>
            </a:r>
            <a:r>
              <a:rPr lang="es-MX" dirty="0"/>
              <a:t>Animación de </a:t>
            </a:r>
            <a:r>
              <a:rPr lang="es-MX" i="1" dirty="0"/>
              <a:t>idle</a:t>
            </a:r>
            <a:endParaRPr lang="es-MX" alt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n-US" sz="2000" dirty="0"/>
              <a:t>Ricardo Alfonso Pulido Leñero - 2871165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790B-2937-4025-9034-70B3BE0B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4250"/>
          </a:xfrm>
        </p:spPr>
        <p:txBody>
          <a:bodyPr/>
          <a:lstStyle/>
          <a:p>
            <a:r>
              <a:rPr lang="es-MX" dirty="0"/>
              <a:t>Crea un personaje en una ilustración digital, dentro de Photoshop.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01B63-3941-46EE-96FA-FBC1B2E6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En mi caso utilice un programa mejor para la creación de un Sprite Idle, teniendo en cuenta que mi videojuego será en 2D de 16/32 bits utilice el programa para animar </a:t>
            </a:r>
            <a:r>
              <a:rPr lang="es-MX" sz="2000" dirty="0" err="1"/>
              <a:t>Sprites</a:t>
            </a:r>
            <a:r>
              <a:rPr lang="es-MX" sz="2000" dirty="0"/>
              <a:t> </a:t>
            </a:r>
            <a:r>
              <a:rPr lang="es-MX" sz="2000" dirty="0" err="1"/>
              <a:t>Piskel</a:t>
            </a: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Siendo el programa utilizado para crear mis </a:t>
            </a:r>
            <a:r>
              <a:rPr lang="es-MX" sz="2000" dirty="0" err="1"/>
              <a:t>sprites</a:t>
            </a:r>
            <a:r>
              <a:rPr lang="es-MX" sz="2000" dirty="0"/>
              <a:t> y fondos </a:t>
            </a:r>
            <a:r>
              <a:rPr lang="es-MX" sz="2000" dirty="0" err="1"/>
              <a:t>loopeables</a:t>
            </a:r>
            <a:r>
              <a:rPr lang="es-MX" sz="2000" dirty="0"/>
              <a:t> de la actividad anterior donde hice el </a:t>
            </a:r>
            <a:r>
              <a:rPr lang="es-MX" sz="2000" dirty="0" err="1"/>
              <a:t>loopeable</a:t>
            </a:r>
            <a:r>
              <a:rPr lang="es-MX" sz="2000" dirty="0"/>
              <a:t> de Eve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El formato descargado por este programa es el formato .</a:t>
            </a:r>
            <a:r>
              <a:rPr lang="es-MX" sz="2000" dirty="0" err="1"/>
              <a:t>piskel</a:t>
            </a:r>
            <a:r>
              <a:rPr lang="es-MX" sz="2000" dirty="0"/>
              <a:t> y solo puede ser descargado con otros formatos como JPG, PNG, GIF e incluso MP4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3C4B2E-FD59-4E29-B56F-8CD20D17D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58" y="1174750"/>
            <a:ext cx="2390085" cy="23900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525511-0E4B-4879-B452-98B4D8984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58" y="1174750"/>
            <a:ext cx="2390085" cy="2390085"/>
          </a:xfrm>
          <a:prstGeom prst="rect">
            <a:avLst/>
          </a:prstGeom>
        </p:spPr>
      </p:pic>
      <p:pic>
        <p:nvPicPr>
          <p:cNvPr id="1026" name="Picture 2" descr="GitHub - piskelapp/piskel: A simple web-based tool for Spriting and Pixel  art.">
            <a:extLst>
              <a:ext uri="{FF2B5EF4-FFF2-40B4-BE49-F238E27FC236}">
                <a16:creationId xmlns:a16="http://schemas.microsoft.com/office/drawing/2014/main" id="{74E5E6A6-C85F-4822-B98F-3C7B020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02" y="3564835"/>
            <a:ext cx="4381795" cy="31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2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2DD2A-6090-4D66-8467-ACA6781C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" y="190500"/>
            <a:ext cx="11860696" cy="984250"/>
          </a:xfrm>
        </p:spPr>
        <p:txBody>
          <a:bodyPr/>
          <a:lstStyle/>
          <a:p>
            <a:r>
              <a:rPr lang="es-MX" dirty="0"/>
              <a:t>Con base en tu personaje, realiza una animación de idle del personaje, incluye lo siguiente en tu animación: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BA628-317D-463F-96DD-812E26D8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982"/>
            <a:ext cx="5486400" cy="4709767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En este caso desarrolle al otro personaje de los 3 mencionados en la actividad 8, siendo en esta ocasión a la segunda hermana, Astrid.</a:t>
            </a:r>
          </a:p>
          <a:p>
            <a:r>
              <a:rPr lang="es-MX" sz="2000" dirty="0"/>
              <a:t>Mínimo 6 </a:t>
            </a:r>
            <a:r>
              <a:rPr lang="es-MX" sz="2000" dirty="0" err="1"/>
              <a:t>frames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En mi caso utilice 8 </a:t>
            </a:r>
            <a:r>
              <a:rPr lang="es-MX" sz="2000" dirty="0" err="1"/>
              <a:t>frames</a:t>
            </a:r>
            <a:r>
              <a:rPr lang="es-MX" sz="2000" dirty="0"/>
              <a:t> para hacer este Sprite de Astrid</a:t>
            </a:r>
          </a:p>
          <a:p>
            <a:r>
              <a:rPr lang="es-MX" sz="2000" dirty="0" err="1"/>
              <a:t>Loopeable</a:t>
            </a:r>
            <a:endParaRPr lang="es-MX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57AEB1-8B84-4877-AA40-B903B20EC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9" y="1659834"/>
            <a:ext cx="3538331" cy="35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6C229-45FC-4681-B009-A46917E9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Exporta en formato .gif y PSD.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220E9-F9AA-40C8-821E-15940F52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5486400" cy="49530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Como dije utilice el programa de </a:t>
            </a:r>
            <a:r>
              <a:rPr lang="es-MX" dirty="0" err="1"/>
              <a:t>Piskel</a:t>
            </a:r>
            <a:r>
              <a:rPr lang="es-MX" dirty="0"/>
              <a:t> y ahora esta exportado en formato .</a:t>
            </a:r>
            <a:r>
              <a:rPr lang="es-MX" dirty="0" err="1"/>
              <a:t>Piskel</a:t>
            </a:r>
            <a:r>
              <a:rPr lang="es-MX" dirty="0"/>
              <a:t> y .Gif, por ahora ya he desarrollado los 2 </a:t>
            </a:r>
            <a:r>
              <a:rPr lang="es-MX" dirty="0" err="1"/>
              <a:t>Sprites</a:t>
            </a:r>
            <a:r>
              <a:rPr lang="es-MX" dirty="0"/>
              <a:t> mas “fáciles” de las 3 hermanas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CA8D4C-E75F-49C7-A115-338AE5CA9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49"/>
            <a:ext cx="2390085" cy="23900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420F72-8ED5-451F-8D08-3AA35C836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14" y="1174749"/>
            <a:ext cx="2390086" cy="23900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502509-6C16-437D-9A91-A6B6D54394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57" y="3564834"/>
            <a:ext cx="1305286" cy="23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84371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215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SimSun</vt:lpstr>
      <vt:lpstr>Arial</vt:lpstr>
      <vt:lpstr>Gear Drives</vt:lpstr>
      <vt:lpstr>Actividad 10 - Animación de idle</vt:lpstr>
      <vt:lpstr>Crea un personaje en una ilustración digital, dentro de Photoshop.</vt:lpstr>
      <vt:lpstr>Con base en tu personaje, realiza una animación de idle del personaje, incluye lo siguiente en tu animación:</vt:lpstr>
      <vt:lpstr>Exporta en formato .gif y PSD.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</dc:title>
  <dc:creator/>
  <cp:lastModifiedBy>dell</cp:lastModifiedBy>
  <cp:revision>22</cp:revision>
  <dcterms:created xsi:type="dcterms:W3CDTF">2022-04-01T20:22:00Z</dcterms:created>
  <dcterms:modified xsi:type="dcterms:W3CDTF">2022-10-24T00:44:50Z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2FD3DA09DCBA4F92B1187512D6959296</vt:lpwstr>
  </property>
  <property fmtid="{D5CDD505-2E9C-101B-9397-08002B2CF9AE}" pid="3" name="KSOProductBuildVer">
    <vt:lpwstr>1033-11.2.0.11210</vt:lpwstr>
  </property>
</Properties>
</file>