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1" r:id="rId3"/>
    <p:sldId id="312" r:id="rId4"/>
    <p:sldId id="313" r:id="rId5"/>
    <p:sldId id="31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10/17/2022</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‹Nº›</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‹Nº›</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‹Nº›</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‹Nº›</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‹Nº›</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‹Nº›</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‹Nº›</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‹Nº›</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‹Nº›</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‹Nº›</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‹Nº›</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10/17/2022</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1855" y="1701800"/>
            <a:ext cx="10403840" cy="1082675"/>
          </a:xfrm>
        </p:spPr>
        <p:txBody>
          <a:bodyPr/>
          <a:lstStyle/>
          <a:p>
            <a:r>
              <a:rPr lang="es-MX" altLang="en-US" sz="4200" dirty="0"/>
              <a:t>Actividad 9 - </a:t>
            </a:r>
            <a:r>
              <a:rPr lang="es-MX" sz="4200" dirty="0"/>
              <a:t>Producción de la animación</a:t>
            </a:r>
            <a:endParaRPr lang="es-MX" altLang="en-US" sz="4200" dirty="0"/>
          </a:p>
        </p:txBody>
      </p:sp>
      <p:sp>
        <p:nvSpPr>
          <p:cNvPr id="3" name="Subtitle 2"/>
          <p:cNvSpPr>
            <a:spLocks noGrp="1"/>
          </p:cNvSpPr>
          <p:nvPr>
            <p:ph type="subTitle" idx="1"/>
          </p:nvPr>
        </p:nvSpPr>
        <p:spPr/>
        <p:txBody>
          <a:bodyPr/>
          <a:lstStyle/>
          <a:p>
            <a:r>
              <a:rPr lang="es-MX" altLang="en-US" sz="2000" dirty="0"/>
              <a:t>Ricardo Alfonso Pulido Leñero - 2871165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E7A9E4-3795-4859-ADCB-CE790B17D6EB}"/>
              </a:ext>
            </a:extLst>
          </p:cNvPr>
          <p:cNvSpPr>
            <a:spLocks noGrp="1"/>
          </p:cNvSpPr>
          <p:nvPr>
            <p:ph type="title"/>
          </p:nvPr>
        </p:nvSpPr>
        <p:spPr/>
        <p:txBody>
          <a:bodyPr/>
          <a:lstStyle/>
          <a:p>
            <a:r>
              <a:rPr lang="es-MX" b="1" dirty="0"/>
              <a:t>Desarrollo:</a:t>
            </a:r>
            <a:endParaRPr lang="es-MX" dirty="0"/>
          </a:p>
        </p:txBody>
      </p:sp>
      <p:sp>
        <p:nvSpPr>
          <p:cNvPr id="3" name="Marcador de contenido 2">
            <a:extLst>
              <a:ext uri="{FF2B5EF4-FFF2-40B4-BE49-F238E27FC236}">
                <a16:creationId xmlns:a16="http://schemas.microsoft.com/office/drawing/2014/main" id="{64A444DA-DAB0-4AFF-BC4A-40183210CA5D}"/>
              </a:ext>
            </a:extLst>
          </p:cNvPr>
          <p:cNvSpPr>
            <a:spLocks noGrp="1"/>
          </p:cNvSpPr>
          <p:nvPr>
            <p:ph idx="1"/>
          </p:nvPr>
        </p:nvSpPr>
        <p:spPr>
          <a:xfrm>
            <a:off x="609600" y="1174750"/>
            <a:ext cx="4850296" cy="4953000"/>
          </a:xfrm>
        </p:spPr>
        <p:txBody>
          <a:bodyPr/>
          <a:lstStyle/>
          <a:p>
            <a:r>
              <a:rPr lang="es-MX" sz="2600" dirty="0"/>
              <a:t>Toma como base la animación de la actividad 4 y continúa utilizando el personaje y el fondo para realizar lo siguiente:</a:t>
            </a:r>
          </a:p>
          <a:p>
            <a:pPr marL="0" indent="0">
              <a:buNone/>
            </a:pPr>
            <a:endParaRPr lang="es-MX" sz="2600" dirty="0"/>
          </a:p>
          <a:p>
            <a:pPr marL="0" indent="0">
              <a:buNone/>
            </a:pPr>
            <a:r>
              <a:rPr lang="es-MX" sz="2600" dirty="0"/>
              <a:t>En este caso utilice en lugar del personaje de la Actividad 4, use uno de los 3 personajes de la actividad 7, la cual llame Eve</a:t>
            </a:r>
          </a:p>
        </p:txBody>
      </p:sp>
      <p:pic>
        <p:nvPicPr>
          <p:cNvPr id="5" name="Imagen 4">
            <a:extLst>
              <a:ext uri="{FF2B5EF4-FFF2-40B4-BE49-F238E27FC236}">
                <a16:creationId xmlns:a16="http://schemas.microsoft.com/office/drawing/2014/main" id="{0735E11D-4F38-4F8C-8704-8494C297C1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106" y="773113"/>
            <a:ext cx="1282509" cy="4671391"/>
          </a:xfrm>
          <a:prstGeom prst="rect">
            <a:avLst/>
          </a:prstGeom>
        </p:spPr>
      </p:pic>
      <p:pic>
        <p:nvPicPr>
          <p:cNvPr id="7" name="Imagen 6">
            <a:extLst>
              <a:ext uri="{FF2B5EF4-FFF2-40B4-BE49-F238E27FC236}">
                <a16:creationId xmlns:a16="http://schemas.microsoft.com/office/drawing/2014/main" id="{296F8AB6-D5BE-4798-804A-55B27131A6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616" y="773112"/>
            <a:ext cx="1282509" cy="4671391"/>
          </a:xfrm>
          <a:prstGeom prst="rect">
            <a:avLst/>
          </a:prstGeom>
        </p:spPr>
      </p:pic>
      <p:pic>
        <p:nvPicPr>
          <p:cNvPr id="9" name="Imagen 8">
            <a:extLst>
              <a:ext uri="{FF2B5EF4-FFF2-40B4-BE49-F238E27FC236}">
                <a16:creationId xmlns:a16="http://schemas.microsoft.com/office/drawing/2014/main" id="{D164B82D-E5E1-4414-B1DE-4C72A10D06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97125" y="773111"/>
            <a:ext cx="1172428" cy="4671391"/>
          </a:xfrm>
          <a:prstGeom prst="rect">
            <a:avLst/>
          </a:prstGeom>
        </p:spPr>
      </p:pic>
    </p:spTree>
    <p:extLst>
      <p:ext uri="{BB962C8B-B14F-4D97-AF65-F5344CB8AC3E}">
        <p14:creationId xmlns:p14="http://schemas.microsoft.com/office/powerpoint/2010/main" val="43828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8A761-7CF5-46B1-8F0C-E129C3034692}"/>
              </a:ext>
            </a:extLst>
          </p:cNvPr>
          <p:cNvSpPr>
            <a:spLocks noGrp="1"/>
          </p:cNvSpPr>
          <p:nvPr>
            <p:ph type="title"/>
          </p:nvPr>
        </p:nvSpPr>
        <p:spPr>
          <a:xfrm>
            <a:off x="609600" y="150745"/>
            <a:ext cx="10972800" cy="609599"/>
          </a:xfrm>
        </p:spPr>
        <p:txBody>
          <a:bodyPr/>
          <a:lstStyle/>
          <a:p>
            <a:r>
              <a:rPr lang="es-MX" sz="2000" b="1" dirty="0"/>
              <a:t>Realiza el </a:t>
            </a:r>
            <a:r>
              <a:rPr lang="es-MX" sz="2000" b="1" i="1" dirty="0" err="1"/>
              <a:t>rought</a:t>
            </a:r>
            <a:r>
              <a:rPr lang="es-MX" sz="2000" b="1" dirty="0"/>
              <a:t> de la animación de idle, mínimo 12 </a:t>
            </a:r>
            <a:r>
              <a:rPr lang="es-MX" sz="2000" b="1" dirty="0" err="1"/>
              <a:t>frames</a:t>
            </a:r>
            <a:r>
              <a:rPr lang="es-MX" sz="2000" b="1" dirty="0"/>
              <a:t>.</a:t>
            </a:r>
            <a:br>
              <a:rPr lang="es-MX" sz="2000" b="1" dirty="0"/>
            </a:br>
            <a:r>
              <a:rPr lang="es-MX" sz="2000" b="1" dirty="0"/>
              <a:t>Realiza el </a:t>
            </a:r>
            <a:r>
              <a:rPr lang="es-MX" sz="2000" b="1" i="1" dirty="0" err="1"/>
              <a:t>clean</a:t>
            </a:r>
            <a:r>
              <a:rPr lang="es-MX" sz="2000" b="1" dirty="0"/>
              <a:t> y colore la animación de </a:t>
            </a:r>
            <a:r>
              <a:rPr lang="es-MX" sz="2000" b="1" i="1" dirty="0"/>
              <a:t>idle</a:t>
            </a:r>
            <a:r>
              <a:rPr lang="es-MX" sz="2000" b="1" dirty="0"/>
              <a:t>, mínimo 12 </a:t>
            </a:r>
            <a:r>
              <a:rPr lang="es-MX" sz="2000" b="1" dirty="0" err="1"/>
              <a:t>frames</a:t>
            </a:r>
            <a:r>
              <a:rPr lang="es-MX" sz="2000" b="1" dirty="0"/>
              <a:t>.</a:t>
            </a:r>
          </a:p>
        </p:txBody>
      </p:sp>
      <p:sp>
        <p:nvSpPr>
          <p:cNvPr id="9" name="Marcador de contenido 2">
            <a:extLst>
              <a:ext uri="{FF2B5EF4-FFF2-40B4-BE49-F238E27FC236}">
                <a16:creationId xmlns:a16="http://schemas.microsoft.com/office/drawing/2014/main" id="{4308DFFA-5352-4F5D-9F22-010E99BCC358}"/>
              </a:ext>
            </a:extLst>
          </p:cNvPr>
          <p:cNvSpPr>
            <a:spLocks noGrp="1"/>
          </p:cNvSpPr>
          <p:nvPr>
            <p:ph idx="1"/>
          </p:nvPr>
        </p:nvSpPr>
        <p:spPr>
          <a:xfrm>
            <a:off x="6095998" y="758689"/>
            <a:ext cx="5486402" cy="2862467"/>
          </a:xfrm>
        </p:spPr>
        <p:txBody>
          <a:bodyPr/>
          <a:lstStyle/>
          <a:p>
            <a:pPr marL="0" indent="0">
              <a:buNone/>
            </a:pPr>
            <a:r>
              <a:rPr lang="es-MX" sz="1900" dirty="0"/>
              <a:t>Utilizando </a:t>
            </a:r>
            <a:r>
              <a:rPr lang="es-MX" sz="1900" dirty="0" err="1"/>
              <a:t>Piskel</a:t>
            </a:r>
            <a:r>
              <a:rPr lang="es-MX" sz="1900" dirty="0"/>
              <a:t> desarrolle una animación Idle sobre Eve, donde desarrolle varios bocetos, pero al me gusto este de resultado final.</a:t>
            </a:r>
          </a:p>
          <a:p>
            <a:pPr marL="0" indent="0">
              <a:buNone/>
            </a:pPr>
            <a:r>
              <a:rPr lang="es-MX" sz="1900" dirty="0"/>
              <a:t>Le hice dos pequeñas modificaciones al diseño original, siendo que le cambie el color al short de Eve, siendo en lugar de negro, verde. Y también eliminando la sangre que le caía de los ojos, siendo algo importante de ella, pero es mejor así porque es mas fácil de animar</a:t>
            </a:r>
          </a:p>
        </p:txBody>
      </p:sp>
      <p:pic>
        <p:nvPicPr>
          <p:cNvPr id="11" name="Imagen 10">
            <a:extLst>
              <a:ext uri="{FF2B5EF4-FFF2-40B4-BE49-F238E27FC236}">
                <a16:creationId xmlns:a16="http://schemas.microsoft.com/office/drawing/2014/main" id="{E53E482D-5C3D-4CF5-AE00-F4EB2CCE03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7965" y="3621155"/>
            <a:ext cx="2862467" cy="2862467"/>
          </a:xfrm>
          <a:prstGeom prst="rect">
            <a:avLst/>
          </a:prstGeom>
        </p:spPr>
      </p:pic>
      <p:pic>
        <p:nvPicPr>
          <p:cNvPr id="12" name="Imagen 11">
            <a:extLst>
              <a:ext uri="{FF2B5EF4-FFF2-40B4-BE49-F238E27FC236}">
                <a16:creationId xmlns:a16="http://schemas.microsoft.com/office/drawing/2014/main" id="{FF5C5F9C-9836-4EEA-A46A-BEE0E5A08D26}"/>
              </a:ext>
            </a:extLst>
          </p:cNvPr>
          <p:cNvPicPr>
            <a:picLocks noChangeAspect="1"/>
          </p:cNvPicPr>
          <p:nvPr/>
        </p:nvPicPr>
        <p:blipFill>
          <a:blip r:embed="rId3"/>
          <a:stretch>
            <a:fillRect/>
          </a:stretch>
        </p:blipFill>
        <p:spPr>
          <a:xfrm>
            <a:off x="1004681" y="760344"/>
            <a:ext cx="5091315" cy="2862467"/>
          </a:xfrm>
          <a:prstGeom prst="rect">
            <a:avLst/>
          </a:prstGeom>
        </p:spPr>
      </p:pic>
      <p:pic>
        <p:nvPicPr>
          <p:cNvPr id="13" name="Imagen 12">
            <a:extLst>
              <a:ext uri="{FF2B5EF4-FFF2-40B4-BE49-F238E27FC236}">
                <a16:creationId xmlns:a16="http://schemas.microsoft.com/office/drawing/2014/main" id="{952F9E14-E982-408C-957A-562ED683EB86}"/>
              </a:ext>
            </a:extLst>
          </p:cNvPr>
          <p:cNvPicPr>
            <a:picLocks noChangeAspect="1"/>
          </p:cNvPicPr>
          <p:nvPr/>
        </p:nvPicPr>
        <p:blipFill>
          <a:blip r:embed="rId4"/>
          <a:stretch>
            <a:fillRect/>
          </a:stretch>
        </p:blipFill>
        <p:spPr>
          <a:xfrm>
            <a:off x="1004681" y="3621156"/>
            <a:ext cx="5091315" cy="2862467"/>
          </a:xfrm>
          <a:prstGeom prst="rect">
            <a:avLst/>
          </a:prstGeom>
        </p:spPr>
      </p:pic>
    </p:spTree>
    <p:extLst>
      <p:ext uri="{BB962C8B-B14F-4D97-AF65-F5344CB8AC3E}">
        <p14:creationId xmlns:p14="http://schemas.microsoft.com/office/powerpoint/2010/main" val="417286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5A29D-64E8-4104-8816-938E695871BD}"/>
              </a:ext>
            </a:extLst>
          </p:cNvPr>
          <p:cNvSpPr>
            <a:spLocks noGrp="1"/>
          </p:cNvSpPr>
          <p:nvPr>
            <p:ph type="title"/>
          </p:nvPr>
        </p:nvSpPr>
        <p:spPr/>
        <p:txBody>
          <a:bodyPr/>
          <a:lstStyle/>
          <a:p>
            <a:r>
              <a:rPr lang="es-MX" sz="2000" b="1" dirty="0"/>
              <a:t>Realiza el </a:t>
            </a:r>
            <a:r>
              <a:rPr lang="es-MX" sz="2000" b="1" i="1" dirty="0" err="1"/>
              <a:t>rought</a:t>
            </a:r>
            <a:r>
              <a:rPr lang="es-MX" sz="2000" b="1" dirty="0"/>
              <a:t> de la animación de caminado, mínimo 6 </a:t>
            </a:r>
            <a:r>
              <a:rPr lang="es-MX" sz="2000" b="1" dirty="0" err="1"/>
              <a:t>frames</a:t>
            </a:r>
            <a:r>
              <a:rPr lang="es-MX" sz="2000" b="1" dirty="0"/>
              <a:t>.</a:t>
            </a:r>
            <a:br>
              <a:rPr lang="es-MX" sz="2000" b="1" dirty="0"/>
            </a:br>
            <a:r>
              <a:rPr lang="es-MX" sz="2000" b="1" dirty="0"/>
              <a:t>Realiza el </a:t>
            </a:r>
            <a:r>
              <a:rPr lang="es-MX" sz="2000" b="1" i="1" dirty="0" err="1"/>
              <a:t>clean</a:t>
            </a:r>
            <a:r>
              <a:rPr lang="es-MX" sz="2000" b="1" dirty="0"/>
              <a:t> y colorea la animación de caminado, mínimo 6 </a:t>
            </a:r>
            <a:r>
              <a:rPr lang="es-MX" sz="2000" b="1" dirty="0" err="1"/>
              <a:t>frames</a:t>
            </a:r>
            <a:r>
              <a:rPr lang="es-MX" sz="2000" b="1" dirty="0"/>
              <a:t>.</a:t>
            </a:r>
          </a:p>
        </p:txBody>
      </p:sp>
      <p:pic>
        <p:nvPicPr>
          <p:cNvPr id="4" name="Imagen 3">
            <a:extLst>
              <a:ext uri="{FF2B5EF4-FFF2-40B4-BE49-F238E27FC236}">
                <a16:creationId xmlns:a16="http://schemas.microsoft.com/office/drawing/2014/main" id="{67413954-7CAC-4B90-927D-38C63E0A506E}"/>
              </a:ext>
            </a:extLst>
          </p:cNvPr>
          <p:cNvPicPr>
            <a:picLocks noChangeAspect="1"/>
          </p:cNvPicPr>
          <p:nvPr/>
        </p:nvPicPr>
        <p:blipFill>
          <a:blip r:embed="rId2"/>
          <a:stretch>
            <a:fillRect/>
          </a:stretch>
        </p:blipFill>
        <p:spPr>
          <a:xfrm>
            <a:off x="6930887" y="1149083"/>
            <a:ext cx="4055165" cy="2279917"/>
          </a:xfrm>
          <a:prstGeom prst="rect">
            <a:avLst/>
          </a:prstGeom>
        </p:spPr>
      </p:pic>
      <p:sp>
        <p:nvSpPr>
          <p:cNvPr id="9" name="Marcador de contenido 2">
            <a:extLst>
              <a:ext uri="{FF2B5EF4-FFF2-40B4-BE49-F238E27FC236}">
                <a16:creationId xmlns:a16="http://schemas.microsoft.com/office/drawing/2014/main" id="{AC0236EA-FEA6-4ECD-BF01-D1C498951A78}"/>
              </a:ext>
            </a:extLst>
          </p:cNvPr>
          <p:cNvSpPr>
            <a:spLocks noGrp="1"/>
          </p:cNvSpPr>
          <p:nvPr>
            <p:ph idx="1"/>
          </p:nvPr>
        </p:nvSpPr>
        <p:spPr>
          <a:xfrm>
            <a:off x="609600" y="1145227"/>
            <a:ext cx="4850296" cy="5083295"/>
          </a:xfrm>
        </p:spPr>
        <p:txBody>
          <a:bodyPr/>
          <a:lstStyle/>
          <a:p>
            <a:pPr marL="0" indent="0">
              <a:buNone/>
            </a:pPr>
            <a:r>
              <a:rPr lang="es-MX" sz="2000" dirty="0"/>
              <a:t>Se que es un poco sosa la animación caminando, pero por lo menos quise diferenciar su personalidad al caminar y al estar quieta, siendo que cuando esta caminando esta mas alerta, razón de porque el corazón de su pecho cambia de color, además de que sus ojos en lugar de azules de tranquilidad, están blancos, siempre esperando alerta a esquivar, recibir o contraatacar ataques de enemigos.</a:t>
            </a:r>
          </a:p>
          <a:p>
            <a:pPr marL="0" indent="0">
              <a:buNone/>
            </a:pPr>
            <a:r>
              <a:rPr lang="es-MX" sz="2000" dirty="0"/>
              <a:t>Siendo que cuando ella atacara, tendría las puntas del cabello al igual que sus ojos y corazón rojos carmesí, dando el detalle que esta enojada y libera parte de su poder mental para atacar.</a:t>
            </a:r>
          </a:p>
        </p:txBody>
      </p:sp>
      <p:pic>
        <p:nvPicPr>
          <p:cNvPr id="11" name="Imagen 10">
            <a:extLst>
              <a:ext uri="{FF2B5EF4-FFF2-40B4-BE49-F238E27FC236}">
                <a16:creationId xmlns:a16="http://schemas.microsoft.com/office/drawing/2014/main" id="{517DB7B2-99C9-4188-B249-8B0B7F4263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6503" y="3804970"/>
            <a:ext cx="2623931" cy="2623931"/>
          </a:xfrm>
          <a:prstGeom prst="rect">
            <a:avLst/>
          </a:prstGeom>
        </p:spPr>
      </p:pic>
    </p:spTree>
    <p:extLst>
      <p:ext uri="{BB962C8B-B14F-4D97-AF65-F5344CB8AC3E}">
        <p14:creationId xmlns:p14="http://schemas.microsoft.com/office/powerpoint/2010/main" val="263779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58B03-053B-4715-8345-3F3272118095}"/>
              </a:ext>
            </a:extLst>
          </p:cNvPr>
          <p:cNvSpPr>
            <a:spLocks noGrp="1"/>
          </p:cNvSpPr>
          <p:nvPr>
            <p:ph type="title"/>
          </p:nvPr>
        </p:nvSpPr>
        <p:spPr/>
        <p:txBody>
          <a:bodyPr/>
          <a:lstStyle/>
          <a:p>
            <a:r>
              <a:rPr lang="es-MX" sz="1800" b="1" dirty="0"/>
              <a:t>Agregar un fondo </a:t>
            </a:r>
            <a:r>
              <a:rPr lang="es-MX" sz="1800" b="1" i="1" dirty="0" err="1"/>
              <a:t>loopeable</a:t>
            </a:r>
            <a:r>
              <a:rPr lang="es-MX" sz="1800" b="1" dirty="0"/>
              <a:t>, divido en </a:t>
            </a:r>
            <a:r>
              <a:rPr lang="es-MX" sz="1800" b="1" dirty="0" err="1"/>
              <a:t>layers</a:t>
            </a:r>
            <a:r>
              <a:rPr lang="es-MX" sz="1800" b="1" dirty="0"/>
              <a:t> en profundidades distintas, mínimo 3 </a:t>
            </a:r>
            <a:r>
              <a:rPr lang="es-MX" sz="1800" b="1" dirty="0" err="1"/>
              <a:t>layers</a:t>
            </a:r>
            <a:r>
              <a:rPr lang="es-MX" sz="1800" b="1" dirty="0"/>
              <a:t>.</a:t>
            </a:r>
          </a:p>
        </p:txBody>
      </p:sp>
      <p:sp>
        <p:nvSpPr>
          <p:cNvPr id="3" name="Marcador de contenido 2">
            <a:extLst>
              <a:ext uri="{FF2B5EF4-FFF2-40B4-BE49-F238E27FC236}">
                <a16:creationId xmlns:a16="http://schemas.microsoft.com/office/drawing/2014/main" id="{4B39C4D6-303D-4580-AFF6-6421F44CD31F}"/>
              </a:ext>
            </a:extLst>
          </p:cNvPr>
          <p:cNvSpPr>
            <a:spLocks noGrp="1"/>
          </p:cNvSpPr>
          <p:nvPr>
            <p:ph idx="1"/>
          </p:nvPr>
        </p:nvSpPr>
        <p:spPr>
          <a:xfrm>
            <a:off x="609600" y="1174750"/>
            <a:ext cx="5579165" cy="4953000"/>
          </a:xfrm>
        </p:spPr>
        <p:txBody>
          <a:bodyPr/>
          <a:lstStyle/>
          <a:p>
            <a:pPr marL="0" indent="0">
              <a:buNone/>
            </a:pPr>
            <a:r>
              <a:rPr lang="es-MX" sz="1800" dirty="0"/>
              <a:t>El fondo es un boceto de como se vería uno de los niveles, siendo el piso el primer </a:t>
            </a:r>
            <a:r>
              <a:rPr lang="es-MX" sz="1800" dirty="0" err="1"/>
              <a:t>layer</a:t>
            </a:r>
            <a:r>
              <a:rPr lang="es-MX" sz="1800" dirty="0"/>
              <a:t>, el fondo gris el segundo representando una pared de acero/metal, básicamente estaría dentro de una fabrica. Y el tercero de arriba seria una parte de la pared de fondo destruida, dejando ver el sol pasar.</a:t>
            </a:r>
          </a:p>
          <a:p>
            <a:pPr marL="0" indent="0">
              <a:buNone/>
            </a:pPr>
            <a:endParaRPr lang="es-MX" sz="1800" dirty="0"/>
          </a:p>
          <a:p>
            <a:pPr marL="0" indent="0">
              <a:buNone/>
            </a:pPr>
            <a:r>
              <a:rPr lang="es-MX" sz="1800" dirty="0"/>
              <a:t>Al ser un boceto del Fondo, pues es algo ambiguo, pero me gustaría hacer algo como el día y la noche, y hacerlo de manera que sea lento y mas detallado. El suelo seguramente sea igual, pero el fondo también me gustaría cambiarlo por lo menos para que sea mas detallado. </a:t>
            </a:r>
            <a:r>
              <a:rPr lang="es-MX" sz="1800" dirty="0" err="1"/>
              <a:t>Ademas</a:t>
            </a:r>
            <a:r>
              <a:rPr lang="es-MX" sz="1800" dirty="0"/>
              <a:t> de que lo haría a escala, ya que Eve se ve mas grande que el propio fondo, seria algo mas complejo de realizar claro esta, pero seria mucho mejor a la vista y escala de un juego</a:t>
            </a:r>
          </a:p>
        </p:txBody>
      </p:sp>
      <p:pic>
        <p:nvPicPr>
          <p:cNvPr id="5" name="Imagen 4">
            <a:extLst>
              <a:ext uri="{FF2B5EF4-FFF2-40B4-BE49-F238E27FC236}">
                <a16:creationId xmlns:a16="http://schemas.microsoft.com/office/drawing/2014/main" id="{FC8A9E9E-7213-40AC-9656-3980A8436E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23652" y="1714500"/>
            <a:ext cx="3429000" cy="3429000"/>
          </a:xfrm>
          <a:prstGeom prst="rect">
            <a:avLst/>
          </a:prstGeom>
        </p:spPr>
      </p:pic>
      <p:pic>
        <p:nvPicPr>
          <p:cNvPr id="6" name="Imagen 5">
            <a:extLst>
              <a:ext uri="{FF2B5EF4-FFF2-40B4-BE49-F238E27FC236}">
                <a16:creationId xmlns:a16="http://schemas.microsoft.com/office/drawing/2014/main" id="{C7DC97C9-2F95-437E-8332-00263E5E7D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3652" y="1714500"/>
            <a:ext cx="3429000" cy="3429000"/>
          </a:xfrm>
          <a:prstGeom prst="rect">
            <a:avLst/>
          </a:prstGeom>
        </p:spPr>
      </p:pic>
    </p:spTree>
    <p:extLst>
      <p:ext uri="{BB962C8B-B14F-4D97-AF65-F5344CB8AC3E}">
        <p14:creationId xmlns:p14="http://schemas.microsoft.com/office/powerpoint/2010/main" val="2139376991"/>
      </p:ext>
    </p:extLst>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497</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SimSun</vt:lpstr>
      <vt:lpstr>Arial</vt:lpstr>
      <vt:lpstr>Gear Drives</vt:lpstr>
      <vt:lpstr>Actividad 9 - Producción de la animación</vt:lpstr>
      <vt:lpstr>Desarrollo:</vt:lpstr>
      <vt:lpstr>Realiza el rought de la animación de idle, mínimo 12 frames. Realiza el clean y colore la animación de idle, mínimo 12 frames.</vt:lpstr>
      <vt:lpstr>Realiza el rought de la animación de caminado, mínimo 6 frames. Realiza el clean y colorea la animación de caminado, mínimo 6 frames.</vt:lpstr>
      <vt:lpstr>Agregar un fondo loopeable, divido en layers en profundidades distintas, mínimo 3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Bullet Hell</dc:title>
  <dc:creator/>
  <cp:lastModifiedBy>dell</cp:lastModifiedBy>
  <cp:revision>20</cp:revision>
  <dcterms:created xsi:type="dcterms:W3CDTF">2022-04-01T20:22:00Z</dcterms:created>
  <dcterms:modified xsi:type="dcterms:W3CDTF">2022-10-17T08:05:12Z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2FD3DA09DCBA4F92B1187512D6959296</vt:lpwstr>
  </property>
  <property fmtid="{D5CDD505-2E9C-101B-9397-08002B2CF9AE}" pid="3" name="KSOProductBuildVer">
    <vt:lpwstr>1033-11.2.0.11210</vt:lpwstr>
  </property>
</Properties>
</file>