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680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EC3C4-88B1-427B-A232-9BFFBCE173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BDDCFD-8611-4952-8185-8FCE9DDF0C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FCC696-74D3-4B0B-8F57-F8AE94E9E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4AB67-6FFD-4232-89A0-87893CD7E338}" type="datetimeFigureOut">
              <a:rPr lang="en-US" smtClean="0"/>
              <a:t>2020-09-04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59B7CE-FBDC-42D7-BBEA-14A0BCAE8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A72F93-35CF-444C-8237-5BF2284CD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74F95-A342-4BB1-96D5-DB8936B84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78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6DDCF-53EF-482F-965B-5252C4ADE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F48E15-C643-46C8-8713-E385C7C89C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5F4E9-7121-4E88-969E-28B88AB39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4AB67-6FFD-4232-89A0-87893CD7E338}" type="datetimeFigureOut">
              <a:rPr lang="en-US" smtClean="0"/>
              <a:t>2020-09-04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8A4623-FEA7-4950-A442-13D980389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10FFA-49EE-41F4-954D-50DABA1F6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74F95-A342-4BB1-96D5-DB8936B84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447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D61778-DCAD-45E0-A2F2-E959415A4A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64230D-2B98-4C12-AF30-ED2A318546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95C112-BADE-4F8F-B3D7-716E8C0FE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4AB67-6FFD-4232-89A0-87893CD7E338}" type="datetimeFigureOut">
              <a:rPr lang="en-US" smtClean="0"/>
              <a:t>2020-09-04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9866A-EDE0-4BAC-B0A1-EE6A5509E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7DFCA5-2B58-4A0B-8A3F-B67191617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74F95-A342-4BB1-96D5-DB8936B84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725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7B2C3-38CB-4064-99CD-48D2996A8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3E156-194C-468B-B1C5-7A8E1A2EAA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890EDA-799A-4072-B30D-22E253B56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4AB67-6FFD-4232-89A0-87893CD7E338}" type="datetimeFigureOut">
              <a:rPr lang="en-US" smtClean="0"/>
              <a:t>2020-09-04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7DD0CF-8C7B-4FCB-BF28-71F5A88FD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A22C69-0087-4087-8E2F-ACAA8E3F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74F95-A342-4BB1-96D5-DB8936B84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249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D0C9C-54B6-45D3-BE13-A1920499C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370E9C-F3A0-4E8F-BD0E-135EF8EC44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25DD67-F3ED-42A2-82C9-BA991CCEF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4AB67-6FFD-4232-89A0-87893CD7E338}" type="datetimeFigureOut">
              <a:rPr lang="en-US" smtClean="0"/>
              <a:t>2020-09-04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8A18A7-750A-423E-9AF9-44EEFC9E9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D3AD39-CBD3-41AA-A1E1-6F4EE741F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74F95-A342-4BB1-96D5-DB8936B84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671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EFAA6-AE68-48A2-8B67-98E862D07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61F695-EC7A-4443-BD80-29E6D4DAA4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87C2AC-49F7-460A-B863-29BB0E4273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B7E127-3DC7-4FDF-ADFC-C72F66BB8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4AB67-6FFD-4232-89A0-87893CD7E338}" type="datetimeFigureOut">
              <a:rPr lang="en-US" smtClean="0"/>
              <a:t>2020-09-04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20C056-115F-4A4B-9695-AA3D1B529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000FEF-25D4-4374-BF0A-B3E1FAEF8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74F95-A342-4BB1-96D5-DB8936B84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276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548FA-B61F-4C5F-BE02-52C57BA43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821A64-E05C-4976-BAA9-0F6186D000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6DBACF-554A-4308-9B56-B98CB2EC9C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6646A7-BEFE-4555-92D2-19EA1575C9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42517C-2C0D-4FC8-8B10-00BF795569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EBE4F4-E16B-4EBB-A4D8-34126F1B0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4AB67-6FFD-4232-89A0-87893CD7E338}" type="datetimeFigureOut">
              <a:rPr lang="en-US" smtClean="0"/>
              <a:t>2020-09-04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574E30-E24B-4391-A773-050B9D680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7B0101-3724-45FF-BCE1-1D0B6F560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74F95-A342-4BB1-96D5-DB8936B84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331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8A72C-DC42-4ECF-9CC6-EF0EBA419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A9E463-3EC2-4AE6-B3B9-0BFF36819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4AB67-6FFD-4232-89A0-87893CD7E338}" type="datetimeFigureOut">
              <a:rPr lang="en-US" smtClean="0"/>
              <a:t>2020-09-04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7E185A-BF29-48B9-ADDD-D586C4242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FD9381-4180-4565-89A8-3AC7A0327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74F95-A342-4BB1-96D5-DB8936B84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018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143915-11AB-43EE-99DE-7C6EE5103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4AB67-6FFD-4232-89A0-87893CD7E338}" type="datetimeFigureOut">
              <a:rPr lang="en-US" smtClean="0"/>
              <a:t>2020-09-04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67502D-86E1-4940-AFFD-DA1395A99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DBC476-21B0-4777-8E57-E8635038E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74F95-A342-4BB1-96D5-DB8936B84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113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6EFBB-DED1-44A0-B86E-BA36ADF7D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2E76D1-2819-4EE2-87C0-BCA820709E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EBA629-005A-44B3-9D3A-4B71B80410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95A680-69AB-4D0B-9EEC-D1AE36DC8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4AB67-6FFD-4232-89A0-87893CD7E338}" type="datetimeFigureOut">
              <a:rPr lang="en-US" smtClean="0"/>
              <a:t>2020-09-04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00ADE2-C9D5-46E5-B675-8F5444EE7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F946F0-7C45-48F1-A147-33B466E1D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74F95-A342-4BB1-96D5-DB8936B84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380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518AD-7249-4FB2-8D3A-56EB449C7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78335D-6345-4651-BC57-0EFEF361E2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37D8D2-E510-4319-8BDE-2D4CF11951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A075BC-C4D5-4F27-A3DC-29D48FC29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4AB67-6FFD-4232-89A0-87893CD7E338}" type="datetimeFigureOut">
              <a:rPr lang="en-US" smtClean="0"/>
              <a:t>2020-09-04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A7BF16-6F4F-40D3-B6FE-12301F981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70E348-8E87-4F86-AE90-BA96C40D5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74F95-A342-4BB1-96D5-DB8936B84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76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E03E80-EF77-49F6-8DA5-DDDBBF597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C17566-D735-417A-9A27-03737E7414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6BD02B-0693-4335-B519-A4AA702EE2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4AB67-6FFD-4232-89A0-87893CD7E338}" type="datetimeFigureOut">
              <a:rPr lang="en-US" smtClean="0"/>
              <a:t>2020-09-04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861ABC-5F6D-45B1-BA37-027C5D36F4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1A1A75-CDD6-47DB-8E45-ADB6B5F7F0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874F95-A342-4BB1-96D5-DB8936B84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688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1AB4211B-46EA-45E1-BFB4-5B1A658855CE}"/>
              </a:ext>
            </a:extLst>
          </p:cNvPr>
          <p:cNvGrpSpPr/>
          <p:nvPr/>
        </p:nvGrpSpPr>
        <p:grpSpPr>
          <a:xfrm>
            <a:off x="1947820" y="894521"/>
            <a:ext cx="5734878" cy="5297557"/>
            <a:chOff x="1947820" y="894521"/>
            <a:chExt cx="5734878" cy="5297557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E7DB7ED-4AA2-4DF7-B45A-005BF7FE3414}"/>
                </a:ext>
              </a:extLst>
            </p:cNvPr>
            <p:cNvSpPr/>
            <p:nvPr/>
          </p:nvSpPr>
          <p:spPr>
            <a:xfrm>
              <a:off x="1947820" y="894521"/>
              <a:ext cx="5734878" cy="52975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E39B0C40-324E-4455-9E6F-DA515E64B9DA}"/>
                </a:ext>
              </a:extLst>
            </p:cNvPr>
            <p:cNvGrpSpPr/>
            <p:nvPr/>
          </p:nvGrpSpPr>
          <p:grpSpPr>
            <a:xfrm>
              <a:off x="2235803" y="1133060"/>
              <a:ext cx="5158911" cy="4373220"/>
              <a:chOff x="2275559" y="1133060"/>
              <a:chExt cx="5158911" cy="4373220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F2A0F662-63AA-4046-A785-DAF29551F95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5377" t="8116" r="14427" b="74783"/>
              <a:stretch/>
            </p:blipFill>
            <p:spPr>
              <a:xfrm>
                <a:off x="2275559" y="2181977"/>
                <a:ext cx="4115302" cy="3016188"/>
              </a:xfrm>
              <a:prstGeom prst="roundRect">
                <a:avLst>
                  <a:gd name="adj" fmla="val 8594"/>
                </a:avLst>
              </a:prstGeom>
              <a:solidFill>
                <a:srgbClr val="FFFFFF">
                  <a:shade val="85000"/>
                </a:srgbClr>
              </a:solidFill>
              <a:ln>
                <a:solidFill>
                  <a:schemeClr val="tx1"/>
                </a:solidFill>
              </a:ln>
              <a:effectLst>
                <a:reflection blurRad="12700" stA="38000" endPos="28000" dist="5000" dir="5400000" sy="-100000" algn="bl" rotWithShape="0"/>
              </a:effectLst>
            </p:spPr>
          </p:pic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3C9CB25-55B9-4BEB-9DF6-9D3590628268}"/>
                  </a:ext>
                </a:extLst>
              </p:cNvPr>
              <p:cNvSpPr txBox="1"/>
              <p:nvPr/>
            </p:nvSpPr>
            <p:spPr>
              <a:xfrm>
                <a:off x="2275560" y="1133060"/>
                <a:ext cx="5158910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3600" i="1" dirty="0">
                    <a:solidFill>
                      <a:schemeClr val="accent5">
                        <a:lumMod val="75000"/>
                      </a:schemeClr>
                    </a:solidFill>
                  </a:rPr>
                  <a:t>enmSdm</a:t>
                </a:r>
                <a:endParaRPr lang="en-US" sz="3000" i="1" dirty="0">
                  <a:solidFill>
                    <a:schemeClr val="accent5">
                      <a:lumMod val="75000"/>
                    </a:schemeClr>
                  </a:solidFill>
                </a:endParaRPr>
              </a:p>
              <a:p>
                <a:pPr algn="r"/>
                <a:r>
                  <a:rPr lang="en-US" sz="2400" dirty="0">
                    <a:solidFill>
                      <a:schemeClr val="accent5">
                        <a:lumMod val="75000"/>
                      </a:schemeClr>
                    </a:solidFill>
                  </a:rPr>
                  <a:t>modeling species distributions &amp; niches</a:t>
                </a:r>
              </a:p>
            </p:txBody>
          </p:sp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5305817E-9F6B-40C8-9EA0-2E595EA8354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0521" t="38037" r="38624" b="10890"/>
              <a:stretch/>
            </p:blipFill>
            <p:spPr>
              <a:xfrm>
                <a:off x="6523383" y="2164758"/>
                <a:ext cx="911087" cy="3016188"/>
              </a:xfrm>
              <a:prstGeom prst="roundRect">
                <a:avLst>
                  <a:gd name="adj" fmla="val 8594"/>
                </a:avLst>
              </a:prstGeom>
              <a:solidFill>
                <a:srgbClr val="FFFFFF">
                  <a:shade val="85000"/>
                </a:srgbClr>
              </a:solidFill>
              <a:ln>
                <a:solidFill>
                  <a:schemeClr val="tx1"/>
                </a:solidFill>
              </a:ln>
              <a:effectLst>
                <a:reflection blurRad="12700" stA="38000" endPos="28000" dist="5000" dir="5400000" sy="-100000" algn="bl" rotWithShape="0"/>
              </a:effectLst>
            </p:spPr>
          </p:pic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0E67E4E1-B5B7-4E16-827F-BDFE6597B57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4221" t="25543" r="11866" b="25543"/>
              <a:stretch/>
            </p:blipFill>
            <p:spPr>
              <a:xfrm>
                <a:off x="4731027" y="3665282"/>
                <a:ext cx="2160104" cy="1840998"/>
              </a:xfrm>
              <a:prstGeom prst="roundRect">
                <a:avLst>
                  <a:gd name="adj" fmla="val 8594"/>
                </a:avLst>
              </a:prstGeom>
              <a:solidFill>
                <a:srgbClr val="FFFFFF">
                  <a:shade val="85000"/>
                </a:srgbClr>
              </a:solidFill>
              <a:ln>
                <a:solidFill>
                  <a:schemeClr val="tx1"/>
                </a:solidFill>
              </a:ln>
              <a:effectLst>
                <a:reflection blurRad="12700" stA="38000" endPos="28000" dist="5000" dir="5400000" sy="-100000" algn="bl" rotWithShape="0"/>
              </a:effectLst>
            </p:spPr>
          </p:pic>
        </p:grpSp>
      </p:grpSp>
    </p:spTree>
    <p:extLst>
      <p:ext uri="{BB962C8B-B14F-4D97-AF65-F5344CB8AC3E}">
        <p14:creationId xmlns:p14="http://schemas.microsoft.com/office/powerpoint/2010/main" val="17794704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6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Adam Smith</dc:creator>
  <cp:lastModifiedBy>Adam Smith</cp:lastModifiedBy>
  <cp:revision>4</cp:revision>
  <dcterms:created xsi:type="dcterms:W3CDTF">2020-09-04T22:45:45Z</dcterms:created>
  <dcterms:modified xsi:type="dcterms:W3CDTF">2020-09-04T23:23:29Z</dcterms:modified>
</cp:coreProperties>
</file>