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61F3A-01DE-4CF6-9598-0ED3768E2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61C2CA-207D-4EFF-8CD5-09C6808F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373A1-5C4E-44CA-B960-2909E152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E6B-670A-42D6-9942-98467DD7A4DC}" type="datetimeFigureOut">
              <a:rPr lang="es-419" smtClean="0"/>
              <a:t>23/9/2024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F40A5-80CE-4DB7-A781-1583B6EC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47B0F-7457-42D0-904B-F459DBBD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2146-E815-42C5-BBF8-CF52AF7B77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0710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799DA-5204-4AAD-86A9-BD67B04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24BDE7-CA99-45C9-A338-8DCB58F5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6A46A0-C45F-4515-B573-E9DA1569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E6B-670A-42D6-9942-98467DD7A4DC}" type="datetimeFigureOut">
              <a:rPr lang="es-419" smtClean="0"/>
              <a:t>23/9/2024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6A9C88-7D35-40FB-843E-742F3945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47D503-83E1-45FE-81D9-35F458CA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2146-E815-42C5-BBF8-CF52AF7B77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6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F6F567-485B-4A61-ACCD-969B2EF1D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495DE5-CC93-49D1-9BD2-C52351345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8E5A06-12FC-4B39-A779-4E15FA82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E6B-670A-42D6-9942-98467DD7A4DC}" type="datetimeFigureOut">
              <a:rPr lang="es-419" smtClean="0"/>
              <a:t>23/9/2024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B48FB-29D3-4C63-8E28-9D2F8950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802EF4-0375-4B04-B634-8C09AAF6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2146-E815-42C5-BBF8-CF52AF7B77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651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E2B22-2922-408E-AF24-A9BF3BA2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8EEB1-2FA7-4E55-9713-3FB4584C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F543B-72A2-4DA3-BD85-AE2D5DB1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E6B-670A-42D6-9942-98467DD7A4DC}" type="datetimeFigureOut">
              <a:rPr lang="es-419" smtClean="0"/>
              <a:t>23/9/2024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A39638-DD88-40C5-8F34-5620BDB0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C2141-A299-4334-8F39-82A22A20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2146-E815-42C5-BBF8-CF52AF7B77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87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FB6C6-03CA-447E-9A22-E9EB64EC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CAE307-4E21-4334-8FF5-08A377F7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FDFC3D-3FF7-4CBD-AE64-CA02C0BF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E6B-670A-42D6-9942-98467DD7A4DC}" type="datetimeFigureOut">
              <a:rPr lang="es-419" smtClean="0"/>
              <a:t>23/9/2024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F7EAF-F345-4286-8AE5-456E30AC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5108F5-6F3C-4464-A196-09A6960D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2146-E815-42C5-BBF8-CF52AF7B77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111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B7D40-CA27-419C-A1AE-0D3502AB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A65A9-371C-424E-AB4D-C3C682CCF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3A7BA1-4F25-4AE6-A6D2-5BFB5639D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448340-F7C3-48A7-A30E-E9741621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E6B-670A-42D6-9942-98467DD7A4DC}" type="datetimeFigureOut">
              <a:rPr lang="es-419" smtClean="0"/>
              <a:t>23/9/2024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8B2072-38B7-40C7-A486-BB01D8C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1ADC9-031B-4EB9-8A64-6DC56DF9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2146-E815-42C5-BBF8-CF52AF7B77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839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B82B2-5A45-4AE9-A786-3640ACD4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9A4B08-8CDE-4C74-849D-A748EE09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0A8B1E-2CD4-4129-B9B4-7E13FE89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DB334F-B985-4AC0-873E-FE3C480B4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EE9027-EB59-48C4-BF9F-28E0BFBB7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33C911-9CD6-4082-9A3F-907F47DC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E6B-670A-42D6-9942-98467DD7A4DC}" type="datetimeFigureOut">
              <a:rPr lang="es-419" smtClean="0"/>
              <a:t>23/9/2024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CE9B1C-0FFA-45F6-990D-CCB84EFB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A60B2F-397A-46B1-BA90-8C6942A2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2146-E815-42C5-BBF8-CF52AF7B77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8938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36CCD-FE72-48D6-8CEE-B610C02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05CD9F-F3FF-4AD8-8FB5-AA7CFFAD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E6B-670A-42D6-9942-98467DD7A4DC}" type="datetimeFigureOut">
              <a:rPr lang="es-419" smtClean="0"/>
              <a:t>23/9/2024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2D7DC1-D565-4116-AD2F-A5E69D02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753889-5DCF-41D7-B7B8-FE67AA7E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2146-E815-42C5-BBF8-CF52AF7B77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943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0EB5F5-2936-4AC8-918D-2461FA0A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E6B-670A-42D6-9942-98467DD7A4DC}" type="datetimeFigureOut">
              <a:rPr lang="es-419" smtClean="0"/>
              <a:t>23/9/2024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2996D9-C8F3-40FA-86FA-5524DF80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570E2C-D40C-41D8-AEF5-A1A60DD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2146-E815-42C5-BBF8-CF52AF7B77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55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A8450-6961-43E7-B0F8-B99624CF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71170-C892-410E-9AF5-6C028E48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503898-4C37-46BA-8243-A9795F84E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36F0A9-F275-40E7-A400-DBEE82C3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E6B-670A-42D6-9942-98467DD7A4DC}" type="datetimeFigureOut">
              <a:rPr lang="es-419" smtClean="0"/>
              <a:t>23/9/2024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5EC50B-9321-426F-B3F5-63F19CB1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2054DB-C0F5-403C-ADDF-118958B4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2146-E815-42C5-BBF8-CF52AF7B77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138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CC9F0-ED3B-42EE-B53F-2EEBD104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25A75E-7685-4E8F-8698-5FAD7F9B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3E211D-C620-4D07-8CF5-E46525D3D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5D3D31-B301-4730-9C26-A591D5B3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E6B-670A-42D6-9942-98467DD7A4DC}" type="datetimeFigureOut">
              <a:rPr lang="es-419" smtClean="0"/>
              <a:t>23/9/2024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A8ED58-4C4A-43B0-B46C-1FDCDEA6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1B82F4-9614-45E7-8540-DB3E421E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2146-E815-42C5-BBF8-CF52AF7B77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197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613BF7-5303-4ECF-B2F6-68DA0746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A005BC-71F0-4778-A5A0-7C366946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7B193-A599-4AA3-9EBB-46A6D7915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E9E6B-670A-42D6-9942-98467DD7A4DC}" type="datetimeFigureOut">
              <a:rPr lang="es-419" smtClean="0"/>
              <a:t>23/9/2024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4D05C-E701-4B94-AF7D-5A4727536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2DF224-9A01-4AA6-8DEB-4357A08E9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42146-E815-42C5-BBF8-CF52AF7B77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066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va.com/design/DAGO4vWnP6Y/QXsMH7QqPT69ozbOXwHtdA/edit?utm_content=DAGO4vWnP6Y&amp;utm_campaign=designshare&amp;utm_medium=link2&amp;utm_source=sharebutt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2C2DBB-0F03-4358-ABEC-907E43B7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512" y="0"/>
            <a:ext cx="122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4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65579-8766-4D24-9706-AA82B6E9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dinámica en </a:t>
            </a:r>
            <a:r>
              <a:rPr lang="es-MX" dirty="0" err="1"/>
              <a:t>canva</a:t>
            </a:r>
            <a:r>
              <a:rPr lang="es-MX" dirty="0"/>
              <a:t> 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A5816-0F56-4AD9-99DF-EFA6E2BF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BDA322-81E2-4A8E-B936-178ED7AE5413}"/>
              </a:ext>
            </a:extLst>
          </p:cNvPr>
          <p:cNvSpPr txBox="1"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hlinkClick r:id="rId2"/>
              </a:rPr>
              <a:t>https://www.canva.com/design/DAGO4vWnP6Y/QXsMH7QqPT69ozbOXwHtdA/edit?utm_content=DAGO4vWnP6Y&amp;utm_campaign=designshare&amp;utm_medium=link2&amp;utm_source=sharebutton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899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C8BF0-38F4-4445-9253-D7ECB615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3A94E-CA9A-4F55-9CD6-C20952A3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DE94E0-590F-49A0-BBA5-9055FCAD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606" y="-77468"/>
            <a:ext cx="12298606" cy="69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0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D94ED-ACB3-49F9-98CB-FB8FE480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6234D-B38F-473C-BC70-8D03E31F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CD7101-F201-4784-BB90-C1699C96D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3" y="-215794"/>
            <a:ext cx="12277725" cy="670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4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5C87F-6A95-4899-8A93-040DF88D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E3150-0CFB-45CA-B505-CE252527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E72C45-5630-473D-8780-4606E760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566"/>
            <a:ext cx="12192000" cy="689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019AE-DEA3-4E00-85B9-0EE6AE4F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35E72-1832-4942-A313-6B59F3BE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60D3FF-EC5D-4FCA-8E49-2429E50A1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4" y="0"/>
            <a:ext cx="1220382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1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293E8-4785-4842-8D66-65FF5C7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BA8BE-8415-4454-B1BE-697EF94F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F1B31C-B246-4238-BDFD-D262986EC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0"/>
            <a:ext cx="12277547" cy="68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4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31AD2-18E6-4EE6-8134-B6AA6333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B4B60B-333A-4ADD-8CB4-24301915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5B7FBD-6A6B-45ED-87D1-5ACF1636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25" y="0"/>
            <a:ext cx="12241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4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24343-66F7-4532-8BC2-2FD90D0E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A4857B-7E7A-438C-98B4-08CC0FDD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770A07-10B1-4289-82A8-AD310AA1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" y="-4624"/>
            <a:ext cx="12183794" cy="686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38E1-D5BA-496D-BCFC-106153C8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8D8A3-1D95-467B-8824-F23064AB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48EC21-99D0-4D8E-A1C8-3019ED6D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8409" cy="68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11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Panorámica</PresentationFormat>
  <Paragraphs>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dinámica en canva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Alcantar</dc:creator>
  <cp:lastModifiedBy>Ricardo Alcantar</cp:lastModifiedBy>
  <cp:revision>2</cp:revision>
  <dcterms:created xsi:type="dcterms:W3CDTF">2024-09-23T17:01:53Z</dcterms:created>
  <dcterms:modified xsi:type="dcterms:W3CDTF">2024-09-23T17:08:09Z</dcterms:modified>
</cp:coreProperties>
</file>