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aa3a9fc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aa3a9fc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aa3a9fc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aa3a9fc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baa3a9fc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baa3a9fc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aa3a9fc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aa3a9fc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aa3a9fc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aa3a9fc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aa3a9fc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aa3a9fc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aa3a9f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aa3a9f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aa3a9fc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aa3a9fc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aa3a9fc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aa3a9fc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baa3a9fc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baa3a9fc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aa3a9fc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aa3a9fc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AKSpXpzgxqCUX5h1ydBe7-6arkkwODi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Z9Bm0lpQpsygQKbgod1g1oBctvGondHB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Integrador Condominvs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Ricardo Baniski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Luis Gritz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do Projeto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5347075" y="1532125"/>
            <a:ext cx="250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Gerenciamento do tempo do projeto;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Lista das atividades;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Diagrama de Gantt.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32113"/>
            <a:ext cx="3973125" cy="207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do Projeto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75" y="1482325"/>
            <a:ext cx="7222327" cy="19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Integrador Condominvs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Ricardo Baniski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Luis Gritz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114800" y="1375225"/>
            <a:ext cx="334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software com o objetivo de facilitar a vida das pessoas nos condomínios.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Qual a sua Justificativa?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0" y="1375225"/>
            <a:ext cx="2696918" cy="25415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518550" y="1597875"/>
            <a:ext cx="341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Armazenamento na nuvem;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Versionamento de código;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Trabalhando em paralelismo.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50" y="1310950"/>
            <a:ext cx="4442625" cy="2332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00" y="1327250"/>
            <a:ext cx="5979302" cy="3124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2" y="1428800"/>
            <a:ext cx="6638124" cy="256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Android com Firebase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5122050" y="1728850"/>
            <a:ext cx="3480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Desenvolvimento do Aplicativo no Android Studio em Java;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Utilizando as ferramentas do Firebase: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Firebase </a:t>
            </a:r>
            <a:r>
              <a:rPr lang="pt-BR"/>
              <a:t>Authentication;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Firebase Firestore;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Firebase Storage;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00" y="1728850"/>
            <a:ext cx="3851650" cy="19258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Android com Firebase</a:t>
            </a:r>
            <a:endParaRPr/>
          </a:p>
        </p:txBody>
      </p:sp>
      <p:pic>
        <p:nvPicPr>
          <p:cNvPr id="317" name="Google Shape;317;p19" title="Android_2020-07-05-14-09-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275" y="1353775"/>
            <a:ext cx="5761469" cy="3240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DataScience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5411400" y="1410700"/>
            <a:ext cx="31503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Geração de dados do aplicativo Android;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Normalização dos dados;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de dados;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Geração de novas informações.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10688"/>
            <a:ext cx="3989725" cy="232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DataScience</a:t>
            </a:r>
            <a:endParaRPr/>
          </a:p>
        </p:txBody>
      </p:sp>
      <p:pic>
        <p:nvPicPr>
          <p:cNvPr id="330" name="Google Shape;330;p21" title="DS_2020-07-05-14-32-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125" y="1310925"/>
            <a:ext cx="6201974" cy="348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