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Introduce the problem of loneliness in seniors and how PathFinder autonomously connects people to community activities with consent and safety.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the scale and why it matters for health and community cohesion.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Emphasise channels accessible to low-tech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Walk through the components and data 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Narrate a simple end-to-end booking scenario.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Map to Australian policy expectations.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Describe how we will measure success.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Phased delivery with governance gates.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PathFinder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Agentic Community Companion to Reduce Senior Isolation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 — Social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Seniors face barriers to social participation</a:t>
            </a:r>
          </a:p>
          <a:p>
            <a:r>
              <a:t>• Digital exclusion exacerbates the gap</a:t>
            </a:r>
          </a:p>
          <a:p>
            <a:r>
              <a:t>• Councils &amp; NGOs are overloaded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— PathFinder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Agentic assistant that plans &amp; executes tasks</a:t>
            </a:r>
          </a:p>
          <a:p>
            <a:r>
              <a:t>• Voice/SMS-first; multilingual; accessible</a:t>
            </a:r>
          </a:p>
          <a:p>
            <a:r>
              <a:t>• Consent, minimisation, audit by design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Intake (voice/SMS/kiosk)</a:t>
            </a:r>
          </a:p>
          <a:p>
            <a:r>
              <a:t>• Planner &amp; Tools (booking, transport, reminders)</a:t>
            </a:r>
          </a:p>
          <a:p>
            <a:r>
              <a:t>• Policies (consent, RBAC, audit)</a:t>
            </a:r>
          </a:p>
          <a:p>
            <a:r>
              <a:t>• Service Catalog &amp; 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1) Consent → 2) Discover → 3) Book → 4) Transport → 5) Reminders → 6) Aftercare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Privacy, Safety &amp; Trust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Just-in-time consent, plain language</a:t>
            </a:r>
          </a:p>
          <a:p>
            <a:r>
              <a:t>• Data minimisation, purpose limitation</a:t>
            </a:r>
          </a:p>
          <a:p>
            <a:r>
              <a:t>• Escalation to humans for risk/uncertainty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Time-to-engagement ↓</a:t>
            </a:r>
          </a:p>
          <a:p>
            <a:r>
              <a:t>• Drop-off rate ↓</a:t>
            </a:r>
          </a:p>
          <a:p>
            <a:r>
              <a:t>• Participation &amp; satisfaction ↑</a:t>
            </a:r>
          </a:p>
          <a:p>
            <a:r>
              <a:t>• Equity uplift in vulnerable cohorts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Discovery → MVP (Voice/SMS) → Pilot → Scale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