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66" r:id="rId3"/>
    <p:sldId id="265" r:id="rId4"/>
    <p:sldId id="257" r:id="rId5"/>
    <p:sldId id="267" r:id="rId6"/>
    <p:sldId id="263" r:id="rId7"/>
    <p:sldId id="268" r:id="rId8"/>
    <p:sldId id="264" r:id="rId9"/>
    <p:sldId id="260" r:id="rId10"/>
    <p:sldId id="258" r:id="rId11"/>
    <p:sldId id="259" r:id="rId12"/>
    <p:sldId id="261" r:id="rId13"/>
    <p:sldId id="262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6CE5-0874-419C-BB29-BD3107348D33}" type="datetimeFigureOut">
              <a:rPr lang="pt-BR" smtClean="0"/>
              <a:t>16/10/2017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DDBA-812C-4F9F-8165-316FD54D3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756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6CE5-0874-419C-BB29-BD3107348D33}" type="datetimeFigureOut">
              <a:rPr lang="pt-BR" smtClean="0"/>
              <a:t>16/10/2017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DDBA-812C-4F9F-8165-316FD54D3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07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6CE5-0874-419C-BB29-BD3107348D33}" type="datetimeFigureOut">
              <a:rPr lang="pt-BR" smtClean="0"/>
              <a:t>16/10/2017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DDBA-812C-4F9F-8165-316FD54D3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8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6CE5-0874-419C-BB29-BD3107348D33}" type="datetimeFigureOut">
              <a:rPr lang="pt-BR" smtClean="0"/>
              <a:t>16/10/2017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DDBA-812C-4F9F-8165-316FD54D3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87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6CE5-0874-419C-BB29-BD3107348D33}" type="datetimeFigureOut">
              <a:rPr lang="pt-BR" smtClean="0"/>
              <a:t>16/10/2017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DDBA-812C-4F9F-8165-316FD54D3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24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6CE5-0874-419C-BB29-BD3107348D33}" type="datetimeFigureOut">
              <a:rPr lang="pt-BR" smtClean="0"/>
              <a:t>16/10/2017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DDBA-812C-4F9F-8165-316FD54D3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66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6CE5-0874-419C-BB29-BD3107348D33}" type="datetimeFigureOut">
              <a:rPr lang="pt-BR" smtClean="0"/>
              <a:t>16/10/2017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DDBA-812C-4F9F-8165-316FD54D3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59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6CE5-0874-419C-BB29-BD3107348D33}" type="datetimeFigureOut">
              <a:rPr lang="pt-BR" smtClean="0"/>
              <a:t>16/10/2017</a:t>
            </a:fld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DDBA-812C-4F9F-8165-316FD54D3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43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6CE5-0874-419C-BB29-BD3107348D33}" type="datetimeFigureOut">
              <a:rPr lang="pt-BR" smtClean="0"/>
              <a:t>16/10/2017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DDBA-812C-4F9F-8165-316FD54D3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79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6CE5-0874-419C-BB29-BD3107348D33}" type="datetimeFigureOut">
              <a:rPr lang="pt-BR" smtClean="0"/>
              <a:t>16/10/2017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DDBA-812C-4F9F-8165-316FD54D3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29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6CE5-0874-419C-BB29-BD3107348D33}" type="datetimeFigureOut">
              <a:rPr lang="pt-BR" smtClean="0"/>
              <a:t>16/10/2017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DDBA-812C-4F9F-8165-316FD54D3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82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ED86CE5-0874-419C-BB29-BD3107348D33}" type="datetimeFigureOut">
              <a:rPr lang="pt-BR" smtClean="0"/>
              <a:t>16/10/2017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FA1DDBA-812C-4F9F-8165-316FD54D3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95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.org/" TargetMode="External"/><Relationship Id="rId2" Type="http://schemas.openxmlformats.org/officeDocument/2006/relationships/hyperlink" Target="http://www.swi-prolog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8E19B-B956-46B0-8EE5-A231C5CF7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 de Diagnóstico de Pediatria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2496E9-7377-484A-BDCA-A3A6FA1BD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Ricardo Henrique Brunetto</a:t>
            </a:r>
          </a:p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RA94182</a:t>
            </a:r>
          </a:p>
        </p:txBody>
      </p:sp>
    </p:spTree>
    <p:extLst>
      <p:ext uri="{BB962C8B-B14F-4D97-AF65-F5344CB8AC3E}">
        <p14:creationId xmlns:p14="http://schemas.microsoft.com/office/powerpoint/2010/main" val="3723284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05845-F765-4B8C-9312-448E1335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B14904-ABF8-40C6-A57E-650E32262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 diretivas para inicialização</a:t>
            </a:r>
          </a:p>
          <a:p>
            <a:pPr lvl="1"/>
            <a:r>
              <a:rPr lang="pt-BR" b="1" dirty="0"/>
              <a:t>:- </a:t>
            </a:r>
            <a:r>
              <a:rPr lang="pt-BR" b="1" dirty="0" err="1"/>
              <a:t>main</a:t>
            </a:r>
            <a:endParaRPr lang="pt-BR" b="1" dirty="0"/>
          </a:p>
          <a:p>
            <a:pPr lvl="1"/>
            <a:r>
              <a:rPr lang="pt-BR" b="1" dirty="0"/>
              <a:t>:- </a:t>
            </a:r>
            <a:r>
              <a:rPr lang="pt-BR" b="1" dirty="0" err="1"/>
              <a:t>halt</a:t>
            </a:r>
            <a:r>
              <a:rPr lang="pt-BR" b="1" dirty="0"/>
              <a:t> </a:t>
            </a:r>
            <a:r>
              <a:rPr lang="pt-BR" dirty="0"/>
              <a:t>– (predicado nativo que encerra o programa</a:t>
            </a:r>
          </a:p>
          <a:p>
            <a:r>
              <a:rPr lang="pt-BR" dirty="0"/>
              <a:t>Predicado principal que executa o programa</a:t>
            </a:r>
          </a:p>
          <a:p>
            <a:pPr lvl="1"/>
            <a:r>
              <a:rPr lang="pt-BR" b="1" dirty="0" err="1"/>
              <a:t>main</a:t>
            </a:r>
            <a:endParaRPr lang="pt-BR" b="1" dirty="0"/>
          </a:p>
          <a:p>
            <a:r>
              <a:rPr lang="pt-BR" dirty="0"/>
              <a:t>Algoritmo que faz o processamento da entrada</a:t>
            </a:r>
          </a:p>
          <a:p>
            <a:pPr lvl="1"/>
            <a:r>
              <a:rPr lang="pt-BR" b="1" dirty="0"/>
              <a:t>diagnostico(Lista, Z)</a:t>
            </a:r>
          </a:p>
          <a:p>
            <a:pPr lvl="1"/>
            <a:r>
              <a:rPr lang="pt-BR" dirty="0"/>
              <a:t>Recebe uma lista de sintomas (</a:t>
            </a:r>
            <a:r>
              <a:rPr lang="pt-BR" b="1" dirty="0"/>
              <a:t>Lista</a:t>
            </a:r>
            <a:r>
              <a:rPr lang="pt-BR" dirty="0"/>
              <a:t>) e unifica na variável </a:t>
            </a:r>
            <a:r>
              <a:rPr lang="pt-BR" b="1" dirty="0"/>
              <a:t>Z</a:t>
            </a:r>
          </a:p>
          <a:p>
            <a:r>
              <a:rPr lang="pt-BR" dirty="0"/>
              <a:t>Escreve os resultados em arquivo</a:t>
            </a:r>
          </a:p>
          <a:p>
            <a:pPr lvl="1"/>
            <a:r>
              <a:rPr lang="pt-BR" b="1" dirty="0" err="1"/>
              <a:t>write_answer</a:t>
            </a:r>
            <a:r>
              <a:rPr lang="pt-BR" b="1" dirty="0"/>
              <a:t>(Lista)</a:t>
            </a:r>
            <a:endParaRPr lang="pt-BR" dirty="0"/>
          </a:p>
          <a:p>
            <a:pPr lvl="1"/>
            <a:r>
              <a:rPr lang="pt-BR" dirty="0"/>
              <a:t>Escreve os elementos da </a:t>
            </a:r>
            <a:r>
              <a:rPr lang="pt-BR" b="1" dirty="0"/>
              <a:t>Lista</a:t>
            </a:r>
            <a:r>
              <a:rPr lang="pt-BR" dirty="0"/>
              <a:t> no arquivo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A113117-71B2-4576-A02D-506480128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568" y="2231820"/>
            <a:ext cx="7239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73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D346B-08EA-4FE1-9FC5-728FA077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9DC659-CAB2-4D63-A117-ABD8CA308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err="1"/>
              <a:t>Matching</a:t>
            </a:r>
            <a:r>
              <a:rPr lang="pt-BR" i="1" dirty="0"/>
              <a:t> </a:t>
            </a:r>
            <a:r>
              <a:rPr lang="pt-BR" dirty="0"/>
              <a:t>baseado em subconjunto</a:t>
            </a:r>
          </a:p>
          <a:p>
            <a:pPr lvl="1"/>
            <a:r>
              <a:rPr lang="pt-BR" b="1" dirty="0" err="1"/>
              <a:t>equal</a:t>
            </a:r>
            <a:r>
              <a:rPr lang="pt-BR" dirty="0"/>
              <a:t> é a regra que combina os sintomas com os da base de conhecimento.</a:t>
            </a:r>
          </a:p>
          <a:p>
            <a:pPr lvl="1"/>
            <a:r>
              <a:rPr lang="pt-BR" b="1" dirty="0" err="1"/>
              <a:t>isSubset</a:t>
            </a:r>
            <a:r>
              <a:rPr lang="pt-BR" b="1" dirty="0"/>
              <a:t> </a:t>
            </a:r>
            <a:r>
              <a:rPr lang="pt-BR" dirty="0"/>
              <a:t>é a heurística que determina se há compatibilidade entre as listas.</a:t>
            </a:r>
            <a:endParaRPr lang="pt-BR" b="1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67EA7FA-966E-48A4-A31B-9C4AF015C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493" y="4108323"/>
            <a:ext cx="17049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169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8FFFA-3EA3-460D-B916-EF0099AA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Saída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6A1B4-49D0-4817-8DF5-91C043228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por arquivo</a:t>
            </a:r>
          </a:p>
          <a:p>
            <a:pPr lvl="1"/>
            <a:r>
              <a:rPr lang="pt-BR" b="1" dirty="0"/>
              <a:t>output.txt</a:t>
            </a:r>
            <a:endParaRPr lang="pt-BR" dirty="0"/>
          </a:p>
          <a:p>
            <a:pPr lvl="1"/>
            <a:r>
              <a:rPr lang="pt-BR" dirty="0"/>
              <a:t>Será lido pela interface Web e exibido ao usuário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193FDD0-9074-44BA-BD39-F010A0BF7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933" y="4196112"/>
            <a:ext cx="3781425" cy="11334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B94C13B-82C6-4E4A-8EB4-458C5D055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276" y="4529486"/>
            <a:ext cx="21526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31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D3158-D92F-430A-A63A-C2FCE0B5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771C94-A2F7-457E-BFC7-229F59FFF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cada novo sintoma informado (pergunta ao usuário):</a:t>
            </a:r>
          </a:p>
          <a:p>
            <a:pPr lvl="1"/>
            <a:r>
              <a:rPr lang="pt-BR" dirty="0"/>
              <a:t>Interface web escreve no arquivo </a:t>
            </a:r>
            <a:r>
              <a:rPr lang="pt-BR" b="1" dirty="0"/>
              <a:t>sintomas.txt</a:t>
            </a:r>
          </a:p>
          <a:p>
            <a:pPr lvl="1"/>
            <a:r>
              <a:rPr lang="pt-BR" dirty="0"/>
              <a:t>Arquivo em Prolog é executado e lê do arquivo </a:t>
            </a:r>
            <a:r>
              <a:rPr lang="pt-BR" b="1" dirty="0"/>
              <a:t>sintomas.txt</a:t>
            </a:r>
          </a:p>
          <a:p>
            <a:pPr lvl="1"/>
            <a:r>
              <a:rPr lang="pt-BR" dirty="0"/>
              <a:t>O resultado é escrito no arquivo </a:t>
            </a:r>
            <a:r>
              <a:rPr lang="pt-BR" b="1" dirty="0"/>
              <a:t>output.txt</a:t>
            </a:r>
          </a:p>
          <a:p>
            <a:pPr lvl="1"/>
            <a:r>
              <a:rPr lang="pt-BR" dirty="0"/>
              <a:t>Interface web lê o arquivo </a:t>
            </a:r>
            <a:r>
              <a:rPr lang="pt-BR" b="1" dirty="0"/>
              <a:t>output.txt </a:t>
            </a:r>
            <a:r>
              <a:rPr lang="pt-BR" dirty="0"/>
              <a:t>e exibe ao usuário o diagnóstico</a:t>
            </a:r>
          </a:p>
        </p:txBody>
      </p:sp>
    </p:spTree>
    <p:extLst>
      <p:ext uri="{BB962C8B-B14F-4D97-AF65-F5344CB8AC3E}">
        <p14:creationId xmlns:p14="http://schemas.microsoft.com/office/powerpoint/2010/main" val="1601389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AB354-6407-411C-BC15-CA751A1B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2D5BAF-B900-4D7D-8CF9-0D95F48E7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Material de apoio disponibilizado pelo Prof. Dr. Wagner </a:t>
            </a:r>
            <a:r>
              <a:rPr lang="pt-BR" dirty="0" err="1"/>
              <a:t>Igarashi</a:t>
            </a:r>
            <a:endParaRPr lang="pt-BR" dirty="0"/>
          </a:p>
          <a:p>
            <a:r>
              <a:rPr lang="pt-BR" dirty="0" err="1"/>
              <a:t>Swi</a:t>
            </a:r>
            <a:r>
              <a:rPr lang="pt-BR" dirty="0"/>
              <a:t>-Prolog (</a:t>
            </a:r>
            <a:r>
              <a:rPr lang="pt-BR" dirty="0">
                <a:hlinkClick r:id="rId2"/>
              </a:rPr>
              <a:t>http://www.swi-prolog.org/</a:t>
            </a:r>
            <a:r>
              <a:rPr lang="pt-BR" dirty="0"/>
              <a:t>)</a:t>
            </a:r>
          </a:p>
          <a:p>
            <a:r>
              <a:rPr lang="pt-BR" dirty="0" err="1"/>
              <a:t>Golang</a:t>
            </a:r>
            <a:r>
              <a:rPr lang="pt-BR" dirty="0"/>
              <a:t> (</a:t>
            </a:r>
            <a:r>
              <a:rPr lang="pt-BR" dirty="0">
                <a:hlinkClick r:id="rId3"/>
              </a:rPr>
              <a:t>https://golang.org/</a:t>
            </a:r>
            <a:r>
              <a:rPr lang="pt-BR" dirty="0"/>
              <a:t>)</a:t>
            </a:r>
          </a:p>
          <a:p>
            <a:r>
              <a:rPr lang="pt-BR" dirty="0"/>
              <a:t>Estilos CSS da Interface Web por Filipe Pina</a:t>
            </a:r>
          </a:p>
        </p:txBody>
      </p:sp>
    </p:spTree>
    <p:extLst>
      <p:ext uri="{BB962C8B-B14F-4D97-AF65-F5344CB8AC3E}">
        <p14:creationId xmlns:p14="http://schemas.microsoft.com/office/powerpoint/2010/main" val="204861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24953-F510-44A2-80E4-CD4BF138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Geral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10E0-EE82-4173-B521-CEB2296A3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Composto por</a:t>
            </a:r>
          </a:p>
          <a:p>
            <a:pPr lvl="1"/>
            <a:r>
              <a:rPr lang="pt-BR" b="1" dirty="0"/>
              <a:t>Interface Gráfica Web (</a:t>
            </a:r>
            <a:r>
              <a:rPr lang="pt-BR" b="1" dirty="0" err="1"/>
              <a:t>golang</a:t>
            </a:r>
            <a:r>
              <a:rPr lang="pt-BR" b="1" dirty="0"/>
              <a:t>)</a:t>
            </a:r>
          </a:p>
          <a:p>
            <a:pPr lvl="1"/>
            <a:r>
              <a:rPr lang="pt-BR" b="1" dirty="0"/>
              <a:t>Base de conhecimento (</a:t>
            </a:r>
            <a:r>
              <a:rPr lang="pt-BR" b="1" dirty="0" err="1"/>
              <a:t>prolog</a:t>
            </a:r>
            <a:r>
              <a:rPr lang="pt-B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880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628E8-F4AC-46FC-A718-B09D634ADE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Interface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FA3F34-4856-4106-8548-F595575D40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ws</a:t>
            </a:r>
          </a:p>
        </p:txBody>
      </p:sp>
    </p:spTree>
    <p:extLst>
      <p:ext uri="{BB962C8B-B14F-4D97-AF65-F5344CB8AC3E}">
        <p14:creationId xmlns:p14="http://schemas.microsoft.com/office/powerpoint/2010/main" val="134901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B5F3B-2DB5-49A2-8ED9-92724E45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Gráfica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B5D821-CD9F-4199-BD63-8441737DA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/>
              <a:t>Interface Web (</a:t>
            </a:r>
            <a:r>
              <a:rPr lang="pt-BR" i="1" dirty="0" err="1"/>
              <a:t>html</a:t>
            </a:r>
            <a:r>
              <a:rPr lang="pt-BR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/>
              <a:t>Escrita em </a:t>
            </a:r>
            <a:r>
              <a:rPr lang="pt-BR" dirty="0" err="1"/>
              <a:t>Golang</a:t>
            </a:r>
            <a:endParaRPr lang="pt-BR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/>
              <a:t>Comunica com </a:t>
            </a:r>
            <a:r>
              <a:rPr lang="pt-BR" dirty="0" err="1"/>
              <a:t>swi-pl</a:t>
            </a:r>
            <a:r>
              <a:rPr lang="pt-BR" dirty="0"/>
              <a:t> através de arquivos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043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B5F3B-2DB5-49A2-8ED9-92724E45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B5D821-CD9F-4199-BD63-8441737DA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/>
              <a:t>Faz perguntas a respeito dos sintomas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/>
              <a:t>Apresenta </a:t>
            </a:r>
            <a:r>
              <a:rPr lang="pt-BR" b="1" dirty="0"/>
              <a:t>diagnósticos parciais</a:t>
            </a:r>
            <a:r>
              <a:rPr lang="pt-BR" dirty="0"/>
              <a:t> com base no que já foi informado</a:t>
            </a:r>
          </a:p>
        </p:txBody>
      </p:sp>
    </p:spTree>
    <p:extLst>
      <p:ext uri="{BB962C8B-B14F-4D97-AF65-F5344CB8AC3E}">
        <p14:creationId xmlns:p14="http://schemas.microsoft.com/office/powerpoint/2010/main" val="3282045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54C990-9493-43C5-A08F-2B9A55F7DF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76A2F0-4868-448D-8624-668A960A0E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solidFill>
              <a:srgbClr val="02C2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1" descr="Uma imagem contendo pessoa, mantendo&#10;&#10;Descrição gerada com muito alta confiança">
            <a:extLst>
              <a:ext uri="{FF2B5EF4-FFF2-40B4-BE49-F238E27FC236}">
                <a16:creationId xmlns:a16="http://schemas.microsoft.com/office/drawing/2014/main" id="{3B67D105-2678-4335-A638-A67360198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258" y="804334"/>
            <a:ext cx="7367483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561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B5F3B-2DB5-49A2-8ED9-92724E45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B5D821-CD9F-4199-BD63-8441737DA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/>
              <a:t>Armazena as respostas das perguntas em um arquivo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b="1" dirty="0"/>
              <a:t>sintomas.txt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dirty="0"/>
              <a:t>O arquivo é incrementado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/>
              <a:t>Chama o programa escrito em Prolog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dirty="0"/>
              <a:t>Realiza o</a:t>
            </a:r>
            <a:r>
              <a:rPr lang="pt-BR" i="1" dirty="0"/>
              <a:t> </a:t>
            </a:r>
            <a:r>
              <a:rPr lang="pt-BR" i="1" dirty="0" err="1"/>
              <a:t>matching</a:t>
            </a:r>
            <a:endParaRPr lang="pt-BR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/>
              <a:t>Lê o diagnóstico com base naqueles sintomas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b="1" dirty="0"/>
              <a:t>output.txt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957BE72-66F3-4C2D-B42D-040DCEF5F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318" y="5865685"/>
            <a:ext cx="9963150" cy="2381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37C010C-483E-43D2-A5C1-23FC945BD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0568" y="1839870"/>
            <a:ext cx="723900" cy="10858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0E3E0F9-D08E-41CC-8B85-F7F2E073E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7218" y="4137127"/>
            <a:ext cx="8572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7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7584C-E0EE-4C45-A01F-CC730A48AD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Prolog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02BC52-7F2D-4AE6-A60C-E987792F33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base_de_dados_list.pl</a:t>
            </a:r>
          </a:p>
        </p:txBody>
      </p:sp>
    </p:spTree>
    <p:extLst>
      <p:ext uri="{BB962C8B-B14F-4D97-AF65-F5344CB8AC3E}">
        <p14:creationId xmlns:p14="http://schemas.microsoft.com/office/powerpoint/2010/main" val="361175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41642-AC63-4964-A992-4B94CCE2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e</a:t>
            </a:r>
            <a:br>
              <a:rPr lang="pt-BR" dirty="0"/>
            </a:br>
            <a:r>
              <a:rPr lang="pt-BR" dirty="0"/>
              <a:t>Entrada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BB3E53-B3A1-4438-A68F-5BD182CCA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Baseado no predicado </a:t>
            </a:r>
            <a:r>
              <a:rPr lang="pt-BR" b="1" dirty="0"/>
              <a:t>doença(Doença, Sintomas)</a:t>
            </a:r>
          </a:p>
          <a:p>
            <a:pPr lvl="1"/>
            <a:r>
              <a:rPr lang="pt-BR" b="1" dirty="0"/>
              <a:t>Doença </a:t>
            </a:r>
            <a:r>
              <a:rPr lang="pt-BR" dirty="0"/>
              <a:t>é um átomo</a:t>
            </a:r>
          </a:p>
          <a:p>
            <a:pPr lvl="1"/>
            <a:r>
              <a:rPr lang="pt-BR" b="1" dirty="0"/>
              <a:t>Sintomas </a:t>
            </a:r>
            <a:r>
              <a:rPr lang="pt-BR" dirty="0"/>
              <a:t>é uma lista</a:t>
            </a:r>
          </a:p>
          <a:p>
            <a:r>
              <a:rPr lang="pt-BR" dirty="0"/>
              <a:t>Entrada por arquivos</a:t>
            </a:r>
          </a:p>
          <a:p>
            <a:pPr lvl="1"/>
            <a:r>
              <a:rPr lang="pt-BR" b="1" dirty="0"/>
              <a:t>Sintomas </a:t>
            </a:r>
            <a:r>
              <a:rPr lang="pt-BR" dirty="0"/>
              <a:t>que compõe uma lista virão do arquivo </a:t>
            </a:r>
            <a:r>
              <a:rPr lang="pt-BR" b="1" dirty="0"/>
              <a:t>sintomas.txt</a:t>
            </a:r>
          </a:p>
          <a:p>
            <a:pPr lvl="1"/>
            <a:r>
              <a:rPr lang="pt-BR" dirty="0"/>
              <a:t>Arquivo gerado pela interface Web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1B32A0F-DCD8-48B9-A5CC-8660FAE7E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379" y="2929478"/>
            <a:ext cx="3514725" cy="2190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3A755BB-7394-4378-85C9-015FFA974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274" y="4263860"/>
            <a:ext cx="23145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8471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Quadr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Quadr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adr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88</TotalTime>
  <Words>353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Calibri</vt:lpstr>
      <vt:lpstr>Corbel</vt:lpstr>
      <vt:lpstr>Wingdings</vt:lpstr>
      <vt:lpstr>Wingdings 2</vt:lpstr>
      <vt:lpstr>Quadro</vt:lpstr>
      <vt:lpstr>Sistema de Diagnóstico de Pediatria</vt:lpstr>
      <vt:lpstr>Estrutura Geral</vt:lpstr>
      <vt:lpstr>Interface Web</vt:lpstr>
      <vt:lpstr>Interface Gráfica</vt:lpstr>
      <vt:lpstr>Procedimento</vt:lpstr>
      <vt:lpstr>Apresentação do PowerPoint</vt:lpstr>
      <vt:lpstr>Procedimento</vt:lpstr>
      <vt:lpstr>Prolog</vt:lpstr>
      <vt:lpstr>Estrutura e Entrada</vt:lpstr>
      <vt:lpstr>Algoritmos</vt:lpstr>
      <vt:lpstr>Algoritmos</vt:lpstr>
      <vt:lpstr>Saída</vt:lpstr>
      <vt:lpstr>RESUMO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Diagnóstico de Bebês</dc:title>
  <dc:creator>Ricardo H</dc:creator>
  <cp:lastModifiedBy>Ricardo H</cp:lastModifiedBy>
  <cp:revision>17</cp:revision>
  <dcterms:created xsi:type="dcterms:W3CDTF">2017-10-16T02:10:10Z</dcterms:created>
  <dcterms:modified xsi:type="dcterms:W3CDTF">2017-10-17T03:03:32Z</dcterms:modified>
</cp:coreProperties>
</file>