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Bodoni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veat" panose="020B0604020202020204" charset="0"/>
      <p:regular r:id="rId17"/>
      <p:bold r:id="rId18"/>
    </p:embeddedFont>
    <p:embeddedFont>
      <p:font typeface="Impact" panose="020B0806030902050204" pitchFamily="34" charset="0"/>
      <p:regular r:id="rId19"/>
    </p:embeddedFont>
    <p:embeddedFont>
      <p:font typeface="Lobster" panose="000005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726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814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062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016326" y="-1"/>
            <a:ext cx="9938398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-1739733" y="0"/>
            <a:ext cx="7472318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608407" y="7340261"/>
            <a:ext cx="5361709" cy="5361709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558361" y="3549706"/>
            <a:ext cx="8667900" cy="132339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s-ES" sz="8000" b="0" i="0" u="none" strike="noStrike" cap="none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House </a:t>
            </a:r>
            <a:r>
              <a:rPr lang="es-ES" sz="8000" b="0" i="0" u="none" strike="noStrike" cap="none" dirty="0" err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to</a:t>
            </a:r>
            <a:r>
              <a:rPr lang="es-ES" sz="8000" b="0" i="0" u="none" strike="noStrike" cap="none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Home</a:t>
            </a:r>
            <a:endParaRPr sz="8000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856600" y="2914753"/>
            <a:ext cx="2507100" cy="10158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ES" sz="6000" b="0" i="0" u="none" strike="noStrike" cap="none" dirty="0">
                <a:solidFill>
                  <a:srgbClr val="00CFBD"/>
                </a:solidFill>
                <a:latin typeface="Caveat"/>
                <a:ea typeface="Caveat"/>
                <a:cs typeface="Caveat"/>
                <a:sym typeface="Caveat"/>
              </a:rPr>
              <a:t>Nombre</a:t>
            </a:r>
            <a:endParaRPr sz="6000" b="0" i="0" u="none" strike="noStrike" cap="none" dirty="0">
              <a:solidFill>
                <a:srgbClr val="00CFB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-74908" y="2910778"/>
            <a:ext cx="5807493" cy="973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798769" y="5057784"/>
            <a:ext cx="4811558" cy="1491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526341" y="2910778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lang="es-ES" sz="28700" b="0" i="0" u="none" strike="noStrike" cap="none" dirty="0">
                <a:solidFill>
                  <a:srgbClr val="003960"/>
                </a:solidFill>
                <a:latin typeface="Bodoni"/>
                <a:ea typeface="Bodoni"/>
                <a:cs typeface="Bodoni"/>
                <a:sym typeface="Bodoni"/>
              </a:rPr>
              <a:t>01</a:t>
            </a:r>
            <a:endParaRPr sz="28700" b="0" i="0" u="none" strike="noStrike" cap="none" dirty="0">
              <a:solidFill>
                <a:srgbClr val="00396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561006" y="6189979"/>
            <a:ext cx="1785471" cy="1491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8B82BE-5B66-965D-F02C-E79BDE57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810" y="149891"/>
            <a:ext cx="4159660" cy="3166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4016326" y="-1"/>
            <a:ext cx="9938398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-1739733" y="0"/>
            <a:ext cx="7472318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34291" y="1891144"/>
            <a:ext cx="5361709" cy="5361709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016326" y="959859"/>
            <a:ext cx="2801350" cy="457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091072" y="3112159"/>
            <a:ext cx="3644005" cy="1491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561006" y="6189979"/>
            <a:ext cx="1785471" cy="1491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316462" y="2281297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lang="es-ES" sz="28700" b="0" i="0" u="none" strike="noStrike" cap="none" dirty="0">
                <a:solidFill>
                  <a:srgbClr val="003961"/>
                </a:solidFill>
                <a:latin typeface="Bodoni"/>
                <a:ea typeface="Bodoni"/>
                <a:cs typeface="Bodoni"/>
                <a:sym typeface="Bodoni"/>
              </a:rPr>
              <a:t>02</a:t>
            </a:r>
            <a:endParaRPr sz="28700" b="0" i="0" u="none" strike="noStrike" cap="none" dirty="0">
              <a:solidFill>
                <a:srgbClr val="00396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3423809" y="3429000"/>
            <a:ext cx="4504058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600" b="0" i="0" u="none" strike="noStrike" cap="none">
                <a:solidFill>
                  <a:srgbClr val="00838F"/>
                </a:solidFill>
                <a:latin typeface="Arial"/>
                <a:ea typeface="Arial"/>
                <a:cs typeface="Arial"/>
                <a:sym typeface="Arial"/>
              </a:rPr>
              <a:t>Es una especie de ave paseriforme de la familia Thraupidae</a:t>
            </a:r>
            <a:endParaRPr sz="2600" b="0" i="0" u="none" strike="noStrike" cap="none">
              <a:solidFill>
                <a:srgbClr val="008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830677" y="1162050"/>
            <a:ext cx="4874019" cy="132339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9600"/>
            </a:pPr>
            <a:r>
              <a:rPr lang="es-ES" sz="20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Tener el arrendamiento más completo y con mejores herramientas para su comodidad. Contando con medios de transporte seguro durante la estadía de nuestras clientes.</a:t>
            </a:r>
            <a:endParaRPr sz="2000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561958" y="325760"/>
            <a:ext cx="2507100" cy="10158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ES" sz="6000" b="0" i="0" u="none" strike="noStrike" cap="none" dirty="0">
                <a:solidFill>
                  <a:srgbClr val="00CFBD"/>
                </a:solidFill>
                <a:latin typeface="Caveat"/>
                <a:ea typeface="Caveat"/>
                <a:cs typeface="Caveat"/>
                <a:sym typeface="Caveat"/>
              </a:rPr>
              <a:t>Misión</a:t>
            </a:r>
            <a:endParaRPr sz="6000" b="0" i="0" u="none" strike="noStrike" cap="none" dirty="0">
              <a:solidFill>
                <a:srgbClr val="00CFB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-1448714" y="2667017"/>
            <a:ext cx="2110536" cy="23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028" name="Picture 4" descr="Cómo evaluar decisiones importantes en la vida">
            <a:extLst>
              <a:ext uri="{FF2B5EF4-FFF2-40B4-BE49-F238E27FC236}">
                <a16:creationId xmlns:a16="http://schemas.microsoft.com/office/drawing/2014/main" id="{32C1A42D-78A8-4B9A-4A0D-0B81FAFA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9" y="2667017"/>
            <a:ext cx="4347456" cy="434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/>
      <p:bldP spid="107" grpId="0"/>
      <p:bldP spid="108" grpId="0"/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3924300" y="-1"/>
            <a:ext cx="9961419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-1728786" y="0"/>
            <a:ext cx="7423004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162829" y="2579375"/>
            <a:ext cx="4082232" cy="4082232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8453673" y="1335862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lang="es-ES" sz="28700" b="0" i="0" u="none" strike="noStrike" cap="none" dirty="0">
                <a:solidFill>
                  <a:srgbClr val="003961"/>
                </a:solidFill>
                <a:latin typeface="Bodoni"/>
                <a:ea typeface="Bodoni"/>
                <a:cs typeface="Bodoni"/>
                <a:sym typeface="Bodoni"/>
              </a:rPr>
              <a:t>03</a:t>
            </a:r>
            <a:endParaRPr sz="28700" b="0" i="0" u="none" strike="noStrike" cap="none" dirty="0">
              <a:solidFill>
                <a:srgbClr val="00396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107114" y="586284"/>
            <a:ext cx="2436020" cy="14652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4705333" y="2485878"/>
            <a:ext cx="3552842" cy="9349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537" y="5069118"/>
            <a:ext cx="1412051" cy="141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7586945" y="6152426"/>
            <a:ext cx="1652592" cy="876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0338084" y="4715833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9446078" y="6049900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3640363" y="1143791"/>
            <a:ext cx="5437736" cy="132339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9600"/>
            </a:pPr>
            <a:r>
              <a:rPr lang="es-ES" sz="20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Nuestra visión es ofrecer el mejor servicio de hospedaje y transporte para mayor comodidad y aprovechamiento de los recursos a nuestros clientes.</a:t>
            </a:r>
            <a:endParaRPr sz="2000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705333" y="283085"/>
            <a:ext cx="2507100" cy="10158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ES" sz="6000" b="0" i="0" u="none" strike="noStrike" cap="none" dirty="0">
                <a:solidFill>
                  <a:srgbClr val="00CFBD"/>
                </a:solidFill>
                <a:latin typeface="Caveat"/>
                <a:ea typeface="Caveat"/>
                <a:cs typeface="Caveat"/>
                <a:sym typeface="Caveat"/>
              </a:rPr>
              <a:t>Visión</a:t>
            </a:r>
            <a:endParaRPr sz="6000" b="0" i="0" u="none" strike="noStrike" cap="none" dirty="0">
              <a:solidFill>
                <a:srgbClr val="00CFB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50" name="Picture 2" descr="Observar el vacío es observar el interior.">
            <a:extLst>
              <a:ext uri="{FF2B5EF4-FFF2-40B4-BE49-F238E27FC236}">
                <a16:creationId xmlns:a16="http://schemas.microsoft.com/office/drawing/2014/main" id="{36D12229-7E54-5E06-8C3E-BF1EB583E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4" y="2940892"/>
            <a:ext cx="5006576" cy="375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  <p:bldP spid="120" grpId="0" animBg="1"/>
      <p:bldP spid="121" grpId="0" animBg="1"/>
      <p:bldP spid="123" grpId="0" animBg="1"/>
      <p:bldP spid="127" grpId="0"/>
      <p:bldP spid="1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3924300" y="-1"/>
            <a:ext cx="9961419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-1728786" y="0"/>
            <a:ext cx="7423004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162829" y="2579375"/>
            <a:ext cx="4082232" cy="4082232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9239537" y="3956270"/>
            <a:ext cx="4004632" cy="315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lang="es-ES" sz="19900" b="0" i="0" u="none" strike="noStrike" cap="none" dirty="0">
                <a:solidFill>
                  <a:srgbClr val="003961"/>
                </a:solidFill>
                <a:latin typeface="Bodoni"/>
                <a:ea typeface="Bodoni"/>
                <a:cs typeface="Bodoni"/>
                <a:sym typeface="Bodoni"/>
              </a:rPr>
              <a:t>04</a:t>
            </a:r>
            <a:endParaRPr sz="19900" b="0" i="0" u="none" strike="noStrike" cap="none" dirty="0">
              <a:solidFill>
                <a:srgbClr val="00396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107114" y="586284"/>
            <a:ext cx="2436020" cy="14652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686695" y="5022370"/>
            <a:ext cx="3552842" cy="9349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586945" y="6152426"/>
            <a:ext cx="1652592" cy="876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3088289" y="1629748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3440355" y="384194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821000" y="883159"/>
            <a:ext cx="8250849" cy="267761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9600"/>
            </a:pPr>
            <a:r>
              <a:rPr lang="es-ES" sz="32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1. REVOLUCIONAR </a:t>
            </a:r>
          </a:p>
          <a:p>
            <a:pPr lvl="0">
              <a:buSzPts val="9600"/>
            </a:pPr>
            <a:r>
              <a:rPr lang="es-ES" sz="1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 rubro de turismo para todo público tanto hondureño como del extranjero.</a:t>
            </a:r>
          </a:p>
          <a:p>
            <a:pPr lvl="0">
              <a:buSzPts val="9600"/>
            </a:pPr>
            <a:r>
              <a:rPr lang="es-ES" sz="32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2. SER ANFITRION</a:t>
            </a:r>
          </a:p>
          <a:p>
            <a:pPr lvl="0">
              <a:buSzPts val="9600"/>
            </a:pPr>
            <a:r>
              <a:rPr lang="es-ES" sz="1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De momentos especiales y sin limitaciones para nuestros huéspedes.</a:t>
            </a:r>
          </a:p>
          <a:p>
            <a:pPr lvl="0">
              <a:buSzPts val="9600"/>
            </a:pPr>
            <a:r>
              <a:rPr lang="es-ES" sz="32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3. PERSEVERANCIA</a:t>
            </a:r>
          </a:p>
          <a:p>
            <a:pPr lvl="0">
              <a:buSzPts val="9600"/>
            </a:pPr>
            <a:r>
              <a:rPr lang="es-ES" sz="1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 todas nuestras actividades para lograr reconocidos por excelencia y posicionarnos en los primeros lugares en el negocio de arrendamiento.</a:t>
            </a:r>
            <a:endParaRPr sz="1800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3738370" y="74420"/>
            <a:ext cx="2759413" cy="10158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6000"/>
            </a:pPr>
            <a:r>
              <a:rPr lang="es-ES" sz="6000" dirty="0">
                <a:solidFill>
                  <a:srgbClr val="00CFBD"/>
                </a:solidFill>
                <a:latin typeface="Caveat"/>
                <a:ea typeface="Caveat"/>
                <a:cs typeface="Caveat"/>
                <a:sym typeface="Caveat"/>
              </a:rPr>
              <a:t>Valores</a:t>
            </a:r>
            <a:endParaRPr sz="6000" b="0" i="0" u="none" strike="noStrike" cap="none" dirty="0">
              <a:solidFill>
                <a:srgbClr val="00CFB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3074" name="Picture 2" descr="▷ Mapa mental de los valores ¡Tienes que saber ESTO!">
            <a:extLst>
              <a:ext uri="{FF2B5EF4-FFF2-40B4-BE49-F238E27FC236}">
                <a16:creationId xmlns:a16="http://schemas.microsoft.com/office/drawing/2014/main" id="{682AE4C1-1E18-1EA5-7170-F4DAEBC1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15" y="3039365"/>
            <a:ext cx="360247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4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  <p:bldP spid="120" grpId="0" animBg="1"/>
      <p:bldP spid="121" grpId="0" animBg="1"/>
      <p:bldP spid="123" grpId="0" animBg="1"/>
      <p:bldP spid="127" grpId="0"/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3924300" y="-1"/>
            <a:ext cx="9961419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-1728786" y="0"/>
            <a:ext cx="7423004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162829" y="2579375"/>
            <a:ext cx="4082232" cy="4082232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8453673" y="1335862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lang="es-ES" sz="28700" b="0" i="0" u="none" strike="noStrike" cap="none" dirty="0">
                <a:solidFill>
                  <a:srgbClr val="003961"/>
                </a:solidFill>
                <a:latin typeface="Bodoni"/>
                <a:ea typeface="Bodoni"/>
                <a:cs typeface="Bodoni"/>
                <a:sym typeface="Bodoni"/>
              </a:rPr>
              <a:t>05</a:t>
            </a:r>
            <a:endParaRPr sz="28700" b="0" i="0" u="none" strike="noStrike" cap="none" dirty="0">
              <a:solidFill>
                <a:srgbClr val="00396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911284" y="1051839"/>
            <a:ext cx="2436020" cy="14652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4705333" y="2485878"/>
            <a:ext cx="3552842" cy="9349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586945" y="6152426"/>
            <a:ext cx="1652592" cy="876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0338084" y="4715833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9446078" y="6049900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3640363" y="1143791"/>
            <a:ext cx="5437736" cy="132339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9600"/>
            </a:pPr>
            <a:r>
              <a:rPr lang="es-ES" sz="2000" dirty="0" err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HtH</a:t>
            </a:r>
            <a:r>
              <a:rPr lang="es-ES" sz="20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es una empresa que ofrece reservas de alojamiento en todo el territorio hondureño a bajos costos y que además cuenta con su apartado de renta de carros al estar hospedados.</a:t>
            </a:r>
            <a:endParaRPr sz="2000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705332" y="283085"/>
            <a:ext cx="5105417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ES" sz="6000" b="0" i="0" u="none" strike="noStrike" cap="none" dirty="0">
                <a:solidFill>
                  <a:srgbClr val="00CFBD"/>
                </a:solidFill>
                <a:latin typeface="Caveat"/>
                <a:ea typeface="Caveat"/>
                <a:cs typeface="Caveat"/>
                <a:sym typeface="Caveat"/>
              </a:rPr>
              <a:t>Tipo de Empresa</a:t>
            </a:r>
            <a:endParaRPr sz="6000" b="0" i="0" u="none" strike="noStrike" cap="none" dirty="0">
              <a:solidFill>
                <a:srgbClr val="00CFB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4098" name="Picture 2" descr="Turismo en Honduras">
            <a:extLst>
              <a:ext uri="{FF2B5EF4-FFF2-40B4-BE49-F238E27FC236}">
                <a16:creationId xmlns:a16="http://schemas.microsoft.com/office/drawing/2014/main" id="{83622A33-1413-ED87-79BE-07A5B7B0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3" y="3610981"/>
            <a:ext cx="67722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738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  <p:bldP spid="120" grpId="0" animBg="1"/>
      <p:bldP spid="121" grpId="0" animBg="1"/>
      <p:bldP spid="123" grpId="0" animBg="1"/>
      <p:bldP spid="127" grpId="0"/>
      <p:bldP spid="1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3924300" y="-1"/>
            <a:ext cx="9961419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-1728786" y="0"/>
            <a:ext cx="7423004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162829" y="2579375"/>
            <a:ext cx="4082232" cy="4082232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0248569" y="881047"/>
            <a:ext cx="2685916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lang="es-ES" sz="13800" b="0" i="0" u="none" strike="noStrike" cap="none" dirty="0">
                <a:solidFill>
                  <a:srgbClr val="003961"/>
                </a:solidFill>
                <a:latin typeface="Bodoni"/>
                <a:ea typeface="Bodoni"/>
                <a:cs typeface="Bodoni"/>
                <a:sym typeface="Bodoni"/>
              </a:rPr>
              <a:t>06</a:t>
            </a:r>
            <a:endParaRPr sz="13800" b="0" i="0" u="none" strike="noStrike" cap="none" dirty="0">
              <a:solidFill>
                <a:srgbClr val="00396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107114" y="586284"/>
            <a:ext cx="2436020" cy="14652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4705333" y="2485878"/>
            <a:ext cx="3552842" cy="9349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537" y="5069118"/>
            <a:ext cx="1412051" cy="141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7586945" y="6152426"/>
            <a:ext cx="1652592" cy="876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0338084" y="4715833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9446078" y="6049900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3203945" y="1104395"/>
            <a:ext cx="5437736" cy="144650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9600"/>
            </a:pPr>
            <a:r>
              <a:rPr lang="es-ES" sz="8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Turístico</a:t>
            </a:r>
            <a:endParaRPr sz="6600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705333" y="283085"/>
            <a:ext cx="2507100" cy="110795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6000"/>
            </a:pPr>
            <a:r>
              <a:rPr lang="es-ES" sz="6600" dirty="0">
                <a:solidFill>
                  <a:srgbClr val="00CFBD"/>
                </a:solidFill>
                <a:latin typeface="Caveat"/>
                <a:ea typeface="Caveat"/>
                <a:cs typeface="Caveat"/>
                <a:sym typeface="Caveat"/>
              </a:rPr>
              <a:t>Rubro</a:t>
            </a:r>
            <a:endParaRPr sz="6600" b="0" i="0" u="none" strike="noStrike" cap="none" dirty="0">
              <a:solidFill>
                <a:srgbClr val="00CFB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" name="Google Shape;127;p15">
            <a:extLst>
              <a:ext uri="{FF2B5EF4-FFF2-40B4-BE49-F238E27FC236}">
                <a16:creationId xmlns:a16="http://schemas.microsoft.com/office/drawing/2014/main" id="{FBDB56CF-B6DC-23CF-B0BC-DFD045686274}"/>
              </a:ext>
            </a:extLst>
          </p:cNvPr>
          <p:cNvSpPr txBox="1"/>
          <p:nvPr/>
        </p:nvSpPr>
        <p:spPr>
          <a:xfrm>
            <a:off x="5694218" y="3009875"/>
            <a:ext cx="5437736" cy="138495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9600"/>
            </a:pPr>
            <a:r>
              <a:rPr lang="es-ES" sz="2800" dirty="0" err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HtH</a:t>
            </a:r>
            <a:r>
              <a:rPr lang="es-E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es una alternativa de alojamiento para los viajeros y turistas.</a:t>
            </a:r>
            <a:endParaRPr sz="1800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122" name="Picture 2" descr="Soluciones – Sector – Turismo">
            <a:extLst>
              <a:ext uri="{FF2B5EF4-FFF2-40B4-BE49-F238E27FC236}">
                <a16:creationId xmlns:a16="http://schemas.microsoft.com/office/drawing/2014/main" id="{62EEDF5D-E0BD-187F-1F5F-1109F45D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83" y="2919430"/>
            <a:ext cx="4463678" cy="379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35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  <p:bldP spid="120" grpId="0" animBg="1"/>
      <p:bldP spid="121" grpId="0" animBg="1"/>
      <p:bldP spid="123" grpId="0" animBg="1"/>
      <p:bldP spid="127" grpId="0"/>
      <p:bldP spid="128" grpId="0"/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175</Words>
  <Application>Microsoft Office PowerPoint</Application>
  <PresentationFormat>Panorámica</PresentationFormat>
  <Paragraphs>25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Impact</vt:lpstr>
      <vt:lpstr>Lobster</vt:lpstr>
      <vt:lpstr>Arial</vt:lpstr>
      <vt:lpstr>Bodoni</vt:lpstr>
      <vt:lpstr>Caveat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Ricardo Caceres</cp:lastModifiedBy>
  <cp:revision>7</cp:revision>
  <dcterms:modified xsi:type="dcterms:W3CDTF">2023-03-13T04:19:14Z</dcterms:modified>
</cp:coreProperties>
</file>