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7" r:id="rId8"/>
    <p:sldId id="261" r:id="rId9"/>
    <p:sldId id="262" r:id="rId10"/>
    <p:sldId id="263" r:id="rId11"/>
    <p:sldId id="265" r:id="rId12"/>
    <p:sldId id="266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cardoFCC/Ingenieria_de_Softwa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E2FA4-B654-42E6-8E7B-8EA39B9D2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Guía de acceso a Git-GitHub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F6F2CE-F1B8-4EE0-B565-3AF6953C6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86214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Miguel Ángel Sánchez González</a:t>
            </a:r>
          </a:p>
          <a:p>
            <a:r>
              <a:rPr lang="es-MX" dirty="0"/>
              <a:t>Ariel Ordaz Zacatenco </a:t>
            </a:r>
          </a:p>
          <a:p>
            <a:r>
              <a:rPr lang="es-MX" dirty="0"/>
              <a:t>Ricardo Emanuel Ascención Lorenzo</a:t>
            </a:r>
          </a:p>
          <a:p>
            <a:r>
              <a:rPr lang="es-MX" dirty="0"/>
              <a:t>Aldo Uriel Aldana García</a:t>
            </a:r>
          </a:p>
        </p:txBody>
      </p:sp>
    </p:spTree>
    <p:extLst>
      <p:ext uri="{BB962C8B-B14F-4D97-AF65-F5344CB8AC3E}">
        <p14:creationId xmlns:p14="http://schemas.microsoft.com/office/powerpoint/2010/main" val="321801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9038D-A7CD-49C8-BE2D-211D35AD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Versiones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136E280-ECAC-4ABD-A279-FF9AAC01B52D}"/>
              </a:ext>
            </a:extLst>
          </p:cNvPr>
          <p:cNvSpPr txBox="1"/>
          <p:nvPr/>
        </p:nvSpPr>
        <p:spPr>
          <a:xfrm>
            <a:off x="344557" y="2438400"/>
            <a:ext cx="111318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Commit es un comando para indicar la versión del proyecto. Cada vez que se hace un commit se debe especificar que versión del proyecto es.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git commit –m “version 1”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Este comando nos indica la versión del repositorio de manera local. Para agregar el trabajo a GitHub, primero debemos establecer la conexión remota. Ponemos el siguiente comando seguido de la URL de nuestro repositorio en línea. </a:t>
            </a:r>
          </a:p>
          <a:p>
            <a:endParaRPr lang="es-MX" dirty="0"/>
          </a:p>
          <a:p>
            <a:r>
              <a:rPr lang="es-MX" dirty="0"/>
              <a:t>git remote add origin </a:t>
            </a:r>
            <a:r>
              <a:rPr lang="es-MX" dirty="0">
                <a:hlinkClick r:id="rId2"/>
              </a:rPr>
              <a:t>https://github.com/RicardoFCC/Ingenieria_de_Software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035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A1D31-271D-4AB7-B23F-5DA95453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Comando </a:t>
            </a:r>
            <a:r>
              <a:rPr lang="es-MX" dirty="0" err="1"/>
              <a:t>push</a:t>
            </a:r>
            <a:endParaRPr lang="es-MX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C5131AC-C078-4FFB-A0A4-062834929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17" y="3035381"/>
            <a:ext cx="10973281" cy="1520053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68EBBF5-6720-4851-BA21-F52446B9E6B0}"/>
              </a:ext>
            </a:extLst>
          </p:cNvPr>
          <p:cNvSpPr txBox="1"/>
          <p:nvPr/>
        </p:nvSpPr>
        <p:spPr>
          <a:xfrm>
            <a:off x="408717" y="2364880"/>
            <a:ext cx="946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 cargamos el proyecto a nuestro GitHub con el comando </a:t>
            </a:r>
            <a:r>
              <a:rPr lang="es-MX" dirty="0" err="1"/>
              <a:t>push</a:t>
            </a:r>
            <a:r>
              <a:rPr lang="es-MX" dirty="0"/>
              <a:t>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EEF694A-B6C3-4E76-A69F-C087F586B389}"/>
              </a:ext>
            </a:extLst>
          </p:cNvPr>
          <p:cNvCxnSpPr/>
          <p:nvPr/>
        </p:nvCxnSpPr>
        <p:spPr>
          <a:xfrm>
            <a:off x="6732104" y="3286539"/>
            <a:ext cx="1961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17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E8696-1F1E-4A1E-A8DB-7B742931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B300E-C476-404A-99D9-BE93FFEF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423E19-7730-4695-B616-7C5315FE5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836"/>
            <a:ext cx="12192000" cy="6176328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B7746E4-0717-43F0-B559-FB4C29C2CA00}"/>
              </a:ext>
            </a:extLst>
          </p:cNvPr>
          <p:cNvCxnSpPr/>
          <p:nvPr/>
        </p:nvCxnSpPr>
        <p:spPr>
          <a:xfrm>
            <a:off x="689113" y="4293704"/>
            <a:ext cx="161676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A510226-6302-4B8C-BC27-AA18738AE97D}"/>
              </a:ext>
            </a:extLst>
          </p:cNvPr>
          <p:cNvCxnSpPr>
            <a:cxnSpLocks/>
          </p:cNvCxnSpPr>
          <p:nvPr/>
        </p:nvCxnSpPr>
        <p:spPr>
          <a:xfrm>
            <a:off x="1749287" y="3823252"/>
            <a:ext cx="42407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51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D9162-B944-4347-8003-35A4905F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Acceso a un archivo en GitHub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FB6E7E-00D9-48F0-9D6F-F4474FC45245}"/>
              </a:ext>
            </a:extLst>
          </p:cNvPr>
          <p:cNvSpPr txBox="1"/>
          <p:nvPr/>
        </p:nvSpPr>
        <p:spPr>
          <a:xfrm>
            <a:off x="810000" y="3087757"/>
            <a:ext cx="10971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Existen varias formas de acceder a un repositorio de GitHub, pero solo mencionaremos dos: </a:t>
            </a:r>
          </a:p>
          <a:p>
            <a:pPr algn="just"/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Acceso directo desde el GitHub del desarrollador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Usando el comando clone</a:t>
            </a:r>
          </a:p>
        </p:txBody>
      </p:sp>
    </p:spTree>
    <p:extLst>
      <p:ext uri="{BB962C8B-B14F-4D97-AF65-F5344CB8AC3E}">
        <p14:creationId xmlns:p14="http://schemas.microsoft.com/office/powerpoint/2010/main" val="342528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50D36-CBCC-4ED5-BCF7-4CFF3490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Acceso desde el GitHub del desarrollador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0D901BF-2833-454C-AE8E-34ABB85AC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37" y="1887687"/>
            <a:ext cx="10553700" cy="234526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CE8C3F-D4C0-42D9-AF87-06839071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37" y="4353820"/>
            <a:ext cx="10571998" cy="159089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F89FC19-6253-460D-97E6-1897C6584534}"/>
              </a:ext>
            </a:extLst>
          </p:cNvPr>
          <p:cNvSpPr txBox="1"/>
          <p:nvPr/>
        </p:nvSpPr>
        <p:spPr>
          <a:xfrm>
            <a:off x="278296" y="5936974"/>
            <a:ext cx="10571998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 conocemos su usuario podemos buscarlo sin necesidad de tener una cuenta GitHub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A7E8FC-E48D-4518-934B-93C3108213BE}"/>
              </a:ext>
            </a:extLst>
          </p:cNvPr>
          <p:cNvSpPr txBox="1"/>
          <p:nvPr/>
        </p:nvSpPr>
        <p:spPr>
          <a:xfrm>
            <a:off x="10850294" y="2610678"/>
            <a:ext cx="321289" cy="37106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D0B78F3-C3DA-4578-A81B-C9AC5F12E614}"/>
              </a:ext>
            </a:extLst>
          </p:cNvPr>
          <p:cNvSpPr txBox="1"/>
          <p:nvPr/>
        </p:nvSpPr>
        <p:spPr>
          <a:xfrm>
            <a:off x="10875179" y="4657340"/>
            <a:ext cx="321289" cy="37106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CB34D17-93C5-49D1-A6A9-51933C98FB89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8706678" y="2703443"/>
            <a:ext cx="2143616" cy="92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B978FD6-C025-4D8B-BF02-33D3773E05E8}"/>
              </a:ext>
            </a:extLst>
          </p:cNvPr>
          <p:cNvCxnSpPr>
            <a:cxnSpLocks/>
          </p:cNvCxnSpPr>
          <p:nvPr/>
        </p:nvCxnSpPr>
        <p:spPr>
          <a:xfrm flipH="1">
            <a:off x="4903304" y="4951325"/>
            <a:ext cx="5946991" cy="4746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52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A0C56E2-2AB5-4252-9423-7831F09E3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091" y="181665"/>
            <a:ext cx="11479818" cy="552226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0B057FC-132A-4FA3-AA01-A4E2445DD9A1}"/>
              </a:ext>
            </a:extLst>
          </p:cNvPr>
          <p:cNvSpPr txBox="1"/>
          <p:nvPr/>
        </p:nvSpPr>
        <p:spPr>
          <a:xfrm>
            <a:off x="649357" y="5936974"/>
            <a:ext cx="988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 nos muestra su repositorio con el cual podemos descargarlo a nuestro dispositivo.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609E823-FAD9-4E2D-A50B-E72BD3856E28}"/>
              </a:ext>
            </a:extLst>
          </p:cNvPr>
          <p:cNvCxnSpPr/>
          <p:nvPr/>
        </p:nvCxnSpPr>
        <p:spPr>
          <a:xfrm>
            <a:off x="5791200" y="5128591"/>
            <a:ext cx="103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070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D8438-73C6-4E96-8C1E-E4E73D22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Usando el comando clone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C4EF8CD-6C8B-4A69-B003-6610EE4E5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57" y="1930952"/>
            <a:ext cx="11622697" cy="447986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AB99CCE-EC0B-49AF-910F-F41508E9F18C}"/>
              </a:ext>
            </a:extLst>
          </p:cNvPr>
          <p:cNvSpPr txBox="1"/>
          <p:nvPr/>
        </p:nvSpPr>
        <p:spPr>
          <a:xfrm>
            <a:off x="8714306" y="4422302"/>
            <a:ext cx="298012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Copiamos el link del repositorio y lo pegamos en la CMD de Git.</a:t>
            </a:r>
          </a:p>
        </p:txBody>
      </p:sp>
    </p:spTree>
    <p:extLst>
      <p:ext uri="{BB962C8B-B14F-4D97-AF65-F5344CB8AC3E}">
        <p14:creationId xmlns:p14="http://schemas.microsoft.com/office/powerpoint/2010/main" val="185738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8F8F339C-1150-4195-962E-0F9A853B2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768" y="125195"/>
            <a:ext cx="10741590" cy="3015569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3FA2DF8-DC4A-4505-9A13-89CCA073A4B8}"/>
              </a:ext>
            </a:extLst>
          </p:cNvPr>
          <p:cNvSpPr txBox="1"/>
          <p:nvPr/>
        </p:nvSpPr>
        <p:spPr>
          <a:xfrm>
            <a:off x="638768" y="3429000"/>
            <a:ext cx="10741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Creamos una carpeta en nuestra computadora donde guardaremos el archivo.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En la CMD de git, accedemos a la ruta donde vamos a clonar el archivo. Y colocamos el comando clone seguido del link que anteriormente copiamos de GitHub.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Ahora accedemos a nuestra carpeta donde clonamos y el archivo estará ahí. 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D15A236-3C92-4380-B3E8-D3D0FAF9BBDC}"/>
              </a:ext>
            </a:extLst>
          </p:cNvPr>
          <p:cNvCxnSpPr>
            <a:cxnSpLocks/>
          </p:cNvCxnSpPr>
          <p:nvPr/>
        </p:nvCxnSpPr>
        <p:spPr>
          <a:xfrm>
            <a:off x="1934817" y="781878"/>
            <a:ext cx="6904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E930628-2E28-47F2-B000-29DC3DC9F741}"/>
              </a:ext>
            </a:extLst>
          </p:cNvPr>
          <p:cNvCxnSpPr>
            <a:cxnSpLocks/>
          </p:cNvCxnSpPr>
          <p:nvPr/>
        </p:nvCxnSpPr>
        <p:spPr>
          <a:xfrm>
            <a:off x="7381461" y="1113183"/>
            <a:ext cx="3737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C1F62C37-0A86-4879-95AF-EC825B520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792" y="5183326"/>
            <a:ext cx="8094415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5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40A6B-7A51-49CB-9D0E-EF3A9B83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026" y="9866"/>
            <a:ext cx="10571998" cy="970450"/>
          </a:xfrm>
        </p:spPr>
        <p:txBody>
          <a:bodyPr/>
          <a:lstStyle/>
          <a:p>
            <a:pPr algn="ctr"/>
            <a:r>
              <a:rPr lang="es-MX" dirty="0"/>
              <a:t>Crear Usuario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E7F25FA-ECF2-43FB-A0A5-D4B512E1B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57" y="1417638"/>
            <a:ext cx="10769277" cy="4993174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7B17EB9-71A8-472C-A70A-6101B54BF37C}"/>
              </a:ext>
            </a:extLst>
          </p:cNvPr>
          <p:cNvSpPr txBox="1"/>
          <p:nvPr/>
        </p:nvSpPr>
        <p:spPr>
          <a:xfrm>
            <a:off x="9740348" y="2478157"/>
            <a:ext cx="2279374" cy="120032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Creamos una cuenta el la pagina oficial de GitHub.</a:t>
            </a:r>
          </a:p>
        </p:txBody>
      </p:sp>
    </p:spTree>
    <p:extLst>
      <p:ext uri="{BB962C8B-B14F-4D97-AF65-F5344CB8AC3E}">
        <p14:creationId xmlns:p14="http://schemas.microsoft.com/office/powerpoint/2010/main" val="315652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6951D6D-C545-4CE8-A84F-4C8FB3D5F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28" y="322643"/>
            <a:ext cx="5211425" cy="5287366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A07ECED-CB25-4ED6-95A1-D684E7BF3651}"/>
              </a:ext>
            </a:extLst>
          </p:cNvPr>
          <p:cNvSpPr txBox="1"/>
          <p:nvPr/>
        </p:nvSpPr>
        <p:spPr>
          <a:xfrm>
            <a:off x="6559826" y="2504661"/>
            <a:ext cx="5211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Después de crear nuestra cuenta, entramos al correo electrónico para verificar la cuenta.</a:t>
            </a:r>
          </a:p>
        </p:txBody>
      </p:sp>
    </p:spTree>
    <p:extLst>
      <p:ext uri="{BB962C8B-B14F-4D97-AF65-F5344CB8AC3E}">
        <p14:creationId xmlns:p14="http://schemas.microsoft.com/office/powerpoint/2010/main" val="305763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1BEFB56-E8DE-4BF1-9C63-BD15F76E9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7" y="13252"/>
            <a:ext cx="12046226" cy="575502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E5BB49-634E-40F1-A32B-C6F9858ABE60}"/>
              </a:ext>
            </a:extLst>
          </p:cNvPr>
          <p:cNvSpPr txBox="1"/>
          <p:nvPr/>
        </p:nvSpPr>
        <p:spPr>
          <a:xfrm>
            <a:off x="1945981" y="5921418"/>
            <a:ext cx="90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Esta es la pagina principal donde estará nuestro repositorio del proyecto.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6535066-EC7A-4CA1-85B3-B7A328A4E4CD}"/>
              </a:ext>
            </a:extLst>
          </p:cNvPr>
          <p:cNvCxnSpPr/>
          <p:nvPr/>
        </p:nvCxnSpPr>
        <p:spPr>
          <a:xfrm flipV="1">
            <a:off x="9939130" y="384313"/>
            <a:ext cx="1219200" cy="107342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417B8A24-01BC-44BC-AA1B-4E4FD34DB0F5}"/>
              </a:ext>
            </a:extLst>
          </p:cNvPr>
          <p:cNvSpPr txBox="1"/>
          <p:nvPr/>
        </p:nvSpPr>
        <p:spPr>
          <a:xfrm>
            <a:off x="7116417" y="1457739"/>
            <a:ext cx="3207026" cy="92333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s-MX" dirty="0"/>
              <a:t>Pulsamos en la flecha y seleccionamos nuevo repositorio.</a:t>
            </a:r>
          </a:p>
        </p:txBody>
      </p:sp>
    </p:spTree>
    <p:extLst>
      <p:ext uri="{BB962C8B-B14F-4D97-AF65-F5344CB8AC3E}">
        <p14:creationId xmlns:p14="http://schemas.microsoft.com/office/powerpoint/2010/main" val="168383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A7DED22-9BA4-47E6-B316-E3B7C1ED4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" y="554772"/>
            <a:ext cx="12085983" cy="580146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3F2BD15-FB34-44BC-A3BA-4F45BE878819}"/>
              </a:ext>
            </a:extLst>
          </p:cNvPr>
          <p:cNvSpPr txBox="1"/>
          <p:nvPr/>
        </p:nvSpPr>
        <p:spPr>
          <a:xfrm>
            <a:off x="92765" y="1338470"/>
            <a:ext cx="246490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Para cargar 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4CC1E2-34B3-4ED4-A01A-325BDD92A4EC}"/>
              </a:ext>
            </a:extLst>
          </p:cNvPr>
          <p:cNvSpPr txBox="1"/>
          <p:nvPr/>
        </p:nvSpPr>
        <p:spPr>
          <a:xfrm>
            <a:off x="9594574" y="1881809"/>
            <a:ext cx="245165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Ingresamos el nombre del repositorio.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Y una descripción y le damos en generar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EBE5232-97C1-43D0-AA98-06A70C637FCD}"/>
              </a:ext>
            </a:extLst>
          </p:cNvPr>
          <p:cNvCxnSpPr/>
          <p:nvPr/>
        </p:nvCxnSpPr>
        <p:spPr>
          <a:xfrm flipH="1">
            <a:off x="6096000" y="2372139"/>
            <a:ext cx="3498574" cy="5565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5F7E70C-0E17-4EEC-A6E0-53E13CAF26D2}"/>
              </a:ext>
            </a:extLst>
          </p:cNvPr>
          <p:cNvCxnSpPr/>
          <p:nvPr/>
        </p:nvCxnSpPr>
        <p:spPr>
          <a:xfrm flipH="1">
            <a:off x="6904383" y="3591339"/>
            <a:ext cx="2690191" cy="27829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5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BD3B6-C384-4B03-A4C7-EB157FB7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Instalar Git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26CCC25-ACD8-4DEC-B23E-DBC5E3221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44" y="1891196"/>
            <a:ext cx="9259318" cy="472163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D6C278-FE33-4411-8213-932A6DBA36CA}"/>
              </a:ext>
            </a:extLst>
          </p:cNvPr>
          <p:cNvSpPr txBox="1"/>
          <p:nvPr/>
        </p:nvSpPr>
        <p:spPr>
          <a:xfrm>
            <a:off x="9700592" y="2226365"/>
            <a:ext cx="19613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Desde la web oficial, descargamos la versión para nuestro S.O.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Una vez descargado, instalamos siguiendo las indicaciones. </a:t>
            </a:r>
          </a:p>
        </p:txBody>
      </p:sp>
    </p:spTree>
    <p:extLst>
      <p:ext uri="{BB962C8B-B14F-4D97-AF65-F5344CB8AC3E}">
        <p14:creationId xmlns:p14="http://schemas.microsoft.com/office/powerpoint/2010/main" val="226634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C899313-8A2A-4AD4-8BA6-DBCA18EA1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652" y="447188"/>
            <a:ext cx="7283277" cy="4813076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83E4B11-7C54-45B6-8E8D-2749C436A9E8}"/>
              </a:ext>
            </a:extLst>
          </p:cNvPr>
          <p:cNvSpPr txBox="1"/>
          <p:nvPr/>
        </p:nvSpPr>
        <p:spPr>
          <a:xfrm>
            <a:off x="583096" y="5632174"/>
            <a:ext cx="1068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Después de la instalación de Git nos quedan los siguientes programas. El que usaremos es Git CMD para poder subir nuestro repositorio a GitHub mediante una serie de comandos.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580F3BD-2C2C-4D4B-ACF1-8C403E33F72A}"/>
              </a:ext>
            </a:extLst>
          </p:cNvPr>
          <p:cNvCxnSpPr>
            <a:cxnSpLocks/>
          </p:cNvCxnSpPr>
          <p:nvPr/>
        </p:nvCxnSpPr>
        <p:spPr>
          <a:xfrm rot="10800000">
            <a:off x="2813217" y="2398644"/>
            <a:ext cx="2376000" cy="792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85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5386585-DB93-4546-9E4B-E0E9FAA69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04" y="103772"/>
            <a:ext cx="10976604" cy="152293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97D5869-B445-4E2B-A090-C20050A10C61}"/>
              </a:ext>
            </a:extLst>
          </p:cNvPr>
          <p:cNvSpPr txBox="1"/>
          <p:nvPr/>
        </p:nvSpPr>
        <p:spPr>
          <a:xfrm>
            <a:off x="1033670" y="2554069"/>
            <a:ext cx="956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Abrimos la consola de comandos de git y colocamos la dirección donde se encuentra el documento que queremos subir a GitHub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4F14BC0-E32A-4846-ADDA-4182ACC8E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04" y="3478251"/>
            <a:ext cx="10976604" cy="1394504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9B32D1B-29A0-47AA-9E0E-08B69FB0B501}"/>
              </a:ext>
            </a:extLst>
          </p:cNvPr>
          <p:cNvCxnSpPr/>
          <p:nvPr/>
        </p:nvCxnSpPr>
        <p:spPr>
          <a:xfrm>
            <a:off x="1802296" y="4174435"/>
            <a:ext cx="6467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18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5665A-9450-4B88-9B23-29C6A5FB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Comando init, add y status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208DA69-C248-413A-A49C-7641D08A776B}"/>
              </a:ext>
            </a:extLst>
          </p:cNvPr>
          <p:cNvSpPr txBox="1"/>
          <p:nvPr/>
        </p:nvSpPr>
        <p:spPr>
          <a:xfrm>
            <a:off x="8294936" y="1890378"/>
            <a:ext cx="38043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En la consola de comandos de git, escribimos el siguiente comando</a:t>
            </a:r>
          </a:p>
          <a:p>
            <a:pPr algn="just"/>
            <a:endParaRPr lang="es-MX" sz="1400" dirty="0"/>
          </a:p>
          <a:p>
            <a:pPr algn="just"/>
            <a:r>
              <a:rPr lang="es-MX" sz="1400" dirty="0"/>
              <a:t>git init</a:t>
            </a:r>
          </a:p>
          <a:p>
            <a:pPr algn="just"/>
            <a:endParaRPr lang="es-MX" sz="1400" dirty="0"/>
          </a:p>
          <a:p>
            <a:pPr algn="just"/>
            <a:r>
              <a:rPr lang="es-MX" sz="1400" dirty="0"/>
              <a:t>Lo que inicializara el repositorio. Después agregamos toda la carpeta al repositorio con el siguiente comando</a:t>
            </a:r>
          </a:p>
          <a:p>
            <a:pPr algn="just"/>
            <a:endParaRPr lang="es-MX" sz="1400" dirty="0"/>
          </a:p>
          <a:p>
            <a:pPr algn="just"/>
            <a:r>
              <a:rPr lang="es-MX" sz="1400" dirty="0"/>
              <a:t>git add –A</a:t>
            </a:r>
          </a:p>
          <a:p>
            <a:pPr algn="just"/>
            <a:endParaRPr lang="es-MX" sz="1400" dirty="0"/>
          </a:p>
          <a:p>
            <a:pPr algn="just"/>
            <a:r>
              <a:rPr lang="es-MX" sz="1400" dirty="0"/>
              <a:t>Para verificar que se agrego correctamente colocamos</a:t>
            </a:r>
          </a:p>
          <a:p>
            <a:pPr algn="just"/>
            <a:endParaRPr lang="es-MX" sz="1400" dirty="0"/>
          </a:p>
          <a:p>
            <a:pPr algn="just"/>
            <a:r>
              <a:rPr lang="es-MX" sz="1400" dirty="0"/>
              <a:t>git status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AC3591-14CE-467F-B8F8-87D1C1A5B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75"/>
          <a:stretch/>
        </p:blipFill>
        <p:spPr>
          <a:xfrm>
            <a:off x="92765" y="1890378"/>
            <a:ext cx="8202170" cy="382130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2D8C7EB-CF03-49F2-94BC-4DBF1F8192D4}"/>
              </a:ext>
            </a:extLst>
          </p:cNvPr>
          <p:cNvCxnSpPr/>
          <p:nvPr/>
        </p:nvCxnSpPr>
        <p:spPr>
          <a:xfrm>
            <a:off x="5420139" y="2769704"/>
            <a:ext cx="768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B29501E-19EE-4644-B8AA-93431A61FB79}"/>
              </a:ext>
            </a:extLst>
          </p:cNvPr>
          <p:cNvCxnSpPr/>
          <p:nvPr/>
        </p:nvCxnSpPr>
        <p:spPr>
          <a:xfrm>
            <a:off x="5446643" y="3127513"/>
            <a:ext cx="649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A49A3FD-58C5-4D9D-8FFC-2945F8F6D161}"/>
              </a:ext>
            </a:extLst>
          </p:cNvPr>
          <p:cNvCxnSpPr/>
          <p:nvPr/>
        </p:nvCxnSpPr>
        <p:spPr>
          <a:xfrm>
            <a:off x="5539408" y="3544957"/>
            <a:ext cx="649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8E2E841-FB41-433E-AA05-C2D21A948808}"/>
              </a:ext>
            </a:extLst>
          </p:cNvPr>
          <p:cNvCxnSpPr/>
          <p:nvPr/>
        </p:nvCxnSpPr>
        <p:spPr>
          <a:xfrm>
            <a:off x="5446643" y="3823252"/>
            <a:ext cx="649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34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177</TotalTime>
  <Words>460</Words>
  <Application>Microsoft Office PowerPoint</Application>
  <PresentationFormat>Panorámica</PresentationFormat>
  <Paragraphs>60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2</vt:lpstr>
      <vt:lpstr>Citable</vt:lpstr>
      <vt:lpstr>Guía de acceso a Git-GitHub</vt:lpstr>
      <vt:lpstr>Crear Usuario</vt:lpstr>
      <vt:lpstr>Presentación de PowerPoint</vt:lpstr>
      <vt:lpstr>Presentación de PowerPoint</vt:lpstr>
      <vt:lpstr>Presentación de PowerPoint</vt:lpstr>
      <vt:lpstr>Instalar Git</vt:lpstr>
      <vt:lpstr>Presentación de PowerPoint</vt:lpstr>
      <vt:lpstr>Presentación de PowerPoint</vt:lpstr>
      <vt:lpstr>Comando init, add y status</vt:lpstr>
      <vt:lpstr>Versiones</vt:lpstr>
      <vt:lpstr>Comando push</vt:lpstr>
      <vt:lpstr>Presentación de PowerPoint</vt:lpstr>
      <vt:lpstr>Acceso a un archivo en GitHub</vt:lpstr>
      <vt:lpstr>Acceso desde el GitHub del desarrollador</vt:lpstr>
      <vt:lpstr>Presentación de PowerPoint</vt:lpstr>
      <vt:lpstr>Usando el comando clone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Guía de acceso a Git-GitHub</dc:title>
  <dc:creator>Ricardo ascencion lorenzo</dc:creator>
  <cp:lastModifiedBy>Ricardo ascencion lorenzo</cp:lastModifiedBy>
  <cp:revision>17</cp:revision>
  <dcterms:created xsi:type="dcterms:W3CDTF">2020-10-09T06:32:35Z</dcterms:created>
  <dcterms:modified xsi:type="dcterms:W3CDTF">2020-10-09T17:16:37Z</dcterms:modified>
</cp:coreProperties>
</file>