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00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38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4385A2-7DB0-8EE4-1AF4-CFCED2095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193E48-454A-A1D0-731F-4A14C5B820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A12280-8059-611A-0ED2-50867963C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BDA4-BA1C-4F2D-86BF-A3B06E34EC4B}" type="datetimeFigureOut">
              <a:rPr lang="es-MX" smtClean="0"/>
              <a:t>22/12/2022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3A4773-5DA9-E143-5184-E5169D395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47AF4D-4757-6037-20AB-94A0F7CDD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92B70-1811-43F0-B850-427DAD67B9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5150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58099-212A-09F7-EF01-D64F3E26B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E6A703B-4443-5F27-0F45-93BD26D4C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4AB97C-DCD5-7EED-42D7-A341208C0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BDA4-BA1C-4F2D-86BF-A3B06E34EC4B}" type="datetimeFigureOut">
              <a:rPr lang="es-MX" smtClean="0"/>
              <a:t>22/12/2022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8159D3-06B9-7642-C746-F70EC2B37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7C29BB-30BD-E65F-7BB7-39B442520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92B70-1811-43F0-B850-427DAD67B9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5461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D75AF64-DFF1-65AB-8931-59F8791266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E0F3FD5-E69D-1865-C85B-F278DB79D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65DCD3-18D5-6E35-F9ED-FCF714990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BDA4-BA1C-4F2D-86BF-A3B06E34EC4B}" type="datetimeFigureOut">
              <a:rPr lang="es-MX" smtClean="0"/>
              <a:t>22/12/2022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8804F0-B8DA-58D4-69FF-49A3D7519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3B374C-51B9-3347-A7BC-0A892A1B1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92B70-1811-43F0-B850-427DAD67B9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1494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A250A2-C056-8E23-9557-D435C7A55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C0523B-3612-6EB2-543B-973885E9E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E91DC8-A528-4889-487E-DC4FF6065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BDA4-BA1C-4F2D-86BF-A3B06E34EC4B}" type="datetimeFigureOut">
              <a:rPr lang="es-MX" smtClean="0"/>
              <a:t>22/12/2022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BBD129-D03E-9F60-4906-08C751522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3B0F71-AE99-9FE7-AD69-29A799065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92B70-1811-43F0-B850-427DAD67B9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536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28E3D2-7185-9B4C-BB1F-5F5586A94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A6624F-3DC5-4CE3-511F-57ED70F8D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DA3CA3-8C50-C614-CE1D-F75E7A3CC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BDA4-BA1C-4F2D-86BF-A3B06E34EC4B}" type="datetimeFigureOut">
              <a:rPr lang="es-MX" smtClean="0"/>
              <a:t>22/12/2022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16E5F3-070C-18B7-816A-D16B48C09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70DECF-25BB-C626-12A7-D9C1F94CF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92B70-1811-43F0-B850-427DAD67B9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158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32B00-E51A-1A7E-87BA-4806970E1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5D56EC-8EA4-2069-D343-03FA8B099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305165F-4F27-6D5D-2EEC-FAE14A1267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AF20A0-198F-D46A-B862-9717C7172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BDA4-BA1C-4F2D-86BF-A3B06E34EC4B}" type="datetimeFigureOut">
              <a:rPr lang="es-MX" smtClean="0"/>
              <a:t>22/12/2022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70CBBCA-56A4-A145-4A0F-68EC798E5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96BA0A3-F20D-CDD9-FF2A-581D8FF75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92B70-1811-43F0-B850-427DAD67B9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090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2FCC86-C850-EC4C-2A23-EBF187198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38DC81-2FA0-07A0-2465-BC261BC0E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19A47E1-E993-2184-256E-840AEB65E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A3DED5B-3818-8CEB-CF1C-6A7DB680A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257CDD1-CF3D-E5C3-BC87-1398DF3FE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6E50D60-69E5-FA8F-75CB-7F73B9E2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BDA4-BA1C-4F2D-86BF-A3B06E34EC4B}" type="datetimeFigureOut">
              <a:rPr lang="es-MX" smtClean="0"/>
              <a:t>22/12/2022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E4954D0-6D4D-6EB9-B390-7E7475735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DA207A7-D397-9FFB-D0C9-AE83DA315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92B70-1811-43F0-B850-427DAD67B9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6696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1719E2-C10E-B3D6-84DA-820A51B2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4EC4B00-DC15-A553-5C26-C5539342F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BDA4-BA1C-4F2D-86BF-A3B06E34EC4B}" type="datetimeFigureOut">
              <a:rPr lang="es-MX" smtClean="0"/>
              <a:t>22/12/2022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E4BC3FA-EC93-C48D-FD95-9967B25B1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3AA3505-C136-D089-E7D1-E42B588CE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92B70-1811-43F0-B850-427DAD67B9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9974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E7463DC-90A0-BCC8-EAE3-07CF7F622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BDA4-BA1C-4F2D-86BF-A3B06E34EC4B}" type="datetimeFigureOut">
              <a:rPr lang="es-MX" smtClean="0"/>
              <a:t>22/12/2022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393B550-4197-5B5B-0546-72E736896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32C0A89-2FBD-3739-CAB6-AB347D15E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92B70-1811-43F0-B850-427DAD67B9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5736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8D3586-7356-DEDA-D27C-B2844112D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867884-E16E-4C2C-4464-31FE347BB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FA51D76-E901-C749-442D-1C509BF24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0E3EB7C-8541-08BE-AC99-C9227FDCD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BDA4-BA1C-4F2D-86BF-A3B06E34EC4B}" type="datetimeFigureOut">
              <a:rPr lang="es-MX" smtClean="0"/>
              <a:t>22/12/2022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0F6D3A-5C3E-CF93-B0C0-8BB56DB89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708EF9-A62C-FC03-906D-B1A51AC27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92B70-1811-43F0-B850-427DAD67B9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967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AF81D0-4F61-30FC-5CF7-0531E9DEE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B22CF6A-1D06-2334-6264-93D9BC6C25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F66C536-46BB-1086-AC4F-25C7CA3E6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B64F6B-58D7-0BCB-0E0D-855F73170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BDA4-BA1C-4F2D-86BF-A3B06E34EC4B}" type="datetimeFigureOut">
              <a:rPr lang="es-MX" smtClean="0"/>
              <a:t>22/12/2022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7485F0-AD8C-89D0-1D29-794F0CA8C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C2FAA4-4B6A-19FA-43B6-E8C85F3F6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92B70-1811-43F0-B850-427DAD67B9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006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CF88CD9-275F-23EA-F9E5-6AEBA34AB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380223-7693-1753-E65E-BDA281E54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0BF3F1-8F09-D479-DF93-E87F3D211F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8BDA4-BA1C-4F2D-86BF-A3B06E34EC4B}" type="datetimeFigureOut">
              <a:rPr lang="es-MX" smtClean="0"/>
              <a:t>22/12/2022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3BAE1E-5988-1F0C-AC38-7F21B5F2C7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1E2C52-0EE5-9D7F-E2E7-F03AF136AB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92B70-1811-43F0-B850-427DAD67B9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9354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AA71C10D-7632-8AAD-0909-2F497C20BB5F}"/>
              </a:ext>
            </a:extLst>
          </p:cNvPr>
          <p:cNvGrpSpPr/>
          <p:nvPr/>
        </p:nvGrpSpPr>
        <p:grpSpPr>
          <a:xfrm>
            <a:off x="1405337" y="826488"/>
            <a:ext cx="9381325" cy="5660904"/>
            <a:chOff x="1177806" y="495591"/>
            <a:chExt cx="9381325" cy="5660904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FFBEF7E5-B3CE-3EDE-E73F-4BB571288920}"/>
                </a:ext>
              </a:extLst>
            </p:cNvPr>
            <p:cNvSpPr/>
            <p:nvPr/>
          </p:nvSpPr>
          <p:spPr>
            <a:xfrm>
              <a:off x="1177806" y="495591"/>
              <a:ext cx="9381325" cy="5660904"/>
            </a:xfrm>
            <a:prstGeom prst="roundRect">
              <a:avLst>
                <a:gd name="adj" fmla="val 2806"/>
              </a:avLst>
            </a:prstGeom>
            <a:solidFill>
              <a:srgbClr val="6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693DC0BA-3DEB-C697-7AFC-2FB48B3B33C5}"/>
                </a:ext>
              </a:extLst>
            </p:cNvPr>
            <p:cNvSpPr/>
            <p:nvPr/>
          </p:nvSpPr>
          <p:spPr>
            <a:xfrm>
              <a:off x="5208372" y="701506"/>
              <a:ext cx="5115698" cy="2967224"/>
            </a:xfrm>
            <a:prstGeom prst="roundRect">
              <a:avLst>
                <a:gd name="adj" fmla="val 622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BB3B6266-ECEA-DC4D-ECFC-8EEF1071960D}"/>
                </a:ext>
              </a:extLst>
            </p:cNvPr>
            <p:cNvSpPr/>
            <p:nvPr/>
          </p:nvSpPr>
          <p:spPr>
            <a:xfrm>
              <a:off x="1390135" y="3959020"/>
              <a:ext cx="8933935" cy="1959866"/>
            </a:xfrm>
            <a:prstGeom prst="rect">
              <a:avLst/>
            </a:prstGeom>
            <a:solidFill>
              <a:srgbClr val="6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F5072D05-30D1-B916-B794-977D19A2937A}"/>
                </a:ext>
              </a:extLst>
            </p:cNvPr>
            <p:cNvSpPr/>
            <p:nvPr/>
          </p:nvSpPr>
          <p:spPr>
            <a:xfrm>
              <a:off x="1631092" y="4090086"/>
              <a:ext cx="2255108" cy="17361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96B34065-560C-8E24-F72B-40359D1FA340}"/>
                </a:ext>
              </a:extLst>
            </p:cNvPr>
            <p:cNvSpPr/>
            <p:nvPr/>
          </p:nvSpPr>
          <p:spPr>
            <a:xfrm>
              <a:off x="4740914" y="4090086"/>
              <a:ext cx="2255108" cy="17361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727D9586-5DA5-CDAD-8FCE-E9BC7985A8F2}"/>
                </a:ext>
              </a:extLst>
            </p:cNvPr>
            <p:cNvSpPr/>
            <p:nvPr/>
          </p:nvSpPr>
          <p:spPr>
            <a:xfrm>
              <a:off x="7766221" y="4070890"/>
              <a:ext cx="2255108" cy="17361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650301A1-7412-9C73-604D-EEF8F64B0D3F}"/>
                </a:ext>
              </a:extLst>
            </p:cNvPr>
            <p:cNvSpPr/>
            <p:nvPr/>
          </p:nvSpPr>
          <p:spPr>
            <a:xfrm>
              <a:off x="1445741" y="1841157"/>
              <a:ext cx="350314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F1C1BF52-1307-0433-7244-FE504F4B29ED}"/>
                </a:ext>
              </a:extLst>
            </p:cNvPr>
            <p:cNvSpPr/>
            <p:nvPr/>
          </p:nvSpPr>
          <p:spPr>
            <a:xfrm>
              <a:off x="1441519" y="2461055"/>
              <a:ext cx="350314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867F183-F16E-7C10-AE5E-734982D1106D}"/>
              </a:ext>
            </a:extLst>
          </p:cNvPr>
          <p:cNvSpPr txBox="1"/>
          <p:nvPr/>
        </p:nvSpPr>
        <p:spPr>
          <a:xfrm>
            <a:off x="4558384" y="238885"/>
            <a:ext cx="4508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venir Next LT Pro" panose="020B0504020202020204" pitchFamily="34" charset="0"/>
              </a:rPr>
              <a:t>Desea una Feliz Navidad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6D71642B-8368-A246-E294-8AA77729475C}"/>
              </a:ext>
            </a:extLst>
          </p:cNvPr>
          <p:cNvSpPr/>
          <p:nvPr/>
        </p:nvSpPr>
        <p:spPr>
          <a:xfrm>
            <a:off x="1912562" y="3601759"/>
            <a:ext cx="1214546" cy="2931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13F45DE7-A2DC-02B3-6651-01E946C68245}"/>
              </a:ext>
            </a:extLst>
          </p:cNvPr>
          <p:cNvSpPr/>
          <p:nvPr/>
        </p:nvSpPr>
        <p:spPr>
          <a:xfrm>
            <a:off x="3750432" y="3574343"/>
            <a:ext cx="1214546" cy="2931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274322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4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Avenir Next LT Pro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RICARDO DE JESUS FLORES ZAVALA</dc:creator>
  <cp:lastModifiedBy>RICARDO DE JESUS FLORES ZAVALA</cp:lastModifiedBy>
  <cp:revision>1</cp:revision>
  <dcterms:created xsi:type="dcterms:W3CDTF">2022-12-23T05:00:23Z</dcterms:created>
  <dcterms:modified xsi:type="dcterms:W3CDTF">2022-12-23T07:39:17Z</dcterms:modified>
</cp:coreProperties>
</file>