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4394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38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00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98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11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59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04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4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9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05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7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7166-0430-4BF0-B0B5-0584EEDED27F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E438-0AF2-42C3-88B0-B5F029847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91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linkedin.com/in/ricardo-freitas-araujo" TargetMode="External"/><Relationship Id="rId5" Type="http://schemas.openxmlformats.org/officeDocument/2006/relationships/hyperlink" Target="https://github.com/RicardoFreitasAraujo/TesteWebMotor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-2" y="8734384"/>
            <a:ext cx="7559675" cy="1816592"/>
          </a:xfrm>
          <a:prstGeom prst="rect">
            <a:avLst/>
          </a:prstGeom>
          <a:solidFill>
            <a:srgbClr val="F1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githu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9" y="7663531"/>
            <a:ext cx="692612" cy="6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48" y="2347263"/>
            <a:ext cx="3312654" cy="27170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156669" y="861112"/>
            <a:ext cx="2263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Prezado (a) Avaliador,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6669" y="1230444"/>
            <a:ext cx="7283221" cy="14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Ricardo Freitas Araújo, analista desenvolvedor de sistemas, segue o desafio para </a:t>
            </a:r>
            <a:r>
              <a:rPr lang="pt-BR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WebMotors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cadastro de anúncios com integração de uma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 da própria </a:t>
            </a:r>
            <a:r>
              <a:rPr lang="pt-BR" sz="16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WebMotors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 projeto foi desenvolvido na plataforma </a:t>
            </a:r>
            <a:r>
              <a:rPr lang="pt-BR" sz="16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2.2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pt-BR" sz="1600" dirty="0" smtClean="0">
                <a:solidFill>
                  <a:srgbClr val="F13F3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2019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1116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sz="1116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116" dirty="0"/>
          </a:p>
        </p:txBody>
      </p:sp>
      <p:sp>
        <p:nvSpPr>
          <p:cNvPr id="9" name="Retângulo 8"/>
          <p:cNvSpPr/>
          <p:nvPr/>
        </p:nvSpPr>
        <p:spPr>
          <a:xfrm>
            <a:off x="-1" y="-11762"/>
            <a:ext cx="7559675" cy="768220"/>
          </a:xfrm>
          <a:prstGeom prst="rect">
            <a:avLst/>
          </a:prstGeom>
          <a:solidFill>
            <a:srgbClr val="F1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35398" y="2362631"/>
            <a:ext cx="3778250" cy="30676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e </a:t>
            </a:r>
            <a:r>
              <a:rPr lang="pt-BR" b="1" dirty="0" err="1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metologias</a:t>
            </a:r>
            <a:r>
              <a:rPr lang="pt-BR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utilizadas:</a:t>
            </a:r>
            <a:endParaRPr lang="pt-B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Core 2.2;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EntityFramework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Core;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Injeção de Dependência;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Arquitetura </a:t>
            </a:r>
            <a:r>
              <a:rPr lang="pt-BR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Driven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Domain Design;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Generic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</a:t>
            </a:r>
            <a:r>
              <a:rPr lang="pt-BR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HTML, CSS 3 e </a:t>
            </a:r>
            <a:r>
              <a:rPr lang="pt-BR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84" y="5249491"/>
            <a:ext cx="3168745" cy="222881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63561" y="7726522"/>
            <a:ext cx="3016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O projeto também está no </a:t>
            </a:r>
            <a:r>
              <a:rPr lang="pt-BR" sz="1600" dirty="0" err="1" smtClean="0"/>
              <a:t>github</a:t>
            </a:r>
            <a:r>
              <a:rPr lang="pt-BR" sz="1600" dirty="0" smtClean="0"/>
              <a:t>:</a:t>
            </a:r>
            <a:br>
              <a:rPr lang="pt-BR" sz="1600" dirty="0" smtClean="0"/>
            </a:br>
            <a:r>
              <a:rPr lang="pt-BR" sz="1600" dirty="0" smtClean="0">
                <a:hlinkClick r:id="rId5"/>
              </a:rPr>
              <a:t>IR PARA GITHUB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63603" y="160998"/>
            <a:ext cx="3778250" cy="4875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</a:t>
            </a:r>
            <a:r>
              <a:rPr lang="pt-BR" sz="24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pt-BR" sz="24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WebMotors</a:t>
            </a:r>
            <a:endParaRPr lang="pt-B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56669" y="8797375"/>
            <a:ext cx="7283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Contatos:</a:t>
            </a:r>
            <a:br>
              <a:rPr lang="pt-BR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Telefone: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(13) 981279945</a:t>
            </a:r>
            <a:r>
              <a:rPr lang="pt-BR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pt-BR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ricardo.Freitas.araujo@gmail.com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Linkedin</a:t>
            </a:r>
            <a:r>
              <a:rPr lang="pt-BR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/>
              </a:rPr>
              <a:t>www.linkedin.com/in/ricardo-freitas-araujo</a:t>
            </a:r>
            <a:endParaRPr lang="pt-BR" b="1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504971" y="5133387"/>
            <a:ext cx="4054704" cy="3389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Observações:</a:t>
            </a:r>
            <a:endParaRPr lang="pt-B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causa do pouco tempo não foi codificado um projeto </a:t>
            </a:r>
            <a:r>
              <a:rPr lang="pt-BR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TDD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foi decidido focar no arquitetura do </a:t>
            </a:r>
            <a:r>
              <a:rPr lang="pt-BR" sz="16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não depender muito de tecnologias externas, o </a:t>
            </a:r>
            <a:r>
              <a:rPr lang="pt-BR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</a:t>
            </a:r>
            <a:r>
              <a:rPr lang="pt-BR" sz="16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foi desenvolvido puramente com </a:t>
            </a:r>
            <a:r>
              <a:rPr lang="pt-BR" sz="16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6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banco de dados, há somente uma tabela de anúncios, não há tabela para marca, modelo e versão estas informações  são consultadas via integração com </a:t>
            </a:r>
            <a:r>
              <a:rPr lang="pt-BR" sz="16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pt-B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passada no desafio.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174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Araújo</dc:creator>
  <cp:lastModifiedBy>Ricardo Araújo</cp:lastModifiedBy>
  <cp:revision>5</cp:revision>
  <dcterms:created xsi:type="dcterms:W3CDTF">2019-08-25T20:01:33Z</dcterms:created>
  <dcterms:modified xsi:type="dcterms:W3CDTF">2019-08-25T21:01:02Z</dcterms:modified>
</cp:coreProperties>
</file>