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32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4EDF-DB2C-457C-A504-9124BC9A12E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1D58-6290-4AE6-AC03-AD0A4453A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26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4EDF-DB2C-457C-A504-9124BC9A12E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1D58-6290-4AE6-AC03-AD0A4453A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96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4EDF-DB2C-457C-A504-9124BC9A12E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1D58-6290-4AE6-AC03-AD0A4453A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3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4EDF-DB2C-457C-A504-9124BC9A12E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1D58-6290-4AE6-AC03-AD0A4453A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32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4EDF-DB2C-457C-A504-9124BC9A12E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1D58-6290-4AE6-AC03-AD0A4453A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31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4EDF-DB2C-457C-A504-9124BC9A12E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1D58-6290-4AE6-AC03-AD0A4453A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06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4EDF-DB2C-457C-A504-9124BC9A12E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1D58-6290-4AE6-AC03-AD0A4453A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41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4EDF-DB2C-457C-A504-9124BC9A12E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1D58-6290-4AE6-AC03-AD0A4453A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62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4EDF-DB2C-457C-A504-9124BC9A12E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1D58-6290-4AE6-AC03-AD0A4453A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47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4EDF-DB2C-457C-A504-9124BC9A12E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1D58-6290-4AE6-AC03-AD0A4453A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49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4EDF-DB2C-457C-A504-9124BC9A12E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1D58-6290-4AE6-AC03-AD0A4453A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6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4EDF-DB2C-457C-A504-9124BC9A12E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41D58-6290-4AE6-AC03-AD0A4453A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74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10522" y="971091"/>
            <a:ext cx="2629106" cy="51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Actio.Api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(web </a:t>
            </a:r>
            <a:r>
              <a:rPr lang="pt-BR" dirty="0" err="1" smtClean="0"/>
              <a:t>api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6" name="Conector angulado 5"/>
          <p:cNvCxnSpPr>
            <a:stCxn id="4" idx="3"/>
            <a:endCxn id="8" idx="1"/>
          </p:cNvCxnSpPr>
          <p:nvPr/>
        </p:nvCxnSpPr>
        <p:spPr>
          <a:xfrm flipV="1">
            <a:off x="3339628" y="1223600"/>
            <a:ext cx="3238285" cy="364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401152" y="692696"/>
            <a:ext cx="1527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err="1" smtClean="0"/>
              <a:t>Publish</a:t>
            </a:r>
            <a:r>
              <a:rPr lang="pt-BR" sz="1200" b="1" dirty="0" smtClean="0"/>
              <a:t>:</a:t>
            </a: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sz="1200" dirty="0" err="1" smtClean="0"/>
              <a:t>CreateUserCommand</a:t>
            </a:r>
            <a:endParaRPr lang="pt-BR" sz="1200" dirty="0"/>
          </a:p>
        </p:txBody>
      </p:sp>
      <p:sp>
        <p:nvSpPr>
          <p:cNvPr id="8" name="Retângulo 7"/>
          <p:cNvSpPr/>
          <p:nvPr/>
        </p:nvSpPr>
        <p:spPr>
          <a:xfrm>
            <a:off x="6577913" y="791552"/>
            <a:ext cx="1440160" cy="8640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Topic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(</a:t>
            </a:r>
            <a:r>
              <a:rPr lang="pt-BR" dirty="0" err="1" smtClean="0"/>
              <a:t>RabbitMq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4690510" y="3815301"/>
            <a:ext cx="2297257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Actio.Service.Indentity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(</a:t>
            </a:r>
            <a:r>
              <a:rPr lang="pt-BR" dirty="0" err="1" smtClean="0"/>
              <a:t>Program.cs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14" name="Conector angulado 13"/>
          <p:cNvCxnSpPr>
            <a:stCxn id="13" idx="0"/>
            <a:endCxn id="8" idx="2"/>
          </p:cNvCxnSpPr>
          <p:nvPr/>
        </p:nvCxnSpPr>
        <p:spPr>
          <a:xfrm rot="5400000" flipH="1" flipV="1">
            <a:off x="5488740" y="2006048"/>
            <a:ext cx="2159653" cy="145885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2987824" y="5229200"/>
            <a:ext cx="1795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err="1" smtClean="0"/>
              <a:t>Sync</a:t>
            </a:r>
            <a:r>
              <a:rPr lang="pt-BR" sz="1200" b="1" dirty="0" smtClean="0"/>
              <a:t>: </a:t>
            </a:r>
            <a:r>
              <a:rPr lang="pt-BR" sz="1200" dirty="0" smtClean="0"/>
              <a:t>(</a:t>
            </a:r>
            <a:r>
              <a:rPr lang="pt-BR" sz="1200" dirty="0" err="1" smtClean="0"/>
              <a:t>Service,Repository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26" name="Cilindro 25"/>
          <p:cNvSpPr/>
          <p:nvPr/>
        </p:nvSpPr>
        <p:spPr>
          <a:xfrm>
            <a:off x="4863494" y="5277096"/>
            <a:ext cx="1963994" cy="1300177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Actio</a:t>
            </a:r>
            <a:r>
              <a:rPr lang="pt-BR" dirty="0" smtClean="0"/>
              <a:t>-Services-</a:t>
            </a:r>
            <a:r>
              <a:rPr lang="pt-BR" dirty="0" err="1" smtClean="0"/>
              <a:t>Identity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(</a:t>
            </a:r>
            <a:r>
              <a:rPr lang="pt-BR" dirty="0" err="1" smtClean="0"/>
              <a:t>mongodb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27" name="Conector angulado 26"/>
          <p:cNvCxnSpPr>
            <a:stCxn id="26" idx="1"/>
            <a:endCxn id="13" idx="2"/>
          </p:cNvCxnSpPr>
          <p:nvPr/>
        </p:nvCxnSpPr>
        <p:spPr>
          <a:xfrm rot="16200000" flipV="1">
            <a:off x="5543466" y="4975071"/>
            <a:ext cx="597699" cy="63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1230200" y="1629834"/>
            <a:ext cx="1410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POST </a:t>
            </a:r>
            <a:r>
              <a:rPr lang="pt-BR" sz="1200" dirty="0" smtClean="0"/>
              <a:t>/</a:t>
            </a:r>
            <a:r>
              <a:rPr lang="pt-BR" sz="1200" dirty="0" err="1" smtClean="0"/>
              <a:t>user</a:t>
            </a:r>
            <a:r>
              <a:rPr lang="pt-BR" sz="1200" dirty="0" smtClean="0"/>
              <a:t>/</a:t>
            </a:r>
            <a:r>
              <a:rPr lang="pt-BR" sz="1200" dirty="0" err="1" smtClean="0"/>
              <a:t>register</a:t>
            </a:r>
            <a:endParaRPr lang="pt-BR" sz="1200" dirty="0"/>
          </a:p>
        </p:txBody>
      </p:sp>
      <p:sp>
        <p:nvSpPr>
          <p:cNvPr id="42" name="Retângulo 41"/>
          <p:cNvSpPr/>
          <p:nvPr/>
        </p:nvSpPr>
        <p:spPr>
          <a:xfrm>
            <a:off x="704941" y="5638143"/>
            <a:ext cx="2520280" cy="57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Actio.Service.Indentity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(web </a:t>
            </a:r>
            <a:r>
              <a:rPr lang="pt-BR" dirty="0" err="1" smtClean="0"/>
              <a:t>api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43" name="Conector angulado 42"/>
          <p:cNvCxnSpPr>
            <a:stCxn id="42" idx="3"/>
            <a:endCxn id="26" idx="2"/>
          </p:cNvCxnSpPr>
          <p:nvPr/>
        </p:nvCxnSpPr>
        <p:spPr>
          <a:xfrm>
            <a:off x="3225221" y="5927184"/>
            <a:ext cx="1638273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1230200" y="6329902"/>
            <a:ext cx="1469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POST </a:t>
            </a:r>
            <a:r>
              <a:rPr lang="pt-BR" sz="1200" dirty="0" smtClean="0"/>
              <a:t>/</a:t>
            </a:r>
            <a:r>
              <a:rPr lang="pt-BR" sz="1200" dirty="0" err="1" smtClean="0"/>
              <a:t>account</a:t>
            </a:r>
            <a:r>
              <a:rPr lang="pt-BR" sz="1200" dirty="0" smtClean="0"/>
              <a:t>/</a:t>
            </a:r>
            <a:r>
              <a:rPr lang="pt-BR" sz="1200" dirty="0" err="1" smtClean="0"/>
              <a:t>login</a:t>
            </a:r>
            <a:endParaRPr lang="pt-BR" sz="12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5919981" y="2983213"/>
            <a:ext cx="298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err="1" smtClean="0"/>
              <a:t>Subscribe</a:t>
            </a:r>
            <a:r>
              <a:rPr lang="pt-BR" sz="1200" b="1" dirty="0"/>
              <a:t> </a:t>
            </a:r>
            <a:r>
              <a:rPr lang="pt-BR" sz="1200" b="1" dirty="0" err="1" smtClean="0"/>
              <a:t>to</a:t>
            </a:r>
            <a:r>
              <a:rPr lang="pt-BR" sz="1200" b="1" dirty="0" smtClean="0"/>
              <a:t>:</a:t>
            </a:r>
            <a:r>
              <a:rPr lang="pt-BR" sz="1200" dirty="0" smtClean="0"/>
              <a:t> </a:t>
            </a:r>
            <a:r>
              <a:rPr lang="pt-BR" sz="1200" dirty="0" err="1" smtClean="0"/>
              <a:t>CreateUserCommand</a:t>
            </a: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sz="1200" b="1" dirty="0" err="1" smtClean="0"/>
              <a:t>Handled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by</a:t>
            </a:r>
            <a:r>
              <a:rPr lang="pt-BR" sz="1200" b="1" dirty="0" smtClean="0"/>
              <a:t>:</a:t>
            </a:r>
            <a:r>
              <a:rPr lang="pt-BR" sz="1200" dirty="0" smtClean="0"/>
              <a:t> </a:t>
            </a:r>
            <a:r>
              <a:rPr lang="pt-BR" sz="1200" dirty="0" err="1"/>
              <a:t>CommandHandler</a:t>
            </a:r>
            <a:r>
              <a:rPr lang="pt-BR" sz="1200" dirty="0"/>
              <a:t>&lt;</a:t>
            </a:r>
            <a:r>
              <a:rPr lang="pt-BR" sz="1200" dirty="0" err="1"/>
              <a:t>CreateUser</a:t>
            </a:r>
            <a:r>
              <a:rPr lang="pt-BR" sz="1200" dirty="0" smtClean="0"/>
              <a:t>&gt;</a:t>
            </a:r>
            <a:br>
              <a:rPr lang="pt-BR" sz="1200" dirty="0" smtClean="0"/>
            </a:br>
            <a:r>
              <a:rPr lang="pt-BR" sz="1200" dirty="0" smtClean="0"/>
              <a:t>(</a:t>
            </a:r>
            <a:r>
              <a:rPr lang="pt-BR" sz="1200" dirty="0" err="1" smtClean="0"/>
              <a:t>Service,Repository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58" name="Retângulo 57"/>
          <p:cNvSpPr/>
          <p:nvPr/>
        </p:nvSpPr>
        <p:spPr>
          <a:xfrm>
            <a:off x="663397" y="2499219"/>
            <a:ext cx="8238939" cy="424618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/>
          <p:cNvSpPr txBox="1"/>
          <p:nvPr/>
        </p:nvSpPr>
        <p:spPr>
          <a:xfrm>
            <a:off x="710522" y="2585264"/>
            <a:ext cx="212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CONTEXT INDENTITY</a:t>
            </a:r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651068" y="188640"/>
            <a:ext cx="4277746" cy="208081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/>
          <p:cNvSpPr txBox="1"/>
          <p:nvPr/>
        </p:nvSpPr>
        <p:spPr>
          <a:xfrm>
            <a:off x="710522" y="323364"/>
            <a:ext cx="1835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CONTEXT PORTAL</a:t>
            </a:r>
            <a:endParaRPr lang="pt-BR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6681479" y="32962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EVENT BUS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54230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28</Words>
  <Application>Microsoft Office PowerPoint</Application>
  <PresentationFormat>Apresentação na tela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</dc:creator>
  <cp:lastModifiedBy>Ricardo</cp:lastModifiedBy>
  <cp:revision>3</cp:revision>
  <dcterms:created xsi:type="dcterms:W3CDTF">2023-06-20T22:02:27Z</dcterms:created>
  <dcterms:modified xsi:type="dcterms:W3CDTF">2023-06-20T22:18:29Z</dcterms:modified>
</cp:coreProperties>
</file>