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315" r:id="rId2"/>
    <p:sldId id="258" r:id="rId3"/>
    <p:sldId id="263" r:id="rId4"/>
    <p:sldId id="257" r:id="rId5"/>
    <p:sldId id="316" r:id="rId6"/>
    <p:sldId id="317" r:id="rId7"/>
    <p:sldId id="318" r:id="rId8"/>
    <p:sldId id="319" r:id="rId9"/>
    <p:sldId id="320" r:id="rId10"/>
    <p:sldId id="321" r:id="rId11"/>
  </p:sldIdLst>
  <p:sldSz cx="9144000" cy="5143500" type="screen16x9"/>
  <p:notesSz cx="6858000" cy="9144000"/>
  <p:embeddedFontLst>
    <p:embeddedFont>
      <p:font typeface="Encode Sans" panose="020B0604020202020204" charset="0"/>
      <p:regular r:id="rId13"/>
      <p:bold r:id="rId14"/>
    </p:embeddedFont>
    <p:embeddedFont>
      <p:font typeface="Montserrat Alternates" panose="020B0604020202020204" charset="0"/>
      <p:regular r:id="rId15"/>
      <p:bold r:id="rId16"/>
      <p:italic r:id="rId17"/>
      <p:boldItalic r:id="rId18"/>
    </p:embeddedFont>
    <p:embeddedFont>
      <p:font typeface="Oxygen" panose="02000503000000000000" pitchFamily="2" charset="0"/>
      <p:regular r:id="rId19"/>
      <p:bold r:id="rId20"/>
    </p:embeddedFont>
    <p:embeddedFont>
      <p:font typeface="Paytone One" panose="020B0604020202020204"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06CAC-B728-4F3E-B8F8-CE9F2F09342D}">
  <a:tblStyle styleId="{C9606CAC-B728-4F3E-B8F8-CE9F2F0934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93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a80cf2c36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5" name="Google Shape;1845;ga80cf2c364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47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95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b0ae22a1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b0ae22a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78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63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a80cf2c364_1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a80cf2c364_1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1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835200" y="3617400"/>
            <a:ext cx="5308680" cy="1526057"/>
          </a:xfrm>
          <a:custGeom>
            <a:avLst/>
            <a:gdLst/>
            <a:ahLst/>
            <a:cxnLst/>
            <a:rect l="l" t="t" r="r" b="b"/>
            <a:pathLst>
              <a:path w="302834" h="87054" extrusionOk="0">
                <a:moveTo>
                  <a:pt x="1" y="87053"/>
                </a:moveTo>
                <a:cubicBezTo>
                  <a:pt x="1" y="87053"/>
                  <a:pt x="12250" y="45898"/>
                  <a:pt x="65108" y="39545"/>
                </a:cubicBezTo>
                <a:cubicBezTo>
                  <a:pt x="135262" y="31065"/>
                  <a:pt x="142921" y="60244"/>
                  <a:pt x="200460" y="60457"/>
                </a:cubicBezTo>
                <a:cubicBezTo>
                  <a:pt x="270158" y="60670"/>
                  <a:pt x="302833" y="0"/>
                  <a:pt x="302833" y="0"/>
                </a:cubicBezTo>
                <a:lnTo>
                  <a:pt x="302833" y="8662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724" y="0"/>
            <a:ext cx="4953404" cy="1790987"/>
          </a:xfrm>
          <a:custGeom>
            <a:avLst/>
            <a:gdLst/>
            <a:ahLst/>
            <a:cxnLst/>
            <a:rect l="l" t="t" r="r" b="b"/>
            <a:pathLst>
              <a:path w="356360" h="128848" extrusionOk="0">
                <a:moveTo>
                  <a:pt x="356360" y="1"/>
                </a:moveTo>
                <a:cubicBezTo>
                  <a:pt x="356360" y="1"/>
                  <a:pt x="341983" y="60853"/>
                  <a:pt x="279763" y="70336"/>
                </a:cubicBezTo>
                <a:cubicBezTo>
                  <a:pt x="197178" y="82859"/>
                  <a:pt x="188211" y="39667"/>
                  <a:pt x="120459" y="39393"/>
                </a:cubicBezTo>
                <a:cubicBezTo>
                  <a:pt x="38451" y="39059"/>
                  <a:pt x="1" y="128848"/>
                  <a:pt x="1" y="128848"/>
                </a:cubicBezTo>
                <a:lnTo>
                  <a:pt x="1" y="609"/>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555577" y="1013346"/>
            <a:ext cx="38118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005577" y="3341271"/>
            <a:ext cx="29118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146800" y="-60100"/>
            <a:ext cx="725875" cy="709300"/>
            <a:chOff x="703175" y="3286325"/>
            <a:chExt cx="725875" cy="709300"/>
          </a:xfrm>
        </p:grpSpPr>
        <p:sp>
          <p:nvSpPr>
            <p:cNvPr id="14" name="Google Shape;14;p2"/>
            <p:cNvSpPr/>
            <p:nvPr/>
          </p:nvSpPr>
          <p:spPr>
            <a:xfrm>
              <a:off x="1048975" y="3589325"/>
              <a:ext cx="51950" cy="52525"/>
            </a:xfrm>
            <a:custGeom>
              <a:avLst/>
              <a:gdLst/>
              <a:ahLst/>
              <a:cxnLst/>
              <a:rect l="l" t="t" r="r" b="b"/>
              <a:pathLst>
                <a:path w="2078" h="2101" extrusionOk="0">
                  <a:moveTo>
                    <a:pt x="1051" y="0"/>
                  </a:moveTo>
                  <a:cubicBezTo>
                    <a:pt x="959" y="0"/>
                    <a:pt x="868" y="23"/>
                    <a:pt x="777" y="46"/>
                  </a:cubicBezTo>
                  <a:lnTo>
                    <a:pt x="754" y="46"/>
                  </a:lnTo>
                  <a:cubicBezTo>
                    <a:pt x="686" y="69"/>
                    <a:pt x="617" y="115"/>
                    <a:pt x="549" y="137"/>
                  </a:cubicBezTo>
                  <a:cubicBezTo>
                    <a:pt x="549" y="137"/>
                    <a:pt x="526" y="160"/>
                    <a:pt x="503" y="160"/>
                  </a:cubicBezTo>
                  <a:cubicBezTo>
                    <a:pt x="457" y="206"/>
                    <a:pt x="389" y="251"/>
                    <a:pt x="343" y="297"/>
                  </a:cubicBezTo>
                  <a:cubicBezTo>
                    <a:pt x="343" y="297"/>
                    <a:pt x="320" y="297"/>
                    <a:pt x="320" y="320"/>
                  </a:cubicBezTo>
                  <a:cubicBezTo>
                    <a:pt x="275" y="366"/>
                    <a:pt x="206" y="434"/>
                    <a:pt x="161" y="503"/>
                  </a:cubicBezTo>
                  <a:cubicBezTo>
                    <a:pt x="161" y="525"/>
                    <a:pt x="161" y="525"/>
                    <a:pt x="138" y="548"/>
                  </a:cubicBezTo>
                  <a:cubicBezTo>
                    <a:pt x="115" y="617"/>
                    <a:pt x="69" y="708"/>
                    <a:pt x="46" y="776"/>
                  </a:cubicBezTo>
                  <a:cubicBezTo>
                    <a:pt x="46" y="799"/>
                    <a:pt x="46" y="822"/>
                    <a:pt x="24" y="822"/>
                  </a:cubicBezTo>
                  <a:cubicBezTo>
                    <a:pt x="24" y="913"/>
                    <a:pt x="1" y="1005"/>
                    <a:pt x="1" y="1073"/>
                  </a:cubicBezTo>
                  <a:cubicBezTo>
                    <a:pt x="1" y="1164"/>
                    <a:pt x="24" y="1279"/>
                    <a:pt x="24" y="1324"/>
                  </a:cubicBezTo>
                  <a:cubicBezTo>
                    <a:pt x="24" y="1347"/>
                    <a:pt x="46" y="1370"/>
                    <a:pt x="46" y="1370"/>
                  </a:cubicBezTo>
                  <a:cubicBezTo>
                    <a:pt x="69" y="1461"/>
                    <a:pt x="92" y="1530"/>
                    <a:pt x="138" y="1598"/>
                  </a:cubicBezTo>
                  <a:cubicBezTo>
                    <a:pt x="138" y="1621"/>
                    <a:pt x="138" y="1621"/>
                    <a:pt x="161" y="1621"/>
                  </a:cubicBezTo>
                  <a:cubicBezTo>
                    <a:pt x="183" y="1689"/>
                    <a:pt x="229" y="1735"/>
                    <a:pt x="275" y="1781"/>
                  </a:cubicBezTo>
                  <a:cubicBezTo>
                    <a:pt x="275" y="1804"/>
                    <a:pt x="275" y="1804"/>
                    <a:pt x="275" y="1804"/>
                  </a:cubicBezTo>
                  <a:cubicBezTo>
                    <a:pt x="343" y="1872"/>
                    <a:pt x="412" y="1918"/>
                    <a:pt x="480" y="1963"/>
                  </a:cubicBezTo>
                  <a:cubicBezTo>
                    <a:pt x="480" y="1963"/>
                    <a:pt x="503" y="1963"/>
                    <a:pt x="526" y="1986"/>
                  </a:cubicBezTo>
                  <a:cubicBezTo>
                    <a:pt x="571" y="2009"/>
                    <a:pt x="640" y="2032"/>
                    <a:pt x="708" y="2055"/>
                  </a:cubicBezTo>
                  <a:cubicBezTo>
                    <a:pt x="731" y="2055"/>
                    <a:pt x="731" y="2078"/>
                    <a:pt x="754" y="2078"/>
                  </a:cubicBezTo>
                  <a:cubicBezTo>
                    <a:pt x="822" y="2100"/>
                    <a:pt x="914" y="2100"/>
                    <a:pt x="982" y="2100"/>
                  </a:cubicBezTo>
                  <a:lnTo>
                    <a:pt x="1051" y="2100"/>
                  </a:lnTo>
                  <a:cubicBezTo>
                    <a:pt x="1142" y="2100"/>
                    <a:pt x="1256" y="2100"/>
                    <a:pt x="1347" y="2055"/>
                  </a:cubicBezTo>
                  <a:cubicBezTo>
                    <a:pt x="1416" y="2032"/>
                    <a:pt x="1484" y="1986"/>
                    <a:pt x="1553" y="1963"/>
                  </a:cubicBezTo>
                  <a:cubicBezTo>
                    <a:pt x="1621" y="1918"/>
                    <a:pt x="1713" y="1849"/>
                    <a:pt x="1758" y="1804"/>
                  </a:cubicBezTo>
                  <a:cubicBezTo>
                    <a:pt x="1758" y="1804"/>
                    <a:pt x="1781" y="1781"/>
                    <a:pt x="1781" y="1781"/>
                  </a:cubicBezTo>
                  <a:cubicBezTo>
                    <a:pt x="1850" y="1712"/>
                    <a:pt x="1895" y="1667"/>
                    <a:pt x="1941" y="1575"/>
                  </a:cubicBezTo>
                  <a:cubicBezTo>
                    <a:pt x="1941" y="1575"/>
                    <a:pt x="1941" y="1575"/>
                    <a:pt x="1941" y="1553"/>
                  </a:cubicBezTo>
                  <a:cubicBezTo>
                    <a:pt x="1964" y="1507"/>
                    <a:pt x="2009" y="1438"/>
                    <a:pt x="2032" y="1370"/>
                  </a:cubicBezTo>
                  <a:cubicBezTo>
                    <a:pt x="2055" y="1279"/>
                    <a:pt x="2055" y="1187"/>
                    <a:pt x="2078" y="1119"/>
                  </a:cubicBezTo>
                  <a:cubicBezTo>
                    <a:pt x="2078" y="1028"/>
                    <a:pt x="2055" y="936"/>
                    <a:pt x="2032" y="868"/>
                  </a:cubicBezTo>
                  <a:cubicBezTo>
                    <a:pt x="2032" y="845"/>
                    <a:pt x="2032" y="822"/>
                    <a:pt x="2032" y="822"/>
                  </a:cubicBezTo>
                  <a:cubicBezTo>
                    <a:pt x="2009" y="754"/>
                    <a:pt x="1964" y="662"/>
                    <a:pt x="1941" y="594"/>
                  </a:cubicBezTo>
                  <a:cubicBezTo>
                    <a:pt x="1918" y="594"/>
                    <a:pt x="1918" y="594"/>
                    <a:pt x="1918" y="571"/>
                  </a:cubicBezTo>
                  <a:cubicBezTo>
                    <a:pt x="1918" y="571"/>
                    <a:pt x="1895" y="548"/>
                    <a:pt x="1895" y="548"/>
                  </a:cubicBezTo>
                  <a:cubicBezTo>
                    <a:pt x="1872" y="503"/>
                    <a:pt x="1872" y="457"/>
                    <a:pt x="1850" y="411"/>
                  </a:cubicBezTo>
                  <a:cubicBezTo>
                    <a:pt x="1781" y="297"/>
                    <a:pt x="1690" y="206"/>
                    <a:pt x="1576" y="137"/>
                  </a:cubicBezTo>
                  <a:cubicBezTo>
                    <a:pt x="1416" y="46"/>
                    <a:pt x="1233" y="0"/>
                    <a:pt x="1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06175" y="3486050"/>
              <a:ext cx="46825" cy="49075"/>
            </a:xfrm>
            <a:custGeom>
              <a:avLst/>
              <a:gdLst/>
              <a:ahLst/>
              <a:cxnLst/>
              <a:rect l="l" t="t" r="r" b="b"/>
              <a:pathLst>
                <a:path w="1873" h="1963" extrusionOk="0">
                  <a:moveTo>
                    <a:pt x="845" y="0"/>
                  </a:moveTo>
                  <a:cubicBezTo>
                    <a:pt x="777" y="0"/>
                    <a:pt x="708" y="23"/>
                    <a:pt x="617" y="46"/>
                  </a:cubicBezTo>
                  <a:cubicBezTo>
                    <a:pt x="549" y="46"/>
                    <a:pt x="457" y="91"/>
                    <a:pt x="389" y="137"/>
                  </a:cubicBezTo>
                  <a:cubicBezTo>
                    <a:pt x="298" y="183"/>
                    <a:pt x="229" y="251"/>
                    <a:pt x="183" y="320"/>
                  </a:cubicBezTo>
                  <a:cubicBezTo>
                    <a:pt x="115" y="411"/>
                    <a:pt x="69" y="479"/>
                    <a:pt x="47" y="593"/>
                  </a:cubicBezTo>
                  <a:cubicBezTo>
                    <a:pt x="1" y="685"/>
                    <a:pt x="1" y="799"/>
                    <a:pt x="24" y="890"/>
                  </a:cubicBezTo>
                  <a:cubicBezTo>
                    <a:pt x="24" y="982"/>
                    <a:pt x="47" y="1050"/>
                    <a:pt x="92" y="1118"/>
                  </a:cubicBezTo>
                  <a:cubicBezTo>
                    <a:pt x="92" y="1118"/>
                    <a:pt x="92" y="1118"/>
                    <a:pt x="92" y="1141"/>
                  </a:cubicBezTo>
                  <a:cubicBezTo>
                    <a:pt x="69" y="1278"/>
                    <a:pt x="115" y="1461"/>
                    <a:pt x="206" y="1575"/>
                  </a:cubicBezTo>
                  <a:cubicBezTo>
                    <a:pt x="229" y="1598"/>
                    <a:pt x="298" y="1712"/>
                    <a:pt x="320" y="1735"/>
                  </a:cubicBezTo>
                  <a:cubicBezTo>
                    <a:pt x="412" y="1826"/>
                    <a:pt x="549" y="1917"/>
                    <a:pt x="663" y="1940"/>
                  </a:cubicBezTo>
                  <a:lnTo>
                    <a:pt x="777" y="1940"/>
                  </a:lnTo>
                  <a:cubicBezTo>
                    <a:pt x="800" y="1963"/>
                    <a:pt x="845" y="1963"/>
                    <a:pt x="891" y="1963"/>
                  </a:cubicBezTo>
                  <a:lnTo>
                    <a:pt x="914" y="1963"/>
                  </a:lnTo>
                  <a:cubicBezTo>
                    <a:pt x="982" y="1963"/>
                    <a:pt x="1051" y="1940"/>
                    <a:pt x="1119" y="1940"/>
                  </a:cubicBezTo>
                  <a:cubicBezTo>
                    <a:pt x="1142" y="1940"/>
                    <a:pt x="1142" y="1940"/>
                    <a:pt x="1165" y="1917"/>
                  </a:cubicBezTo>
                  <a:cubicBezTo>
                    <a:pt x="1233" y="1895"/>
                    <a:pt x="1302" y="1872"/>
                    <a:pt x="1370" y="1849"/>
                  </a:cubicBezTo>
                  <a:cubicBezTo>
                    <a:pt x="1370" y="1826"/>
                    <a:pt x="1370" y="1826"/>
                    <a:pt x="1393" y="1826"/>
                  </a:cubicBezTo>
                  <a:cubicBezTo>
                    <a:pt x="1439" y="1780"/>
                    <a:pt x="1507" y="1735"/>
                    <a:pt x="1553" y="1689"/>
                  </a:cubicBezTo>
                  <a:cubicBezTo>
                    <a:pt x="1621" y="1643"/>
                    <a:pt x="1690" y="1529"/>
                    <a:pt x="1713" y="1506"/>
                  </a:cubicBezTo>
                  <a:cubicBezTo>
                    <a:pt x="1736" y="1484"/>
                    <a:pt x="1736" y="1461"/>
                    <a:pt x="1758" y="1438"/>
                  </a:cubicBezTo>
                  <a:cubicBezTo>
                    <a:pt x="1781" y="1392"/>
                    <a:pt x="1827" y="1278"/>
                    <a:pt x="1850" y="1210"/>
                  </a:cubicBezTo>
                  <a:cubicBezTo>
                    <a:pt x="1850" y="1141"/>
                    <a:pt x="1873" y="1027"/>
                    <a:pt x="1873" y="959"/>
                  </a:cubicBezTo>
                  <a:cubicBezTo>
                    <a:pt x="1873" y="890"/>
                    <a:pt x="1850" y="776"/>
                    <a:pt x="1827" y="708"/>
                  </a:cubicBezTo>
                  <a:cubicBezTo>
                    <a:pt x="1804" y="639"/>
                    <a:pt x="1781" y="525"/>
                    <a:pt x="1736" y="479"/>
                  </a:cubicBezTo>
                  <a:cubicBezTo>
                    <a:pt x="1690" y="434"/>
                    <a:pt x="1644" y="342"/>
                    <a:pt x="1576" y="274"/>
                  </a:cubicBezTo>
                  <a:cubicBezTo>
                    <a:pt x="1507" y="228"/>
                    <a:pt x="1439" y="183"/>
                    <a:pt x="1370" y="137"/>
                  </a:cubicBezTo>
                  <a:cubicBezTo>
                    <a:pt x="1211" y="46"/>
                    <a:pt x="1074"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25725" y="3567650"/>
              <a:ext cx="49675" cy="47375"/>
            </a:xfrm>
            <a:custGeom>
              <a:avLst/>
              <a:gdLst/>
              <a:ahLst/>
              <a:cxnLst/>
              <a:rect l="l" t="t" r="r" b="b"/>
              <a:pathLst>
                <a:path w="1987" h="1895" extrusionOk="0">
                  <a:moveTo>
                    <a:pt x="799" y="0"/>
                  </a:moveTo>
                  <a:cubicBezTo>
                    <a:pt x="731" y="0"/>
                    <a:pt x="662" y="23"/>
                    <a:pt x="617" y="23"/>
                  </a:cubicBezTo>
                  <a:cubicBezTo>
                    <a:pt x="480" y="69"/>
                    <a:pt x="366" y="137"/>
                    <a:pt x="274" y="228"/>
                  </a:cubicBezTo>
                  <a:cubicBezTo>
                    <a:pt x="229" y="274"/>
                    <a:pt x="183" y="342"/>
                    <a:pt x="137" y="388"/>
                  </a:cubicBezTo>
                  <a:cubicBezTo>
                    <a:pt x="137" y="411"/>
                    <a:pt x="137" y="411"/>
                    <a:pt x="137" y="411"/>
                  </a:cubicBezTo>
                  <a:lnTo>
                    <a:pt x="115" y="411"/>
                  </a:lnTo>
                  <a:cubicBezTo>
                    <a:pt x="92" y="479"/>
                    <a:pt x="69" y="548"/>
                    <a:pt x="46" y="616"/>
                  </a:cubicBezTo>
                  <a:cubicBezTo>
                    <a:pt x="23" y="662"/>
                    <a:pt x="23" y="708"/>
                    <a:pt x="23" y="776"/>
                  </a:cubicBezTo>
                  <a:cubicBezTo>
                    <a:pt x="0" y="822"/>
                    <a:pt x="0" y="867"/>
                    <a:pt x="0" y="936"/>
                  </a:cubicBezTo>
                  <a:cubicBezTo>
                    <a:pt x="0" y="1004"/>
                    <a:pt x="23" y="1073"/>
                    <a:pt x="23" y="1141"/>
                  </a:cubicBezTo>
                  <a:cubicBezTo>
                    <a:pt x="23" y="1164"/>
                    <a:pt x="23" y="1164"/>
                    <a:pt x="23" y="1164"/>
                  </a:cubicBezTo>
                  <a:cubicBezTo>
                    <a:pt x="46" y="1164"/>
                    <a:pt x="46" y="1187"/>
                    <a:pt x="46" y="1187"/>
                  </a:cubicBezTo>
                  <a:cubicBezTo>
                    <a:pt x="69" y="1255"/>
                    <a:pt x="92" y="1324"/>
                    <a:pt x="115" y="1392"/>
                  </a:cubicBezTo>
                  <a:cubicBezTo>
                    <a:pt x="137" y="1392"/>
                    <a:pt x="137" y="1392"/>
                    <a:pt x="137" y="1415"/>
                  </a:cubicBezTo>
                  <a:cubicBezTo>
                    <a:pt x="137" y="1415"/>
                    <a:pt x="137" y="1415"/>
                    <a:pt x="160" y="1438"/>
                  </a:cubicBezTo>
                  <a:cubicBezTo>
                    <a:pt x="160" y="1461"/>
                    <a:pt x="206" y="1484"/>
                    <a:pt x="206" y="1529"/>
                  </a:cubicBezTo>
                  <a:cubicBezTo>
                    <a:pt x="229" y="1552"/>
                    <a:pt x="252" y="1575"/>
                    <a:pt x="274" y="1598"/>
                  </a:cubicBezTo>
                  <a:cubicBezTo>
                    <a:pt x="297" y="1621"/>
                    <a:pt x="297" y="1621"/>
                    <a:pt x="320" y="1643"/>
                  </a:cubicBezTo>
                  <a:cubicBezTo>
                    <a:pt x="366" y="1666"/>
                    <a:pt x="411" y="1712"/>
                    <a:pt x="480" y="1758"/>
                  </a:cubicBezTo>
                  <a:cubicBezTo>
                    <a:pt x="525" y="1780"/>
                    <a:pt x="571" y="1803"/>
                    <a:pt x="594" y="1826"/>
                  </a:cubicBezTo>
                  <a:cubicBezTo>
                    <a:pt x="640" y="1826"/>
                    <a:pt x="685" y="1849"/>
                    <a:pt x="731" y="1872"/>
                  </a:cubicBezTo>
                  <a:cubicBezTo>
                    <a:pt x="799" y="1872"/>
                    <a:pt x="891" y="1895"/>
                    <a:pt x="936" y="1895"/>
                  </a:cubicBezTo>
                  <a:lnTo>
                    <a:pt x="982" y="1895"/>
                  </a:lnTo>
                  <a:cubicBezTo>
                    <a:pt x="1073" y="1895"/>
                    <a:pt x="1142" y="1895"/>
                    <a:pt x="1233" y="1872"/>
                  </a:cubicBezTo>
                  <a:cubicBezTo>
                    <a:pt x="1233" y="1872"/>
                    <a:pt x="1256" y="1872"/>
                    <a:pt x="1256" y="1849"/>
                  </a:cubicBezTo>
                  <a:cubicBezTo>
                    <a:pt x="1324" y="1826"/>
                    <a:pt x="1393" y="1803"/>
                    <a:pt x="1461" y="1780"/>
                  </a:cubicBezTo>
                  <a:cubicBezTo>
                    <a:pt x="1461" y="1780"/>
                    <a:pt x="1461" y="1780"/>
                    <a:pt x="1461" y="1758"/>
                  </a:cubicBezTo>
                  <a:lnTo>
                    <a:pt x="1507" y="1758"/>
                  </a:lnTo>
                  <a:cubicBezTo>
                    <a:pt x="1553" y="1712"/>
                    <a:pt x="1621" y="1666"/>
                    <a:pt x="1690" y="1598"/>
                  </a:cubicBezTo>
                  <a:cubicBezTo>
                    <a:pt x="1690" y="1598"/>
                    <a:pt x="1690" y="1598"/>
                    <a:pt x="1712" y="1575"/>
                  </a:cubicBezTo>
                  <a:cubicBezTo>
                    <a:pt x="1735" y="1529"/>
                    <a:pt x="1781" y="1484"/>
                    <a:pt x="1827" y="1415"/>
                  </a:cubicBezTo>
                  <a:cubicBezTo>
                    <a:pt x="1827" y="1415"/>
                    <a:pt x="1827" y="1415"/>
                    <a:pt x="1849" y="1392"/>
                  </a:cubicBezTo>
                  <a:cubicBezTo>
                    <a:pt x="1849" y="1392"/>
                    <a:pt x="1849" y="1392"/>
                    <a:pt x="1849" y="1370"/>
                  </a:cubicBezTo>
                  <a:cubicBezTo>
                    <a:pt x="1872" y="1324"/>
                    <a:pt x="1918" y="1233"/>
                    <a:pt x="1941" y="1187"/>
                  </a:cubicBezTo>
                  <a:cubicBezTo>
                    <a:pt x="1941" y="1164"/>
                    <a:pt x="1941" y="1164"/>
                    <a:pt x="1941" y="1164"/>
                  </a:cubicBezTo>
                  <a:cubicBezTo>
                    <a:pt x="1941" y="1164"/>
                    <a:pt x="1941" y="1141"/>
                    <a:pt x="1941" y="1141"/>
                  </a:cubicBezTo>
                  <a:cubicBezTo>
                    <a:pt x="1963" y="1118"/>
                    <a:pt x="1963" y="1050"/>
                    <a:pt x="1963" y="1027"/>
                  </a:cubicBezTo>
                  <a:cubicBezTo>
                    <a:pt x="1963" y="1027"/>
                    <a:pt x="1963" y="959"/>
                    <a:pt x="1986" y="936"/>
                  </a:cubicBezTo>
                  <a:cubicBezTo>
                    <a:pt x="1986" y="913"/>
                    <a:pt x="1986" y="913"/>
                    <a:pt x="1986" y="913"/>
                  </a:cubicBezTo>
                  <a:cubicBezTo>
                    <a:pt x="1963" y="845"/>
                    <a:pt x="1963" y="776"/>
                    <a:pt x="1941" y="708"/>
                  </a:cubicBezTo>
                  <a:lnTo>
                    <a:pt x="1872" y="525"/>
                  </a:lnTo>
                  <a:cubicBezTo>
                    <a:pt x="1872" y="525"/>
                    <a:pt x="1872" y="525"/>
                    <a:pt x="1872" y="502"/>
                  </a:cubicBezTo>
                  <a:cubicBezTo>
                    <a:pt x="1849" y="479"/>
                    <a:pt x="1758" y="388"/>
                    <a:pt x="1735" y="365"/>
                  </a:cubicBezTo>
                  <a:cubicBezTo>
                    <a:pt x="1735" y="342"/>
                    <a:pt x="1735" y="342"/>
                    <a:pt x="1735" y="342"/>
                  </a:cubicBezTo>
                  <a:cubicBezTo>
                    <a:pt x="1690" y="320"/>
                    <a:pt x="1644" y="274"/>
                    <a:pt x="1644" y="274"/>
                  </a:cubicBezTo>
                  <a:cubicBezTo>
                    <a:pt x="1621" y="251"/>
                    <a:pt x="1598" y="228"/>
                    <a:pt x="1553" y="205"/>
                  </a:cubicBezTo>
                  <a:lnTo>
                    <a:pt x="1530" y="205"/>
                  </a:lnTo>
                  <a:cubicBezTo>
                    <a:pt x="1507" y="183"/>
                    <a:pt x="1393" y="137"/>
                    <a:pt x="1347" y="114"/>
                  </a:cubicBezTo>
                  <a:lnTo>
                    <a:pt x="1302" y="114"/>
                  </a:lnTo>
                  <a:cubicBezTo>
                    <a:pt x="1279" y="91"/>
                    <a:pt x="1210" y="91"/>
                    <a:pt x="1142" y="91"/>
                  </a:cubicBezTo>
                  <a:cubicBezTo>
                    <a:pt x="1050" y="23"/>
                    <a:pt x="936"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46850" y="3693750"/>
              <a:ext cx="43375" cy="51675"/>
            </a:xfrm>
            <a:custGeom>
              <a:avLst/>
              <a:gdLst/>
              <a:ahLst/>
              <a:cxnLst/>
              <a:rect l="l" t="t" r="r" b="b"/>
              <a:pathLst>
                <a:path w="1735" h="2067" extrusionOk="0">
                  <a:moveTo>
                    <a:pt x="936" y="0"/>
                  </a:moveTo>
                  <a:cubicBezTo>
                    <a:pt x="867" y="0"/>
                    <a:pt x="799" y="23"/>
                    <a:pt x="730" y="23"/>
                  </a:cubicBezTo>
                  <a:lnTo>
                    <a:pt x="708" y="23"/>
                  </a:lnTo>
                  <a:lnTo>
                    <a:pt x="525" y="115"/>
                  </a:lnTo>
                  <a:cubicBezTo>
                    <a:pt x="502" y="137"/>
                    <a:pt x="479" y="137"/>
                    <a:pt x="457" y="183"/>
                  </a:cubicBezTo>
                  <a:cubicBezTo>
                    <a:pt x="342" y="252"/>
                    <a:pt x="388" y="206"/>
                    <a:pt x="320" y="320"/>
                  </a:cubicBezTo>
                  <a:cubicBezTo>
                    <a:pt x="297" y="320"/>
                    <a:pt x="251" y="366"/>
                    <a:pt x="251" y="388"/>
                  </a:cubicBezTo>
                  <a:cubicBezTo>
                    <a:pt x="228" y="411"/>
                    <a:pt x="183" y="571"/>
                    <a:pt x="160" y="594"/>
                  </a:cubicBezTo>
                  <a:cubicBezTo>
                    <a:pt x="160" y="617"/>
                    <a:pt x="160" y="662"/>
                    <a:pt x="160" y="685"/>
                  </a:cubicBezTo>
                  <a:cubicBezTo>
                    <a:pt x="137" y="731"/>
                    <a:pt x="137" y="776"/>
                    <a:pt x="137" y="799"/>
                  </a:cubicBezTo>
                  <a:cubicBezTo>
                    <a:pt x="137" y="799"/>
                    <a:pt x="137" y="822"/>
                    <a:pt x="137" y="868"/>
                  </a:cubicBezTo>
                  <a:cubicBezTo>
                    <a:pt x="137" y="891"/>
                    <a:pt x="114" y="913"/>
                    <a:pt x="114" y="913"/>
                  </a:cubicBezTo>
                  <a:cubicBezTo>
                    <a:pt x="46" y="1005"/>
                    <a:pt x="23" y="1096"/>
                    <a:pt x="23" y="1210"/>
                  </a:cubicBezTo>
                  <a:cubicBezTo>
                    <a:pt x="0" y="1301"/>
                    <a:pt x="0" y="1416"/>
                    <a:pt x="46" y="1507"/>
                  </a:cubicBezTo>
                  <a:cubicBezTo>
                    <a:pt x="69" y="1598"/>
                    <a:pt x="114" y="1689"/>
                    <a:pt x="183" y="1758"/>
                  </a:cubicBezTo>
                  <a:cubicBezTo>
                    <a:pt x="228" y="1849"/>
                    <a:pt x="297" y="1918"/>
                    <a:pt x="388" y="1963"/>
                  </a:cubicBezTo>
                  <a:cubicBezTo>
                    <a:pt x="457" y="1986"/>
                    <a:pt x="502" y="2009"/>
                    <a:pt x="571" y="2032"/>
                  </a:cubicBezTo>
                  <a:cubicBezTo>
                    <a:pt x="639" y="2055"/>
                    <a:pt x="708" y="2066"/>
                    <a:pt x="776" y="2066"/>
                  </a:cubicBezTo>
                  <a:cubicBezTo>
                    <a:pt x="845" y="2066"/>
                    <a:pt x="913" y="2055"/>
                    <a:pt x="982" y="2032"/>
                  </a:cubicBezTo>
                  <a:lnTo>
                    <a:pt x="1164" y="1963"/>
                  </a:lnTo>
                  <a:cubicBezTo>
                    <a:pt x="1278" y="1895"/>
                    <a:pt x="1370" y="1804"/>
                    <a:pt x="1415" y="1689"/>
                  </a:cubicBezTo>
                  <a:cubicBezTo>
                    <a:pt x="1461" y="1621"/>
                    <a:pt x="1507" y="1530"/>
                    <a:pt x="1552" y="1461"/>
                  </a:cubicBezTo>
                  <a:cubicBezTo>
                    <a:pt x="1598" y="1301"/>
                    <a:pt x="1666" y="1165"/>
                    <a:pt x="1712" y="1028"/>
                  </a:cubicBezTo>
                  <a:cubicBezTo>
                    <a:pt x="1712" y="1028"/>
                    <a:pt x="1712" y="1005"/>
                    <a:pt x="1712" y="1005"/>
                  </a:cubicBezTo>
                  <a:cubicBezTo>
                    <a:pt x="1712" y="982"/>
                    <a:pt x="1735" y="822"/>
                    <a:pt x="1735" y="799"/>
                  </a:cubicBezTo>
                  <a:cubicBezTo>
                    <a:pt x="1735" y="776"/>
                    <a:pt x="1712" y="617"/>
                    <a:pt x="1712" y="594"/>
                  </a:cubicBezTo>
                  <a:cubicBezTo>
                    <a:pt x="1712" y="571"/>
                    <a:pt x="1643" y="434"/>
                    <a:pt x="1643" y="411"/>
                  </a:cubicBezTo>
                  <a:lnTo>
                    <a:pt x="1621" y="411"/>
                  </a:lnTo>
                  <a:cubicBezTo>
                    <a:pt x="1598" y="343"/>
                    <a:pt x="1552" y="297"/>
                    <a:pt x="1507" y="252"/>
                  </a:cubicBezTo>
                  <a:cubicBezTo>
                    <a:pt x="1507" y="252"/>
                    <a:pt x="1507" y="229"/>
                    <a:pt x="1507" y="229"/>
                  </a:cubicBezTo>
                  <a:cubicBezTo>
                    <a:pt x="1461" y="206"/>
                    <a:pt x="1392" y="160"/>
                    <a:pt x="1347" y="115"/>
                  </a:cubicBezTo>
                  <a:lnTo>
                    <a:pt x="1324" y="115"/>
                  </a:lnTo>
                  <a:cubicBezTo>
                    <a:pt x="1278" y="92"/>
                    <a:pt x="1210" y="69"/>
                    <a:pt x="1141" y="23"/>
                  </a:cubicBezTo>
                  <a:lnTo>
                    <a:pt x="9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0675" y="3739125"/>
              <a:ext cx="41675" cy="49350"/>
            </a:xfrm>
            <a:custGeom>
              <a:avLst/>
              <a:gdLst/>
              <a:ahLst/>
              <a:cxnLst/>
              <a:rect l="l" t="t" r="r" b="b"/>
              <a:pathLst>
                <a:path w="1667" h="1974" extrusionOk="0">
                  <a:moveTo>
                    <a:pt x="845" y="0"/>
                  </a:moveTo>
                  <a:cubicBezTo>
                    <a:pt x="776" y="0"/>
                    <a:pt x="708" y="11"/>
                    <a:pt x="639" y="34"/>
                  </a:cubicBezTo>
                  <a:lnTo>
                    <a:pt x="457" y="103"/>
                  </a:lnTo>
                  <a:cubicBezTo>
                    <a:pt x="343" y="171"/>
                    <a:pt x="251" y="263"/>
                    <a:pt x="183" y="377"/>
                  </a:cubicBezTo>
                  <a:cubicBezTo>
                    <a:pt x="137" y="468"/>
                    <a:pt x="91" y="582"/>
                    <a:pt x="69" y="673"/>
                  </a:cubicBezTo>
                  <a:cubicBezTo>
                    <a:pt x="46" y="696"/>
                    <a:pt x="46" y="719"/>
                    <a:pt x="46" y="742"/>
                  </a:cubicBezTo>
                  <a:cubicBezTo>
                    <a:pt x="23" y="810"/>
                    <a:pt x="23" y="902"/>
                    <a:pt x="23" y="993"/>
                  </a:cubicBezTo>
                  <a:cubicBezTo>
                    <a:pt x="0" y="1039"/>
                    <a:pt x="23" y="1061"/>
                    <a:pt x="23" y="1107"/>
                  </a:cubicBezTo>
                  <a:cubicBezTo>
                    <a:pt x="46" y="1267"/>
                    <a:pt x="46" y="1427"/>
                    <a:pt x="160" y="1564"/>
                  </a:cubicBezTo>
                  <a:cubicBezTo>
                    <a:pt x="251" y="1701"/>
                    <a:pt x="297" y="1769"/>
                    <a:pt x="457" y="1860"/>
                  </a:cubicBezTo>
                  <a:cubicBezTo>
                    <a:pt x="566" y="1938"/>
                    <a:pt x="707" y="1974"/>
                    <a:pt x="851" y="1974"/>
                  </a:cubicBezTo>
                  <a:cubicBezTo>
                    <a:pt x="918" y="1974"/>
                    <a:pt x="985" y="1966"/>
                    <a:pt x="1050" y="1952"/>
                  </a:cubicBezTo>
                  <a:cubicBezTo>
                    <a:pt x="1187" y="1906"/>
                    <a:pt x="1301" y="1837"/>
                    <a:pt x="1415" y="1746"/>
                  </a:cubicBezTo>
                  <a:cubicBezTo>
                    <a:pt x="1507" y="1632"/>
                    <a:pt x="1575" y="1518"/>
                    <a:pt x="1621" y="1381"/>
                  </a:cubicBezTo>
                  <a:cubicBezTo>
                    <a:pt x="1666" y="1221"/>
                    <a:pt x="1644" y="1039"/>
                    <a:pt x="1575" y="879"/>
                  </a:cubicBezTo>
                  <a:cubicBezTo>
                    <a:pt x="1598" y="765"/>
                    <a:pt x="1598" y="673"/>
                    <a:pt x="1575" y="559"/>
                  </a:cubicBezTo>
                  <a:cubicBezTo>
                    <a:pt x="1552" y="468"/>
                    <a:pt x="1507" y="377"/>
                    <a:pt x="1438" y="308"/>
                  </a:cubicBezTo>
                  <a:cubicBezTo>
                    <a:pt x="1392" y="217"/>
                    <a:pt x="1301" y="171"/>
                    <a:pt x="1233" y="103"/>
                  </a:cubicBezTo>
                  <a:cubicBezTo>
                    <a:pt x="1164" y="80"/>
                    <a:pt x="1096" y="57"/>
                    <a:pt x="1050" y="34"/>
                  </a:cubicBezTo>
                  <a:cubicBezTo>
                    <a:pt x="982" y="11"/>
                    <a:pt x="913"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57400" y="3674925"/>
              <a:ext cx="44525" cy="41675"/>
            </a:xfrm>
            <a:custGeom>
              <a:avLst/>
              <a:gdLst/>
              <a:ahLst/>
              <a:cxnLst/>
              <a:rect l="l" t="t" r="r" b="b"/>
              <a:pathLst>
                <a:path w="1781" h="1667" extrusionOk="0">
                  <a:moveTo>
                    <a:pt x="799" y="0"/>
                  </a:moveTo>
                  <a:cubicBezTo>
                    <a:pt x="640" y="0"/>
                    <a:pt x="548" y="23"/>
                    <a:pt x="411" y="114"/>
                  </a:cubicBezTo>
                  <a:cubicBezTo>
                    <a:pt x="297" y="160"/>
                    <a:pt x="183" y="274"/>
                    <a:pt x="115" y="388"/>
                  </a:cubicBezTo>
                  <a:cubicBezTo>
                    <a:pt x="69" y="457"/>
                    <a:pt x="46" y="525"/>
                    <a:pt x="23" y="594"/>
                  </a:cubicBezTo>
                  <a:cubicBezTo>
                    <a:pt x="1" y="776"/>
                    <a:pt x="1" y="822"/>
                    <a:pt x="23" y="1005"/>
                  </a:cubicBezTo>
                  <a:cubicBezTo>
                    <a:pt x="69" y="1096"/>
                    <a:pt x="115" y="1187"/>
                    <a:pt x="160" y="1256"/>
                  </a:cubicBezTo>
                  <a:cubicBezTo>
                    <a:pt x="229" y="1347"/>
                    <a:pt x="297" y="1415"/>
                    <a:pt x="389" y="1461"/>
                  </a:cubicBezTo>
                  <a:cubicBezTo>
                    <a:pt x="434" y="1484"/>
                    <a:pt x="480" y="1507"/>
                    <a:pt x="526" y="1529"/>
                  </a:cubicBezTo>
                  <a:cubicBezTo>
                    <a:pt x="548" y="1529"/>
                    <a:pt x="548" y="1552"/>
                    <a:pt x="571" y="1552"/>
                  </a:cubicBezTo>
                  <a:cubicBezTo>
                    <a:pt x="594" y="1575"/>
                    <a:pt x="754" y="1621"/>
                    <a:pt x="754" y="1644"/>
                  </a:cubicBezTo>
                  <a:lnTo>
                    <a:pt x="777" y="1644"/>
                  </a:lnTo>
                  <a:cubicBezTo>
                    <a:pt x="777" y="1644"/>
                    <a:pt x="959" y="1666"/>
                    <a:pt x="982" y="1666"/>
                  </a:cubicBezTo>
                  <a:cubicBezTo>
                    <a:pt x="982" y="1666"/>
                    <a:pt x="1187" y="1644"/>
                    <a:pt x="1187" y="1644"/>
                  </a:cubicBezTo>
                  <a:cubicBezTo>
                    <a:pt x="1210" y="1621"/>
                    <a:pt x="1256" y="1621"/>
                    <a:pt x="1279" y="1598"/>
                  </a:cubicBezTo>
                  <a:cubicBezTo>
                    <a:pt x="1302" y="1575"/>
                    <a:pt x="1347" y="1575"/>
                    <a:pt x="1370" y="1552"/>
                  </a:cubicBezTo>
                  <a:cubicBezTo>
                    <a:pt x="1393" y="1552"/>
                    <a:pt x="1530" y="1438"/>
                    <a:pt x="1530" y="1438"/>
                  </a:cubicBezTo>
                  <a:cubicBezTo>
                    <a:pt x="1530" y="1438"/>
                    <a:pt x="1553" y="1415"/>
                    <a:pt x="1553" y="1415"/>
                  </a:cubicBezTo>
                  <a:cubicBezTo>
                    <a:pt x="1553" y="1415"/>
                    <a:pt x="1598" y="1370"/>
                    <a:pt x="1598" y="1347"/>
                  </a:cubicBezTo>
                  <a:cubicBezTo>
                    <a:pt x="1621" y="1324"/>
                    <a:pt x="1644" y="1278"/>
                    <a:pt x="1667" y="1256"/>
                  </a:cubicBezTo>
                  <a:cubicBezTo>
                    <a:pt x="1667" y="1233"/>
                    <a:pt x="1758" y="1073"/>
                    <a:pt x="1758" y="1073"/>
                  </a:cubicBezTo>
                  <a:cubicBezTo>
                    <a:pt x="1758" y="1073"/>
                    <a:pt x="1758" y="1050"/>
                    <a:pt x="1758" y="1050"/>
                  </a:cubicBezTo>
                  <a:cubicBezTo>
                    <a:pt x="1758" y="1027"/>
                    <a:pt x="1758" y="982"/>
                    <a:pt x="1758" y="959"/>
                  </a:cubicBezTo>
                  <a:cubicBezTo>
                    <a:pt x="1781" y="913"/>
                    <a:pt x="1781" y="890"/>
                    <a:pt x="1781" y="845"/>
                  </a:cubicBezTo>
                  <a:cubicBezTo>
                    <a:pt x="1781" y="845"/>
                    <a:pt x="1758" y="639"/>
                    <a:pt x="1758" y="639"/>
                  </a:cubicBezTo>
                  <a:cubicBezTo>
                    <a:pt x="1758" y="639"/>
                    <a:pt x="1690" y="457"/>
                    <a:pt x="1667" y="457"/>
                  </a:cubicBezTo>
                  <a:cubicBezTo>
                    <a:pt x="1667" y="457"/>
                    <a:pt x="1553" y="297"/>
                    <a:pt x="1553" y="297"/>
                  </a:cubicBezTo>
                  <a:cubicBezTo>
                    <a:pt x="1553" y="297"/>
                    <a:pt x="1393" y="183"/>
                    <a:pt x="1393" y="183"/>
                  </a:cubicBezTo>
                  <a:cubicBezTo>
                    <a:pt x="1393" y="183"/>
                    <a:pt x="1210" y="91"/>
                    <a:pt x="1210" y="91"/>
                  </a:cubicBezTo>
                  <a:cubicBezTo>
                    <a:pt x="1187" y="91"/>
                    <a:pt x="1165" y="69"/>
                    <a:pt x="1142" y="69"/>
                  </a:cubicBezTo>
                  <a:cubicBezTo>
                    <a:pt x="1119" y="69"/>
                    <a:pt x="1073" y="46"/>
                    <a:pt x="1051" y="23"/>
                  </a:cubicBezTo>
                  <a:cubicBezTo>
                    <a:pt x="959" y="0"/>
                    <a:pt x="891"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73950" y="3534550"/>
              <a:ext cx="41675" cy="46525"/>
            </a:xfrm>
            <a:custGeom>
              <a:avLst/>
              <a:gdLst/>
              <a:ahLst/>
              <a:cxnLst/>
              <a:rect l="l" t="t" r="r" b="b"/>
              <a:pathLst>
                <a:path w="1667" h="1861" extrusionOk="0">
                  <a:moveTo>
                    <a:pt x="891" y="0"/>
                  </a:moveTo>
                  <a:cubicBezTo>
                    <a:pt x="822" y="23"/>
                    <a:pt x="754" y="23"/>
                    <a:pt x="685" y="46"/>
                  </a:cubicBezTo>
                  <a:cubicBezTo>
                    <a:pt x="571" y="69"/>
                    <a:pt x="457" y="137"/>
                    <a:pt x="366" y="228"/>
                  </a:cubicBezTo>
                  <a:cubicBezTo>
                    <a:pt x="343" y="251"/>
                    <a:pt x="320" y="251"/>
                    <a:pt x="297" y="274"/>
                  </a:cubicBezTo>
                  <a:cubicBezTo>
                    <a:pt x="297" y="274"/>
                    <a:pt x="297" y="297"/>
                    <a:pt x="297" y="297"/>
                  </a:cubicBezTo>
                  <a:cubicBezTo>
                    <a:pt x="206" y="343"/>
                    <a:pt x="137" y="411"/>
                    <a:pt x="92" y="502"/>
                  </a:cubicBezTo>
                  <a:cubicBezTo>
                    <a:pt x="69" y="571"/>
                    <a:pt x="46" y="639"/>
                    <a:pt x="23" y="685"/>
                  </a:cubicBezTo>
                  <a:cubicBezTo>
                    <a:pt x="1" y="776"/>
                    <a:pt x="1" y="845"/>
                    <a:pt x="1" y="936"/>
                  </a:cubicBezTo>
                  <a:cubicBezTo>
                    <a:pt x="1" y="959"/>
                    <a:pt x="1" y="959"/>
                    <a:pt x="1" y="982"/>
                  </a:cubicBezTo>
                  <a:cubicBezTo>
                    <a:pt x="1" y="1164"/>
                    <a:pt x="23" y="1233"/>
                    <a:pt x="115" y="1415"/>
                  </a:cubicBezTo>
                  <a:cubicBezTo>
                    <a:pt x="115" y="1415"/>
                    <a:pt x="115" y="1438"/>
                    <a:pt x="115" y="1438"/>
                  </a:cubicBezTo>
                  <a:cubicBezTo>
                    <a:pt x="160" y="1484"/>
                    <a:pt x="206" y="1552"/>
                    <a:pt x="252" y="1621"/>
                  </a:cubicBezTo>
                  <a:cubicBezTo>
                    <a:pt x="366" y="1712"/>
                    <a:pt x="480" y="1781"/>
                    <a:pt x="640" y="1826"/>
                  </a:cubicBezTo>
                  <a:cubicBezTo>
                    <a:pt x="708" y="1849"/>
                    <a:pt x="788" y="1860"/>
                    <a:pt x="868" y="1860"/>
                  </a:cubicBezTo>
                  <a:cubicBezTo>
                    <a:pt x="948" y="1860"/>
                    <a:pt x="1028" y="1849"/>
                    <a:pt x="1096" y="1826"/>
                  </a:cubicBezTo>
                  <a:lnTo>
                    <a:pt x="1279" y="1758"/>
                  </a:lnTo>
                  <a:cubicBezTo>
                    <a:pt x="1370" y="1712"/>
                    <a:pt x="1438" y="1644"/>
                    <a:pt x="1484" y="1552"/>
                  </a:cubicBezTo>
                  <a:cubicBezTo>
                    <a:pt x="1530" y="1507"/>
                    <a:pt x="1553" y="1461"/>
                    <a:pt x="1575" y="1393"/>
                  </a:cubicBezTo>
                  <a:cubicBezTo>
                    <a:pt x="1621" y="1301"/>
                    <a:pt x="1644" y="1210"/>
                    <a:pt x="1644" y="1096"/>
                  </a:cubicBezTo>
                  <a:cubicBezTo>
                    <a:pt x="1644" y="1050"/>
                    <a:pt x="1644" y="1004"/>
                    <a:pt x="1644" y="959"/>
                  </a:cubicBezTo>
                  <a:cubicBezTo>
                    <a:pt x="1644" y="890"/>
                    <a:pt x="1667" y="845"/>
                    <a:pt x="1667" y="776"/>
                  </a:cubicBezTo>
                  <a:cubicBezTo>
                    <a:pt x="1667" y="662"/>
                    <a:pt x="1644" y="571"/>
                    <a:pt x="1598" y="480"/>
                  </a:cubicBezTo>
                  <a:cubicBezTo>
                    <a:pt x="1553" y="388"/>
                    <a:pt x="1507" y="297"/>
                    <a:pt x="1438" y="228"/>
                  </a:cubicBezTo>
                  <a:cubicBezTo>
                    <a:pt x="1393" y="183"/>
                    <a:pt x="1324" y="160"/>
                    <a:pt x="1279" y="114"/>
                  </a:cubicBezTo>
                  <a:cubicBezTo>
                    <a:pt x="1165" y="46"/>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07175" y="3440400"/>
              <a:ext cx="41700" cy="48175"/>
            </a:xfrm>
            <a:custGeom>
              <a:avLst/>
              <a:gdLst/>
              <a:ahLst/>
              <a:cxnLst/>
              <a:rect l="l" t="t" r="r" b="b"/>
              <a:pathLst>
                <a:path w="1668" h="1927" extrusionOk="0">
                  <a:moveTo>
                    <a:pt x="891" y="0"/>
                  </a:moveTo>
                  <a:cubicBezTo>
                    <a:pt x="823" y="0"/>
                    <a:pt x="754" y="0"/>
                    <a:pt x="686" y="23"/>
                  </a:cubicBezTo>
                  <a:cubicBezTo>
                    <a:pt x="572" y="46"/>
                    <a:pt x="457" y="114"/>
                    <a:pt x="343" y="205"/>
                  </a:cubicBezTo>
                  <a:cubicBezTo>
                    <a:pt x="298" y="274"/>
                    <a:pt x="252" y="320"/>
                    <a:pt x="229" y="388"/>
                  </a:cubicBezTo>
                  <a:cubicBezTo>
                    <a:pt x="206" y="388"/>
                    <a:pt x="206" y="411"/>
                    <a:pt x="206" y="411"/>
                  </a:cubicBezTo>
                  <a:cubicBezTo>
                    <a:pt x="206" y="411"/>
                    <a:pt x="206" y="434"/>
                    <a:pt x="184" y="434"/>
                  </a:cubicBezTo>
                  <a:cubicBezTo>
                    <a:pt x="161" y="502"/>
                    <a:pt x="138" y="571"/>
                    <a:pt x="115" y="639"/>
                  </a:cubicBezTo>
                  <a:cubicBezTo>
                    <a:pt x="115" y="639"/>
                    <a:pt x="115" y="639"/>
                    <a:pt x="115" y="662"/>
                  </a:cubicBezTo>
                  <a:cubicBezTo>
                    <a:pt x="92" y="685"/>
                    <a:pt x="69" y="708"/>
                    <a:pt x="69" y="730"/>
                  </a:cubicBezTo>
                  <a:cubicBezTo>
                    <a:pt x="24" y="822"/>
                    <a:pt x="1" y="936"/>
                    <a:pt x="1" y="1027"/>
                  </a:cubicBezTo>
                  <a:cubicBezTo>
                    <a:pt x="1" y="1096"/>
                    <a:pt x="24" y="1164"/>
                    <a:pt x="24" y="1233"/>
                  </a:cubicBezTo>
                  <a:cubicBezTo>
                    <a:pt x="69" y="1370"/>
                    <a:pt x="138" y="1484"/>
                    <a:pt x="229" y="1575"/>
                  </a:cubicBezTo>
                  <a:cubicBezTo>
                    <a:pt x="229" y="1575"/>
                    <a:pt x="252" y="1598"/>
                    <a:pt x="252" y="1598"/>
                  </a:cubicBezTo>
                  <a:cubicBezTo>
                    <a:pt x="275" y="1621"/>
                    <a:pt x="320" y="1666"/>
                    <a:pt x="343" y="1689"/>
                  </a:cubicBezTo>
                  <a:cubicBezTo>
                    <a:pt x="412" y="1780"/>
                    <a:pt x="480" y="1826"/>
                    <a:pt x="572" y="1849"/>
                  </a:cubicBezTo>
                  <a:cubicBezTo>
                    <a:pt x="640" y="1895"/>
                    <a:pt x="709" y="1917"/>
                    <a:pt x="777" y="1917"/>
                  </a:cubicBezTo>
                  <a:cubicBezTo>
                    <a:pt x="804" y="1924"/>
                    <a:pt x="832" y="1927"/>
                    <a:pt x="862" y="1927"/>
                  </a:cubicBezTo>
                  <a:cubicBezTo>
                    <a:pt x="933" y="1927"/>
                    <a:pt x="1009" y="1911"/>
                    <a:pt x="1074" y="1895"/>
                  </a:cubicBezTo>
                  <a:cubicBezTo>
                    <a:pt x="1142" y="1872"/>
                    <a:pt x="1188" y="1849"/>
                    <a:pt x="1256" y="1826"/>
                  </a:cubicBezTo>
                  <a:cubicBezTo>
                    <a:pt x="1302" y="1780"/>
                    <a:pt x="1370" y="1735"/>
                    <a:pt x="1416" y="1689"/>
                  </a:cubicBezTo>
                  <a:cubicBezTo>
                    <a:pt x="1485" y="1621"/>
                    <a:pt x="1530" y="1552"/>
                    <a:pt x="1576" y="1461"/>
                  </a:cubicBezTo>
                  <a:cubicBezTo>
                    <a:pt x="1622" y="1370"/>
                    <a:pt x="1644" y="1278"/>
                    <a:pt x="1644" y="1164"/>
                  </a:cubicBezTo>
                  <a:cubicBezTo>
                    <a:pt x="1644" y="1096"/>
                    <a:pt x="1622" y="1027"/>
                    <a:pt x="1622" y="981"/>
                  </a:cubicBezTo>
                  <a:cubicBezTo>
                    <a:pt x="1644" y="913"/>
                    <a:pt x="1644" y="822"/>
                    <a:pt x="1644" y="753"/>
                  </a:cubicBezTo>
                  <a:cubicBezTo>
                    <a:pt x="1667" y="639"/>
                    <a:pt x="1644" y="548"/>
                    <a:pt x="1576" y="457"/>
                  </a:cubicBezTo>
                  <a:cubicBezTo>
                    <a:pt x="1553" y="365"/>
                    <a:pt x="1507" y="274"/>
                    <a:pt x="1439" y="205"/>
                  </a:cubicBezTo>
                  <a:cubicBezTo>
                    <a:pt x="1370" y="183"/>
                    <a:pt x="1325" y="137"/>
                    <a:pt x="1279" y="91"/>
                  </a:cubicBezTo>
                  <a:cubicBezTo>
                    <a:pt x="1165" y="23"/>
                    <a:pt x="1028"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77650" y="3383475"/>
              <a:ext cx="50825" cy="51225"/>
            </a:xfrm>
            <a:custGeom>
              <a:avLst/>
              <a:gdLst/>
              <a:ahLst/>
              <a:cxnLst/>
              <a:rect l="l" t="t" r="r" b="b"/>
              <a:pathLst>
                <a:path w="2033" h="2049" extrusionOk="0">
                  <a:moveTo>
                    <a:pt x="962" y="0"/>
                  </a:moveTo>
                  <a:cubicBezTo>
                    <a:pt x="896" y="0"/>
                    <a:pt x="834" y="6"/>
                    <a:pt x="777" y="17"/>
                  </a:cubicBezTo>
                  <a:cubicBezTo>
                    <a:pt x="708" y="40"/>
                    <a:pt x="640" y="63"/>
                    <a:pt x="571" y="109"/>
                  </a:cubicBezTo>
                  <a:lnTo>
                    <a:pt x="548" y="109"/>
                  </a:lnTo>
                  <a:cubicBezTo>
                    <a:pt x="548" y="109"/>
                    <a:pt x="548" y="131"/>
                    <a:pt x="526" y="131"/>
                  </a:cubicBezTo>
                  <a:cubicBezTo>
                    <a:pt x="480" y="154"/>
                    <a:pt x="411" y="200"/>
                    <a:pt x="366" y="246"/>
                  </a:cubicBezTo>
                  <a:cubicBezTo>
                    <a:pt x="297" y="314"/>
                    <a:pt x="229" y="405"/>
                    <a:pt x="183" y="474"/>
                  </a:cubicBezTo>
                  <a:cubicBezTo>
                    <a:pt x="183" y="474"/>
                    <a:pt x="183" y="497"/>
                    <a:pt x="160" y="497"/>
                  </a:cubicBezTo>
                  <a:cubicBezTo>
                    <a:pt x="160" y="497"/>
                    <a:pt x="160" y="519"/>
                    <a:pt x="160" y="519"/>
                  </a:cubicBezTo>
                  <a:cubicBezTo>
                    <a:pt x="115" y="588"/>
                    <a:pt x="92" y="656"/>
                    <a:pt x="69" y="725"/>
                  </a:cubicBezTo>
                  <a:cubicBezTo>
                    <a:pt x="69" y="748"/>
                    <a:pt x="46" y="771"/>
                    <a:pt x="46" y="793"/>
                  </a:cubicBezTo>
                  <a:cubicBezTo>
                    <a:pt x="46" y="885"/>
                    <a:pt x="1" y="999"/>
                    <a:pt x="23" y="1090"/>
                  </a:cubicBezTo>
                  <a:cubicBezTo>
                    <a:pt x="23" y="1136"/>
                    <a:pt x="46" y="1250"/>
                    <a:pt x="46" y="1318"/>
                  </a:cubicBezTo>
                  <a:cubicBezTo>
                    <a:pt x="69" y="1318"/>
                    <a:pt x="69" y="1341"/>
                    <a:pt x="69" y="1341"/>
                  </a:cubicBezTo>
                  <a:cubicBezTo>
                    <a:pt x="92" y="1410"/>
                    <a:pt x="115" y="1478"/>
                    <a:pt x="138" y="1547"/>
                  </a:cubicBezTo>
                  <a:cubicBezTo>
                    <a:pt x="160" y="1547"/>
                    <a:pt x="160" y="1569"/>
                    <a:pt x="160" y="1569"/>
                  </a:cubicBezTo>
                  <a:cubicBezTo>
                    <a:pt x="206" y="1638"/>
                    <a:pt x="252" y="1684"/>
                    <a:pt x="297" y="1729"/>
                  </a:cubicBezTo>
                  <a:cubicBezTo>
                    <a:pt x="297" y="1752"/>
                    <a:pt x="297" y="1752"/>
                    <a:pt x="320" y="1752"/>
                  </a:cubicBezTo>
                  <a:cubicBezTo>
                    <a:pt x="366" y="1798"/>
                    <a:pt x="434" y="1843"/>
                    <a:pt x="480" y="1889"/>
                  </a:cubicBezTo>
                  <a:cubicBezTo>
                    <a:pt x="503" y="1912"/>
                    <a:pt x="503" y="1912"/>
                    <a:pt x="526" y="1912"/>
                  </a:cubicBezTo>
                  <a:cubicBezTo>
                    <a:pt x="594" y="1957"/>
                    <a:pt x="663" y="1980"/>
                    <a:pt x="731" y="2003"/>
                  </a:cubicBezTo>
                  <a:cubicBezTo>
                    <a:pt x="754" y="2003"/>
                    <a:pt x="754" y="2003"/>
                    <a:pt x="777" y="2026"/>
                  </a:cubicBezTo>
                  <a:cubicBezTo>
                    <a:pt x="845" y="2026"/>
                    <a:pt x="914" y="2026"/>
                    <a:pt x="982" y="2049"/>
                  </a:cubicBezTo>
                  <a:lnTo>
                    <a:pt x="1073" y="2049"/>
                  </a:lnTo>
                  <a:cubicBezTo>
                    <a:pt x="1142" y="2049"/>
                    <a:pt x="1210" y="2026"/>
                    <a:pt x="1279" y="2026"/>
                  </a:cubicBezTo>
                  <a:cubicBezTo>
                    <a:pt x="1302" y="2003"/>
                    <a:pt x="1302" y="2003"/>
                    <a:pt x="1324" y="2003"/>
                  </a:cubicBezTo>
                  <a:lnTo>
                    <a:pt x="1347" y="2003"/>
                  </a:lnTo>
                  <a:cubicBezTo>
                    <a:pt x="1416" y="1980"/>
                    <a:pt x="1484" y="1957"/>
                    <a:pt x="1530" y="1912"/>
                  </a:cubicBezTo>
                  <a:cubicBezTo>
                    <a:pt x="1553" y="1912"/>
                    <a:pt x="1553" y="1912"/>
                    <a:pt x="1576" y="1889"/>
                  </a:cubicBezTo>
                  <a:cubicBezTo>
                    <a:pt x="1735" y="1775"/>
                    <a:pt x="1781" y="1752"/>
                    <a:pt x="1895" y="1569"/>
                  </a:cubicBezTo>
                  <a:cubicBezTo>
                    <a:pt x="1895" y="1569"/>
                    <a:pt x="1895" y="1569"/>
                    <a:pt x="1918" y="1547"/>
                  </a:cubicBezTo>
                  <a:cubicBezTo>
                    <a:pt x="1941" y="1478"/>
                    <a:pt x="1964" y="1410"/>
                    <a:pt x="1986" y="1364"/>
                  </a:cubicBezTo>
                  <a:cubicBezTo>
                    <a:pt x="1986" y="1341"/>
                    <a:pt x="2009" y="1341"/>
                    <a:pt x="2009" y="1341"/>
                  </a:cubicBezTo>
                  <a:cubicBezTo>
                    <a:pt x="2032" y="1250"/>
                    <a:pt x="2032" y="1181"/>
                    <a:pt x="2032" y="1090"/>
                  </a:cubicBezTo>
                  <a:cubicBezTo>
                    <a:pt x="2032" y="1090"/>
                    <a:pt x="2032" y="1090"/>
                    <a:pt x="2032" y="1067"/>
                  </a:cubicBezTo>
                  <a:cubicBezTo>
                    <a:pt x="2032" y="999"/>
                    <a:pt x="2009" y="907"/>
                    <a:pt x="2009" y="862"/>
                  </a:cubicBezTo>
                  <a:cubicBezTo>
                    <a:pt x="2009" y="839"/>
                    <a:pt x="2009" y="839"/>
                    <a:pt x="1986" y="816"/>
                  </a:cubicBezTo>
                  <a:cubicBezTo>
                    <a:pt x="1964" y="748"/>
                    <a:pt x="1941" y="679"/>
                    <a:pt x="1918" y="611"/>
                  </a:cubicBezTo>
                  <a:lnTo>
                    <a:pt x="1895" y="611"/>
                  </a:lnTo>
                  <a:cubicBezTo>
                    <a:pt x="1872" y="565"/>
                    <a:pt x="1849" y="519"/>
                    <a:pt x="1827" y="497"/>
                  </a:cubicBezTo>
                  <a:cubicBezTo>
                    <a:pt x="1781" y="451"/>
                    <a:pt x="1758" y="405"/>
                    <a:pt x="1735" y="383"/>
                  </a:cubicBezTo>
                  <a:cubicBezTo>
                    <a:pt x="1667" y="314"/>
                    <a:pt x="1598" y="268"/>
                    <a:pt x="1553" y="223"/>
                  </a:cubicBezTo>
                  <a:lnTo>
                    <a:pt x="1507" y="223"/>
                  </a:lnTo>
                  <a:cubicBezTo>
                    <a:pt x="1461" y="177"/>
                    <a:pt x="1416" y="131"/>
                    <a:pt x="1347" y="86"/>
                  </a:cubicBezTo>
                  <a:cubicBezTo>
                    <a:pt x="1302" y="63"/>
                    <a:pt x="1233" y="40"/>
                    <a:pt x="1165" y="17"/>
                  </a:cubicBezTo>
                  <a:cubicBezTo>
                    <a:pt x="1096" y="6"/>
                    <a:pt x="1028" y="0"/>
                    <a:pt x="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1225" y="3473475"/>
              <a:ext cx="46800" cy="47825"/>
            </a:xfrm>
            <a:custGeom>
              <a:avLst/>
              <a:gdLst/>
              <a:ahLst/>
              <a:cxnLst/>
              <a:rect l="l" t="t" r="r" b="b"/>
              <a:pathLst>
                <a:path w="1872" h="1913" extrusionOk="0">
                  <a:moveTo>
                    <a:pt x="1073" y="1"/>
                  </a:moveTo>
                  <a:cubicBezTo>
                    <a:pt x="1004" y="1"/>
                    <a:pt x="936" y="1"/>
                    <a:pt x="867" y="24"/>
                  </a:cubicBezTo>
                  <a:cubicBezTo>
                    <a:pt x="753" y="47"/>
                    <a:pt x="662" y="115"/>
                    <a:pt x="571" y="183"/>
                  </a:cubicBezTo>
                  <a:cubicBezTo>
                    <a:pt x="525" y="183"/>
                    <a:pt x="479" y="206"/>
                    <a:pt x="434" y="229"/>
                  </a:cubicBezTo>
                  <a:cubicBezTo>
                    <a:pt x="388" y="275"/>
                    <a:pt x="297" y="343"/>
                    <a:pt x="274" y="366"/>
                  </a:cubicBezTo>
                  <a:cubicBezTo>
                    <a:pt x="251" y="366"/>
                    <a:pt x="251" y="389"/>
                    <a:pt x="228" y="389"/>
                  </a:cubicBezTo>
                  <a:cubicBezTo>
                    <a:pt x="160" y="457"/>
                    <a:pt x="114" y="549"/>
                    <a:pt x="69" y="640"/>
                  </a:cubicBezTo>
                  <a:cubicBezTo>
                    <a:pt x="23" y="731"/>
                    <a:pt x="0" y="823"/>
                    <a:pt x="0" y="937"/>
                  </a:cubicBezTo>
                  <a:cubicBezTo>
                    <a:pt x="0" y="1051"/>
                    <a:pt x="23" y="1142"/>
                    <a:pt x="69" y="1233"/>
                  </a:cubicBezTo>
                  <a:cubicBezTo>
                    <a:pt x="114" y="1325"/>
                    <a:pt x="160" y="1416"/>
                    <a:pt x="228" y="1485"/>
                  </a:cubicBezTo>
                  <a:cubicBezTo>
                    <a:pt x="297" y="1507"/>
                    <a:pt x="343" y="1553"/>
                    <a:pt x="388" y="1599"/>
                  </a:cubicBezTo>
                  <a:cubicBezTo>
                    <a:pt x="434" y="1621"/>
                    <a:pt x="457" y="1621"/>
                    <a:pt x="502" y="1644"/>
                  </a:cubicBezTo>
                  <a:cubicBezTo>
                    <a:pt x="502" y="1644"/>
                    <a:pt x="502" y="1644"/>
                    <a:pt x="525" y="1667"/>
                  </a:cubicBezTo>
                  <a:cubicBezTo>
                    <a:pt x="525" y="1667"/>
                    <a:pt x="548" y="1690"/>
                    <a:pt x="548" y="1690"/>
                  </a:cubicBezTo>
                  <a:cubicBezTo>
                    <a:pt x="639" y="1781"/>
                    <a:pt x="753" y="1850"/>
                    <a:pt x="890" y="1895"/>
                  </a:cubicBezTo>
                  <a:cubicBezTo>
                    <a:pt x="936" y="1907"/>
                    <a:pt x="987" y="1912"/>
                    <a:pt x="1039" y="1912"/>
                  </a:cubicBezTo>
                  <a:cubicBezTo>
                    <a:pt x="1090" y="1912"/>
                    <a:pt x="1141" y="1907"/>
                    <a:pt x="1187" y="1895"/>
                  </a:cubicBezTo>
                  <a:cubicBezTo>
                    <a:pt x="1278" y="1895"/>
                    <a:pt x="1392" y="1873"/>
                    <a:pt x="1461" y="1804"/>
                  </a:cubicBezTo>
                  <a:cubicBezTo>
                    <a:pt x="1575" y="1736"/>
                    <a:pt x="1666" y="1644"/>
                    <a:pt x="1735" y="1530"/>
                  </a:cubicBezTo>
                  <a:cubicBezTo>
                    <a:pt x="1780" y="1462"/>
                    <a:pt x="1803" y="1393"/>
                    <a:pt x="1826" y="1325"/>
                  </a:cubicBezTo>
                  <a:cubicBezTo>
                    <a:pt x="1849" y="1302"/>
                    <a:pt x="1849" y="1302"/>
                    <a:pt x="1849" y="1279"/>
                  </a:cubicBezTo>
                  <a:cubicBezTo>
                    <a:pt x="1849" y="1256"/>
                    <a:pt x="1872" y="1119"/>
                    <a:pt x="1872" y="1051"/>
                  </a:cubicBezTo>
                  <a:cubicBezTo>
                    <a:pt x="1872" y="960"/>
                    <a:pt x="1849" y="891"/>
                    <a:pt x="1849" y="823"/>
                  </a:cubicBezTo>
                  <a:cubicBezTo>
                    <a:pt x="1826" y="800"/>
                    <a:pt x="1826" y="777"/>
                    <a:pt x="1826" y="777"/>
                  </a:cubicBezTo>
                  <a:cubicBezTo>
                    <a:pt x="1826" y="777"/>
                    <a:pt x="1826" y="777"/>
                    <a:pt x="1826" y="754"/>
                  </a:cubicBezTo>
                  <a:cubicBezTo>
                    <a:pt x="1826" y="640"/>
                    <a:pt x="1803" y="549"/>
                    <a:pt x="1758" y="457"/>
                  </a:cubicBezTo>
                  <a:cubicBezTo>
                    <a:pt x="1735" y="366"/>
                    <a:pt x="1666" y="275"/>
                    <a:pt x="1598" y="206"/>
                  </a:cubicBezTo>
                  <a:cubicBezTo>
                    <a:pt x="1552" y="183"/>
                    <a:pt x="1507" y="138"/>
                    <a:pt x="1438" y="92"/>
                  </a:cubicBezTo>
                  <a:cubicBezTo>
                    <a:pt x="1324" y="24"/>
                    <a:pt x="1210"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575" y="3607200"/>
              <a:ext cx="45125" cy="49900"/>
            </a:xfrm>
            <a:custGeom>
              <a:avLst/>
              <a:gdLst/>
              <a:ahLst/>
              <a:cxnLst/>
              <a:rect l="l" t="t" r="r" b="b"/>
              <a:pathLst>
                <a:path w="1805" h="1996" extrusionOk="0">
                  <a:moveTo>
                    <a:pt x="906" y="1"/>
                  </a:moveTo>
                  <a:cubicBezTo>
                    <a:pt x="846" y="1"/>
                    <a:pt x="785" y="12"/>
                    <a:pt x="731" y="39"/>
                  </a:cubicBezTo>
                  <a:cubicBezTo>
                    <a:pt x="617" y="61"/>
                    <a:pt x="549" y="107"/>
                    <a:pt x="457" y="153"/>
                  </a:cubicBezTo>
                  <a:cubicBezTo>
                    <a:pt x="389" y="221"/>
                    <a:pt x="321" y="290"/>
                    <a:pt x="275" y="358"/>
                  </a:cubicBezTo>
                  <a:cubicBezTo>
                    <a:pt x="275" y="358"/>
                    <a:pt x="252" y="381"/>
                    <a:pt x="252" y="381"/>
                  </a:cubicBezTo>
                  <a:cubicBezTo>
                    <a:pt x="161" y="472"/>
                    <a:pt x="92" y="586"/>
                    <a:pt x="47" y="723"/>
                  </a:cubicBezTo>
                  <a:cubicBezTo>
                    <a:pt x="47" y="746"/>
                    <a:pt x="47" y="769"/>
                    <a:pt x="24" y="792"/>
                  </a:cubicBezTo>
                  <a:cubicBezTo>
                    <a:pt x="24" y="860"/>
                    <a:pt x="1" y="952"/>
                    <a:pt x="1" y="1043"/>
                  </a:cubicBezTo>
                  <a:cubicBezTo>
                    <a:pt x="1" y="1134"/>
                    <a:pt x="24" y="1226"/>
                    <a:pt x="47" y="1294"/>
                  </a:cubicBezTo>
                  <a:cubicBezTo>
                    <a:pt x="47" y="1385"/>
                    <a:pt x="92" y="1477"/>
                    <a:pt x="138" y="1545"/>
                  </a:cubicBezTo>
                  <a:cubicBezTo>
                    <a:pt x="138" y="1568"/>
                    <a:pt x="161" y="1568"/>
                    <a:pt x="161" y="1591"/>
                  </a:cubicBezTo>
                  <a:cubicBezTo>
                    <a:pt x="206" y="1636"/>
                    <a:pt x="252" y="1705"/>
                    <a:pt x="275" y="1751"/>
                  </a:cubicBezTo>
                  <a:cubicBezTo>
                    <a:pt x="298" y="1751"/>
                    <a:pt x="298" y="1751"/>
                    <a:pt x="298" y="1773"/>
                  </a:cubicBezTo>
                  <a:cubicBezTo>
                    <a:pt x="343" y="1819"/>
                    <a:pt x="412" y="1865"/>
                    <a:pt x="457" y="1887"/>
                  </a:cubicBezTo>
                  <a:cubicBezTo>
                    <a:pt x="549" y="1956"/>
                    <a:pt x="640" y="1979"/>
                    <a:pt x="754" y="1979"/>
                  </a:cubicBezTo>
                  <a:cubicBezTo>
                    <a:pt x="811" y="1990"/>
                    <a:pt x="851" y="1996"/>
                    <a:pt x="894" y="1996"/>
                  </a:cubicBezTo>
                  <a:cubicBezTo>
                    <a:pt x="937" y="1996"/>
                    <a:pt x="982" y="1990"/>
                    <a:pt x="1051" y="1979"/>
                  </a:cubicBezTo>
                  <a:lnTo>
                    <a:pt x="1074" y="1979"/>
                  </a:lnTo>
                  <a:cubicBezTo>
                    <a:pt x="1074" y="1956"/>
                    <a:pt x="1074" y="1956"/>
                    <a:pt x="1074" y="1956"/>
                  </a:cubicBezTo>
                  <a:cubicBezTo>
                    <a:pt x="1119" y="1956"/>
                    <a:pt x="1234" y="1910"/>
                    <a:pt x="1302" y="1865"/>
                  </a:cubicBezTo>
                  <a:cubicBezTo>
                    <a:pt x="1462" y="1751"/>
                    <a:pt x="1507" y="1705"/>
                    <a:pt x="1622" y="1545"/>
                  </a:cubicBezTo>
                  <a:cubicBezTo>
                    <a:pt x="1644" y="1522"/>
                    <a:pt x="1644" y="1522"/>
                    <a:pt x="1644" y="1499"/>
                  </a:cubicBezTo>
                  <a:cubicBezTo>
                    <a:pt x="1690" y="1431"/>
                    <a:pt x="1713" y="1363"/>
                    <a:pt x="1759" y="1271"/>
                  </a:cubicBezTo>
                  <a:cubicBezTo>
                    <a:pt x="1759" y="1271"/>
                    <a:pt x="1759" y="1248"/>
                    <a:pt x="1759" y="1248"/>
                  </a:cubicBezTo>
                  <a:cubicBezTo>
                    <a:pt x="1759" y="1226"/>
                    <a:pt x="1759" y="1226"/>
                    <a:pt x="1759" y="1226"/>
                  </a:cubicBezTo>
                  <a:cubicBezTo>
                    <a:pt x="1781" y="1134"/>
                    <a:pt x="1781" y="1066"/>
                    <a:pt x="1781" y="997"/>
                  </a:cubicBezTo>
                  <a:cubicBezTo>
                    <a:pt x="1804" y="974"/>
                    <a:pt x="1804" y="974"/>
                    <a:pt x="1781" y="952"/>
                  </a:cubicBezTo>
                  <a:cubicBezTo>
                    <a:pt x="1781" y="952"/>
                    <a:pt x="1781" y="929"/>
                    <a:pt x="1781" y="929"/>
                  </a:cubicBezTo>
                  <a:cubicBezTo>
                    <a:pt x="1781" y="860"/>
                    <a:pt x="1781" y="792"/>
                    <a:pt x="1759" y="701"/>
                  </a:cubicBezTo>
                  <a:cubicBezTo>
                    <a:pt x="1759" y="701"/>
                    <a:pt x="1759" y="678"/>
                    <a:pt x="1736" y="655"/>
                  </a:cubicBezTo>
                  <a:cubicBezTo>
                    <a:pt x="1736" y="632"/>
                    <a:pt x="1690" y="495"/>
                    <a:pt x="1644" y="449"/>
                  </a:cubicBezTo>
                  <a:cubicBezTo>
                    <a:pt x="1644" y="449"/>
                    <a:pt x="1644" y="427"/>
                    <a:pt x="1644" y="427"/>
                  </a:cubicBezTo>
                  <a:cubicBezTo>
                    <a:pt x="1599" y="381"/>
                    <a:pt x="1553" y="313"/>
                    <a:pt x="1507" y="267"/>
                  </a:cubicBezTo>
                  <a:cubicBezTo>
                    <a:pt x="1507" y="267"/>
                    <a:pt x="1507" y="267"/>
                    <a:pt x="1507" y="244"/>
                  </a:cubicBezTo>
                  <a:cubicBezTo>
                    <a:pt x="1462" y="221"/>
                    <a:pt x="1439" y="198"/>
                    <a:pt x="1416" y="176"/>
                  </a:cubicBezTo>
                  <a:cubicBezTo>
                    <a:pt x="1371" y="153"/>
                    <a:pt x="1348" y="130"/>
                    <a:pt x="1302" y="107"/>
                  </a:cubicBezTo>
                  <a:cubicBezTo>
                    <a:pt x="1234" y="39"/>
                    <a:pt x="1119" y="16"/>
                    <a:pt x="1028" y="16"/>
                  </a:cubicBezTo>
                  <a:cubicBezTo>
                    <a:pt x="990" y="6"/>
                    <a:pt x="949" y="1"/>
                    <a:pt x="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55525" y="3754800"/>
              <a:ext cx="41700" cy="49675"/>
            </a:xfrm>
            <a:custGeom>
              <a:avLst/>
              <a:gdLst/>
              <a:ahLst/>
              <a:cxnLst/>
              <a:rect l="l" t="t" r="r" b="b"/>
              <a:pathLst>
                <a:path w="1668" h="1987" extrusionOk="0">
                  <a:moveTo>
                    <a:pt x="777" y="1"/>
                  </a:moveTo>
                  <a:cubicBezTo>
                    <a:pt x="640" y="1"/>
                    <a:pt x="503" y="46"/>
                    <a:pt x="389" y="115"/>
                  </a:cubicBezTo>
                  <a:cubicBezTo>
                    <a:pt x="343" y="138"/>
                    <a:pt x="298" y="183"/>
                    <a:pt x="229" y="229"/>
                  </a:cubicBezTo>
                  <a:cubicBezTo>
                    <a:pt x="138" y="320"/>
                    <a:pt x="69" y="434"/>
                    <a:pt x="47" y="571"/>
                  </a:cubicBezTo>
                  <a:cubicBezTo>
                    <a:pt x="24" y="663"/>
                    <a:pt x="1" y="777"/>
                    <a:pt x="1" y="868"/>
                  </a:cubicBezTo>
                  <a:cubicBezTo>
                    <a:pt x="1" y="914"/>
                    <a:pt x="1" y="959"/>
                    <a:pt x="1" y="1005"/>
                  </a:cubicBezTo>
                  <a:cubicBezTo>
                    <a:pt x="24" y="1096"/>
                    <a:pt x="24" y="1210"/>
                    <a:pt x="47" y="1325"/>
                  </a:cubicBezTo>
                  <a:cubicBezTo>
                    <a:pt x="92" y="1416"/>
                    <a:pt x="138" y="1507"/>
                    <a:pt x="161" y="1598"/>
                  </a:cubicBezTo>
                  <a:cubicBezTo>
                    <a:pt x="206" y="1690"/>
                    <a:pt x="275" y="1758"/>
                    <a:pt x="366" y="1827"/>
                  </a:cubicBezTo>
                  <a:cubicBezTo>
                    <a:pt x="435" y="1895"/>
                    <a:pt x="526" y="1941"/>
                    <a:pt x="617" y="1964"/>
                  </a:cubicBezTo>
                  <a:lnTo>
                    <a:pt x="823" y="1987"/>
                  </a:lnTo>
                  <a:cubicBezTo>
                    <a:pt x="960" y="1987"/>
                    <a:pt x="1097" y="1941"/>
                    <a:pt x="1211" y="1872"/>
                  </a:cubicBezTo>
                  <a:cubicBezTo>
                    <a:pt x="1234" y="1850"/>
                    <a:pt x="1279" y="1827"/>
                    <a:pt x="1302" y="1804"/>
                  </a:cubicBezTo>
                  <a:cubicBezTo>
                    <a:pt x="1302" y="1804"/>
                    <a:pt x="1348" y="1781"/>
                    <a:pt x="1371" y="1758"/>
                  </a:cubicBezTo>
                  <a:cubicBezTo>
                    <a:pt x="1393" y="1735"/>
                    <a:pt x="1393" y="1735"/>
                    <a:pt x="1393" y="1735"/>
                  </a:cubicBezTo>
                  <a:cubicBezTo>
                    <a:pt x="1416" y="1713"/>
                    <a:pt x="1439" y="1667"/>
                    <a:pt x="1462" y="1644"/>
                  </a:cubicBezTo>
                  <a:cubicBezTo>
                    <a:pt x="1485" y="1621"/>
                    <a:pt x="1507" y="1598"/>
                    <a:pt x="1530" y="1553"/>
                  </a:cubicBezTo>
                  <a:cubicBezTo>
                    <a:pt x="1530" y="1553"/>
                    <a:pt x="1530" y="1553"/>
                    <a:pt x="1530" y="1530"/>
                  </a:cubicBezTo>
                  <a:cubicBezTo>
                    <a:pt x="1576" y="1462"/>
                    <a:pt x="1622" y="1393"/>
                    <a:pt x="1622" y="1325"/>
                  </a:cubicBezTo>
                  <a:cubicBezTo>
                    <a:pt x="1644" y="1302"/>
                    <a:pt x="1644" y="1302"/>
                    <a:pt x="1644" y="1302"/>
                  </a:cubicBezTo>
                  <a:cubicBezTo>
                    <a:pt x="1644" y="1233"/>
                    <a:pt x="1644" y="1165"/>
                    <a:pt x="1667" y="1096"/>
                  </a:cubicBezTo>
                  <a:cubicBezTo>
                    <a:pt x="1667" y="1096"/>
                    <a:pt x="1667" y="1074"/>
                    <a:pt x="1667" y="1074"/>
                  </a:cubicBezTo>
                  <a:cubicBezTo>
                    <a:pt x="1667" y="1051"/>
                    <a:pt x="1667" y="1051"/>
                    <a:pt x="1667" y="1051"/>
                  </a:cubicBezTo>
                  <a:cubicBezTo>
                    <a:pt x="1667" y="1005"/>
                    <a:pt x="1644" y="959"/>
                    <a:pt x="1644" y="937"/>
                  </a:cubicBezTo>
                  <a:cubicBezTo>
                    <a:pt x="1644" y="891"/>
                    <a:pt x="1644" y="868"/>
                    <a:pt x="1644" y="822"/>
                  </a:cubicBezTo>
                  <a:cubicBezTo>
                    <a:pt x="1622" y="822"/>
                    <a:pt x="1622" y="800"/>
                    <a:pt x="1622" y="800"/>
                  </a:cubicBezTo>
                  <a:cubicBezTo>
                    <a:pt x="1622" y="800"/>
                    <a:pt x="1622" y="800"/>
                    <a:pt x="1622" y="777"/>
                  </a:cubicBezTo>
                  <a:cubicBezTo>
                    <a:pt x="1599" y="731"/>
                    <a:pt x="1576" y="663"/>
                    <a:pt x="1553" y="594"/>
                  </a:cubicBezTo>
                  <a:cubicBezTo>
                    <a:pt x="1530" y="571"/>
                    <a:pt x="1507" y="549"/>
                    <a:pt x="1507" y="526"/>
                  </a:cubicBezTo>
                  <a:cubicBezTo>
                    <a:pt x="1485" y="480"/>
                    <a:pt x="1462" y="434"/>
                    <a:pt x="1439" y="389"/>
                  </a:cubicBezTo>
                  <a:cubicBezTo>
                    <a:pt x="1393" y="297"/>
                    <a:pt x="1325" y="229"/>
                    <a:pt x="1234" y="161"/>
                  </a:cubicBezTo>
                  <a:cubicBezTo>
                    <a:pt x="1165" y="92"/>
                    <a:pt x="1074" y="46"/>
                    <a:pt x="982" y="24"/>
                  </a:cubicBezTo>
                  <a:cubicBezTo>
                    <a:pt x="914" y="24"/>
                    <a:pt x="846" y="24"/>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03900" y="3859000"/>
              <a:ext cx="49100" cy="46850"/>
            </a:xfrm>
            <a:custGeom>
              <a:avLst/>
              <a:gdLst/>
              <a:ahLst/>
              <a:cxnLst/>
              <a:rect l="l" t="t" r="r" b="b"/>
              <a:pathLst>
                <a:path w="1964" h="1874" extrusionOk="0">
                  <a:moveTo>
                    <a:pt x="1207" y="0"/>
                  </a:moveTo>
                  <a:cubicBezTo>
                    <a:pt x="1134" y="0"/>
                    <a:pt x="1069" y="16"/>
                    <a:pt x="1005" y="33"/>
                  </a:cubicBezTo>
                  <a:cubicBezTo>
                    <a:pt x="959" y="55"/>
                    <a:pt x="914" y="78"/>
                    <a:pt x="868" y="78"/>
                  </a:cubicBezTo>
                  <a:cubicBezTo>
                    <a:pt x="777" y="78"/>
                    <a:pt x="662" y="78"/>
                    <a:pt x="571" y="101"/>
                  </a:cubicBezTo>
                  <a:lnTo>
                    <a:pt x="389" y="170"/>
                  </a:lnTo>
                  <a:cubicBezTo>
                    <a:pt x="274" y="238"/>
                    <a:pt x="183" y="329"/>
                    <a:pt x="115" y="443"/>
                  </a:cubicBezTo>
                  <a:lnTo>
                    <a:pt x="46" y="626"/>
                  </a:lnTo>
                  <a:cubicBezTo>
                    <a:pt x="1" y="763"/>
                    <a:pt x="1" y="900"/>
                    <a:pt x="46" y="1037"/>
                  </a:cubicBezTo>
                  <a:cubicBezTo>
                    <a:pt x="46" y="1060"/>
                    <a:pt x="46" y="1105"/>
                    <a:pt x="69" y="1128"/>
                  </a:cubicBezTo>
                  <a:cubicBezTo>
                    <a:pt x="92" y="1197"/>
                    <a:pt x="115" y="1265"/>
                    <a:pt x="138" y="1311"/>
                  </a:cubicBezTo>
                  <a:cubicBezTo>
                    <a:pt x="138" y="1334"/>
                    <a:pt x="160" y="1334"/>
                    <a:pt x="160" y="1334"/>
                  </a:cubicBezTo>
                  <a:cubicBezTo>
                    <a:pt x="160" y="1356"/>
                    <a:pt x="160" y="1356"/>
                    <a:pt x="183" y="1379"/>
                  </a:cubicBezTo>
                  <a:cubicBezTo>
                    <a:pt x="229" y="1425"/>
                    <a:pt x="274" y="1493"/>
                    <a:pt x="297" y="1539"/>
                  </a:cubicBezTo>
                  <a:cubicBezTo>
                    <a:pt x="320" y="1539"/>
                    <a:pt x="320" y="1562"/>
                    <a:pt x="320" y="1562"/>
                  </a:cubicBezTo>
                  <a:cubicBezTo>
                    <a:pt x="320" y="1562"/>
                    <a:pt x="343" y="1585"/>
                    <a:pt x="343" y="1585"/>
                  </a:cubicBezTo>
                  <a:cubicBezTo>
                    <a:pt x="366" y="1585"/>
                    <a:pt x="366" y="1608"/>
                    <a:pt x="366" y="1608"/>
                  </a:cubicBezTo>
                  <a:cubicBezTo>
                    <a:pt x="411" y="1653"/>
                    <a:pt x="480" y="1699"/>
                    <a:pt x="526" y="1722"/>
                  </a:cubicBezTo>
                  <a:cubicBezTo>
                    <a:pt x="548" y="1744"/>
                    <a:pt x="571" y="1744"/>
                    <a:pt x="571" y="1744"/>
                  </a:cubicBezTo>
                  <a:cubicBezTo>
                    <a:pt x="571" y="1767"/>
                    <a:pt x="594" y="1767"/>
                    <a:pt x="594" y="1767"/>
                  </a:cubicBezTo>
                  <a:cubicBezTo>
                    <a:pt x="662" y="1790"/>
                    <a:pt x="731" y="1813"/>
                    <a:pt x="777" y="1836"/>
                  </a:cubicBezTo>
                  <a:cubicBezTo>
                    <a:pt x="857" y="1863"/>
                    <a:pt x="914" y="1874"/>
                    <a:pt x="970" y="1874"/>
                  </a:cubicBezTo>
                  <a:cubicBezTo>
                    <a:pt x="1009" y="1874"/>
                    <a:pt x="1049" y="1868"/>
                    <a:pt x="1096" y="1859"/>
                  </a:cubicBezTo>
                  <a:cubicBezTo>
                    <a:pt x="1142" y="1859"/>
                    <a:pt x="1165" y="1859"/>
                    <a:pt x="1210" y="1836"/>
                  </a:cubicBezTo>
                  <a:cubicBezTo>
                    <a:pt x="1256" y="1813"/>
                    <a:pt x="1324" y="1790"/>
                    <a:pt x="1393" y="1767"/>
                  </a:cubicBezTo>
                  <a:cubicBezTo>
                    <a:pt x="1416" y="1744"/>
                    <a:pt x="1416" y="1744"/>
                    <a:pt x="1439" y="1744"/>
                  </a:cubicBezTo>
                  <a:cubicBezTo>
                    <a:pt x="1439" y="1744"/>
                    <a:pt x="1439" y="1744"/>
                    <a:pt x="1439" y="1722"/>
                  </a:cubicBezTo>
                  <a:cubicBezTo>
                    <a:pt x="1507" y="1699"/>
                    <a:pt x="1553" y="1653"/>
                    <a:pt x="1621" y="1608"/>
                  </a:cubicBezTo>
                  <a:cubicBezTo>
                    <a:pt x="1621" y="1585"/>
                    <a:pt x="1644" y="1585"/>
                    <a:pt x="1644" y="1585"/>
                  </a:cubicBezTo>
                  <a:cubicBezTo>
                    <a:pt x="1644" y="1562"/>
                    <a:pt x="1644" y="1562"/>
                    <a:pt x="1667" y="1562"/>
                  </a:cubicBezTo>
                  <a:cubicBezTo>
                    <a:pt x="1712" y="1516"/>
                    <a:pt x="1758" y="1448"/>
                    <a:pt x="1781" y="1402"/>
                  </a:cubicBezTo>
                  <a:cubicBezTo>
                    <a:pt x="1804" y="1379"/>
                    <a:pt x="1827" y="1356"/>
                    <a:pt x="1827" y="1311"/>
                  </a:cubicBezTo>
                  <a:cubicBezTo>
                    <a:pt x="1849" y="1265"/>
                    <a:pt x="1895" y="1174"/>
                    <a:pt x="1918" y="1105"/>
                  </a:cubicBezTo>
                  <a:cubicBezTo>
                    <a:pt x="1941" y="1060"/>
                    <a:pt x="1941" y="991"/>
                    <a:pt x="1941" y="946"/>
                  </a:cubicBezTo>
                  <a:cubicBezTo>
                    <a:pt x="1941" y="900"/>
                    <a:pt x="1964" y="854"/>
                    <a:pt x="1964" y="809"/>
                  </a:cubicBezTo>
                  <a:cubicBezTo>
                    <a:pt x="1964" y="809"/>
                    <a:pt x="1964" y="786"/>
                    <a:pt x="1964" y="786"/>
                  </a:cubicBezTo>
                  <a:cubicBezTo>
                    <a:pt x="1964" y="717"/>
                    <a:pt x="1941" y="649"/>
                    <a:pt x="1941" y="558"/>
                  </a:cubicBezTo>
                  <a:cubicBezTo>
                    <a:pt x="1918" y="466"/>
                    <a:pt x="1872" y="375"/>
                    <a:pt x="1804" y="306"/>
                  </a:cubicBezTo>
                  <a:cubicBezTo>
                    <a:pt x="1735" y="215"/>
                    <a:pt x="1667" y="147"/>
                    <a:pt x="1576" y="101"/>
                  </a:cubicBezTo>
                  <a:cubicBezTo>
                    <a:pt x="1484" y="55"/>
                    <a:pt x="1393" y="33"/>
                    <a:pt x="1302" y="10"/>
                  </a:cubicBezTo>
                  <a:cubicBezTo>
                    <a:pt x="1268" y="3"/>
                    <a:pt x="1237" y="0"/>
                    <a:pt x="1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81375" y="3800650"/>
              <a:ext cx="47375" cy="53000"/>
            </a:xfrm>
            <a:custGeom>
              <a:avLst/>
              <a:gdLst/>
              <a:ahLst/>
              <a:cxnLst/>
              <a:rect l="l" t="t" r="r" b="b"/>
              <a:pathLst>
                <a:path w="1895" h="2120" extrusionOk="0">
                  <a:moveTo>
                    <a:pt x="1035" y="1"/>
                  </a:moveTo>
                  <a:cubicBezTo>
                    <a:pt x="993" y="1"/>
                    <a:pt x="951" y="6"/>
                    <a:pt x="913" y="16"/>
                  </a:cubicBezTo>
                  <a:cubicBezTo>
                    <a:pt x="799" y="16"/>
                    <a:pt x="708" y="61"/>
                    <a:pt x="639" y="107"/>
                  </a:cubicBezTo>
                  <a:cubicBezTo>
                    <a:pt x="571" y="153"/>
                    <a:pt x="525" y="198"/>
                    <a:pt x="480" y="221"/>
                  </a:cubicBezTo>
                  <a:cubicBezTo>
                    <a:pt x="388" y="312"/>
                    <a:pt x="320" y="426"/>
                    <a:pt x="274" y="563"/>
                  </a:cubicBezTo>
                  <a:cubicBezTo>
                    <a:pt x="274" y="563"/>
                    <a:pt x="251" y="563"/>
                    <a:pt x="251" y="586"/>
                  </a:cubicBezTo>
                  <a:lnTo>
                    <a:pt x="228" y="586"/>
                  </a:lnTo>
                  <a:cubicBezTo>
                    <a:pt x="228" y="609"/>
                    <a:pt x="137" y="723"/>
                    <a:pt x="114" y="746"/>
                  </a:cubicBezTo>
                  <a:cubicBezTo>
                    <a:pt x="114" y="746"/>
                    <a:pt x="114" y="769"/>
                    <a:pt x="114" y="769"/>
                  </a:cubicBezTo>
                  <a:cubicBezTo>
                    <a:pt x="69" y="837"/>
                    <a:pt x="46" y="883"/>
                    <a:pt x="23" y="951"/>
                  </a:cubicBezTo>
                  <a:cubicBezTo>
                    <a:pt x="23" y="974"/>
                    <a:pt x="23" y="974"/>
                    <a:pt x="23" y="974"/>
                  </a:cubicBezTo>
                  <a:cubicBezTo>
                    <a:pt x="23" y="1020"/>
                    <a:pt x="0" y="1134"/>
                    <a:pt x="0" y="1180"/>
                  </a:cubicBezTo>
                  <a:cubicBezTo>
                    <a:pt x="0" y="1180"/>
                    <a:pt x="0" y="1202"/>
                    <a:pt x="0" y="1202"/>
                  </a:cubicBezTo>
                  <a:cubicBezTo>
                    <a:pt x="0" y="1202"/>
                    <a:pt x="0" y="1202"/>
                    <a:pt x="0" y="1225"/>
                  </a:cubicBezTo>
                  <a:cubicBezTo>
                    <a:pt x="0" y="1248"/>
                    <a:pt x="23" y="1385"/>
                    <a:pt x="23" y="1431"/>
                  </a:cubicBezTo>
                  <a:cubicBezTo>
                    <a:pt x="23" y="1431"/>
                    <a:pt x="23" y="1431"/>
                    <a:pt x="23" y="1454"/>
                  </a:cubicBezTo>
                  <a:cubicBezTo>
                    <a:pt x="46" y="1522"/>
                    <a:pt x="92" y="1591"/>
                    <a:pt x="114" y="1636"/>
                  </a:cubicBezTo>
                  <a:cubicBezTo>
                    <a:pt x="114" y="1659"/>
                    <a:pt x="137" y="1682"/>
                    <a:pt x="137" y="1682"/>
                  </a:cubicBezTo>
                  <a:cubicBezTo>
                    <a:pt x="183" y="1727"/>
                    <a:pt x="228" y="1819"/>
                    <a:pt x="297" y="1864"/>
                  </a:cubicBezTo>
                  <a:cubicBezTo>
                    <a:pt x="320" y="1910"/>
                    <a:pt x="411" y="1979"/>
                    <a:pt x="457" y="2001"/>
                  </a:cubicBezTo>
                  <a:lnTo>
                    <a:pt x="480" y="2001"/>
                  </a:lnTo>
                  <a:cubicBezTo>
                    <a:pt x="639" y="2093"/>
                    <a:pt x="708" y="2115"/>
                    <a:pt x="890" y="2115"/>
                  </a:cubicBezTo>
                  <a:cubicBezTo>
                    <a:pt x="915" y="2119"/>
                    <a:pt x="939" y="2120"/>
                    <a:pt x="963" y="2120"/>
                  </a:cubicBezTo>
                  <a:cubicBezTo>
                    <a:pt x="1115" y="2120"/>
                    <a:pt x="1251" y="2061"/>
                    <a:pt x="1370" y="2001"/>
                  </a:cubicBezTo>
                  <a:lnTo>
                    <a:pt x="1393" y="2001"/>
                  </a:lnTo>
                  <a:cubicBezTo>
                    <a:pt x="1461" y="1956"/>
                    <a:pt x="1507" y="1910"/>
                    <a:pt x="1575" y="1864"/>
                  </a:cubicBezTo>
                  <a:cubicBezTo>
                    <a:pt x="1598" y="1819"/>
                    <a:pt x="1644" y="1796"/>
                    <a:pt x="1666" y="1750"/>
                  </a:cubicBezTo>
                  <a:cubicBezTo>
                    <a:pt x="1689" y="1705"/>
                    <a:pt x="1735" y="1659"/>
                    <a:pt x="1758" y="1613"/>
                  </a:cubicBezTo>
                  <a:cubicBezTo>
                    <a:pt x="1803" y="1545"/>
                    <a:pt x="1826" y="1476"/>
                    <a:pt x="1849" y="1385"/>
                  </a:cubicBezTo>
                  <a:cubicBezTo>
                    <a:pt x="1849" y="1385"/>
                    <a:pt x="1849" y="1362"/>
                    <a:pt x="1849" y="1362"/>
                  </a:cubicBezTo>
                  <a:cubicBezTo>
                    <a:pt x="1872" y="1294"/>
                    <a:pt x="1872" y="1202"/>
                    <a:pt x="1895" y="1134"/>
                  </a:cubicBezTo>
                  <a:cubicBezTo>
                    <a:pt x="1895" y="1111"/>
                    <a:pt x="1895" y="1088"/>
                    <a:pt x="1895" y="1066"/>
                  </a:cubicBezTo>
                  <a:cubicBezTo>
                    <a:pt x="1872" y="951"/>
                    <a:pt x="1872" y="837"/>
                    <a:pt x="1826" y="723"/>
                  </a:cubicBezTo>
                  <a:cubicBezTo>
                    <a:pt x="1781" y="609"/>
                    <a:pt x="1735" y="495"/>
                    <a:pt x="1666" y="381"/>
                  </a:cubicBezTo>
                  <a:cubicBezTo>
                    <a:pt x="1621" y="289"/>
                    <a:pt x="1552" y="221"/>
                    <a:pt x="1484" y="175"/>
                  </a:cubicBezTo>
                  <a:cubicBezTo>
                    <a:pt x="1393" y="107"/>
                    <a:pt x="1324" y="61"/>
                    <a:pt x="1210" y="38"/>
                  </a:cubicBezTo>
                  <a:cubicBezTo>
                    <a:pt x="1156" y="12"/>
                    <a:pt x="1095"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73250" y="3659075"/>
              <a:ext cx="48525" cy="51250"/>
            </a:xfrm>
            <a:custGeom>
              <a:avLst/>
              <a:gdLst/>
              <a:ahLst/>
              <a:cxnLst/>
              <a:rect l="l" t="t" r="r" b="b"/>
              <a:pathLst>
                <a:path w="1941" h="2050" extrusionOk="0">
                  <a:moveTo>
                    <a:pt x="1144" y="1"/>
                  </a:moveTo>
                  <a:cubicBezTo>
                    <a:pt x="1096" y="1"/>
                    <a:pt x="1050" y="6"/>
                    <a:pt x="1004" y="18"/>
                  </a:cubicBezTo>
                  <a:cubicBezTo>
                    <a:pt x="890" y="18"/>
                    <a:pt x="799" y="41"/>
                    <a:pt x="708" y="86"/>
                  </a:cubicBezTo>
                  <a:cubicBezTo>
                    <a:pt x="662" y="132"/>
                    <a:pt x="616" y="178"/>
                    <a:pt x="548" y="223"/>
                  </a:cubicBezTo>
                  <a:cubicBezTo>
                    <a:pt x="457" y="315"/>
                    <a:pt x="411" y="406"/>
                    <a:pt x="365" y="520"/>
                  </a:cubicBezTo>
                  <a:cubicBezTo>
                    <a:pt x="274" y="589"/>
                    <a:pt x="183" y="680"/>
                    <a:pt x="114" y="794"/>
                  </a:cubicBezTo>
                  <a:cubicBezTo>
                    <a:pt x="91" y="840"/>
                    <a:pt x="69" y="908"/>
                    <a:pt x="46" y="977"/>
                  </a:cubicBezTo>
                  <a:cubicBezTo>
                    <a:pt x="0" y="1114"/>
                    <a:pt x="0" y="1250"/>
                    <a:pt x="46" y="1365"/>
                  </a:cubicBezTo>
                  <a:cubicBezTo>
                    <a:pt x="46" y="1387"/>
                    <a:pt x="46" y="1387"/>
                    <a:pt x="46" y="1387"/>
                  </a:cubicBezTo>
                  <a:cubicBezTo>
                    <a:pt x="46" y="1433"/>
                    <a:pt x="91" y="1479"/>
                    <a:pt x="91" y="1502"/>
                  </a:cubicBezTo>
                  <a:cubicBezTo>
                    <a:pt x="91" y="1502"/>
                    <a:pt x="114" y="1570"/>
                    <a:pt x="137" y="1593"/>
                  </a:cubicBezTo>
                  <a:cubicBezTo>
                    <a:pt x="160" y="1661"/>
                    <a:pt x="206" y="1707"/>
                    <a:pt x="274" y="1775"/>
                  </a:cubicBezTo>
                  <a:cubicBezTo>
                    <a:pt x="274" y="1798"/>
                    <a:pt x="274" y="1798"/>
                    <a:pt x="274" y="1798"/>
                  </a:cubicBezTo>
                  <a:cubicBezTo>
                    <a:pt x="320" y="1821"/>
                    <a:pt x="411" y="1890"/>
                    <a:pt x="434" y="1912"/>
                  </a:cubicBezTo>
                  <a:cubicBezTo>
                    <a:pt x="457" y="1912"/>
                    <a:pt x="457" y="1935"/>
                    <a:pt x="479" y="1935"/>
                  </a:cubicBezTo>
                  <a:cubicBezTo>
                    <a:pt x="525" y="1958"/>
                    <a:pt x="616" y="2004"/>
                    <a:pt x="685" y="2027"/>
                  </a:cubicBezTo>
                  <a:lnTo>
                    <a:pt x="708" y="2027"/>
                  </a:lnTo>
                  <a:cubicBezTo>
                    <a:pt x="776" y="2027"/>
                    <a:pt x="845" y="2049"/>
                    <a:pt x="913" y="2049"/>
                  </a:cubicBezTo>
                  <a:lnTo>
                    <a:pt x="959" y="2049"/>
                  </a:lnTo>
                  <a:cubicBezTo>
                    <a:pt x="1050" y="2049"/>
                    <a:pt x="1119" y="2049"/>
                    <a:pt x="1210" y="2027"/>
                  </a:cubicBezTo>
                  <a:cubicBezTo>
                    <a:pt x="1233" y="2027"/>
                    <a:pt x="1233" y="2004"/>
                    <a:pt x="1255" y="2004"/>
                  </a:cubicBezTo>
                  <a:cubicBezTo>
                    <a:pt x="1301" y="1981"/>
                    <a:pt x="1370" y="1958"/>
                    <a:pt x="1438" y="1935"/>
                  </a:cubicBezTo>
                  <a:cubicBezTo>
                    <a:pt x="1438" y="1912"/>
                    <a:pt x="1461" y="1912"/>
                    <a:pt x="1461" y="1912"/>
                  </a:cubicBezTo>
                  <a:cubicBezTo>
                    <a:pt x="1621" y="1821"/>
                    <a:pt x="1689" y="1730"/>
                    <a:pt x="1780" y="1593"/>
                  </a:cubicBezTo>
                  <a:cubicBezTo>
                    <a:pt x="1803" y="1570"/>
                    <a:pt x="1803" y="1570"/>
                    <a:pt x="1826" y="1547"/>
                  </a:cubicBezTo>
                  <a:cubicBezTo>
                    <a:pt x="1849" y="1479"/>
                    <a:pt x="1872" y="1410"/>
                    <a:pt x="1895" y="1342"/>
                  </a:cubicBezTo>
                  <a:cubicBezTo>
                    <a:pt x="1895" y="1342"/>
                    <a:pt x="1917" y="1319"/>
                    <a:pt x="1917" y="1319"/>
                  </a:cubicBezTo>
                  <a:cubicBezTo>
                    <a:pt x="1917" y="1296"/>
                    <a:pt x="1917" y="1296"/>
                    <a:pt x="1917" y="1296"/>
                  </a:cubicBezTo>
                  <a:cubicBezTo>
                    <a:pt x="1940" y="1205"/>
                    <a:pt x="1940" y="1136"/>
                    <a:pt x="1940" y="1068"/>
                  </a:cubicBezTo>
                  <a:cubicBezTo>
                    <a:pt x="1940" y="1045"/>
                    <a:pt x="1940" y="1022"/>
                    <a:pt x="1940" y="999"/>
                  </a:cubicBezTo>
                  <a:cubicBezTo>
                    <a:pt x="1940" y="931"/>
                    <a:pt x="1917" y="840"/>
                    <a:pt x="1917" y="771"/>
                  </a:cubicBezTo>
                  <a:cubicBezTo>
                    <a:pt x="1917" y="771"/>
                    <a:pt x="1917" y="748"/>
                    <a:pt x="1917" y="748"/>
                  </a:cubicBezTo>
                  <a:cubicBezTo>
                    <a:pt x="1895" y="725"/>
                    <a:pt x="1895" y="703"/>
                    <a:pt x="1895" y="680"/>
                  </a:cubicBezTo>
                  <a:cubicBezTo>
                    <a:pt x="1849" y="566"/>
                    <a:pt x="1803" y="452"/>
                    <a:pt x="1758" y="360"/>
                  </a:cubicBezTo>
                  <a:cubicBezTo>
                    <a:pt x="1712" y="292"/>
                    <a:pt x="1644" y="201"/>
                    <a:pt x="1552" y="155"/>
                  </a:cubicBezTo>
                  <a:cubicBezTo>
                    <a:pt x="1484" y="86"/>
                    <a:pt x="1392" y="41"/>
                    <a:pt x="1301" y="18"/>
                  </a:cubicBezTo>
                  <a:cubicBezTo>
                    <a:pt x="1244" y="6"/>
                    <a:pt x="1193" y="1"/>
                    <a:pt x="1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84650" y="3505575"/>
              <a:ext cx="45100" cy="53250"/>
            </a:xfrm>
            <a:custGeom>
              <a:avLst/>
              <a:gdLst/>
              <a:ahLst/>
              <a:cxnLst/>
              <a:rect l="l" t="t" r="r" b="b"/>
              <a:pathLst>
                <a:path w="1804" h="2130" extrusionOk="0">
                  <a:moveTo>
                    <a:pt x="720" y="1"/>
                  </a:moveTo>
                  <a:cubicBezTo>
                    <a:pt x="668" y="1"/>
                    <a:pt x="617" y="7"/>
                    <a:pt x="571" y="18"/>
                  </a:cubicBezTo>
                  <a:cubicBezTo>
                    <a:pt x="457" y="41"/>
                    <a:pt x="389" y="86"/>
                    <a:pt x="297" y="155"/>
                  </a:cubicBezTo>
                  <a:cubicBezTo>
                    <a:pt x="229" y="201"/>
                    <a:pt x="160" y="292"/>
                    <a:pt x="115" y="360"/>
                  </a:cubicBezTo>
                  <a:lnTo>
                    <a:pt x="23" y="543"/>
                  </a:lnTo>
                  <a:cubicBezTo>
                    <a:pt x="1" y="680"/>
                    <a:pt x="1" y="817"/>
                    <a:pt x="23" y="954"/>
                  </a:cubicBezTo>
                  <a:lnTo>
                    <a:pt x="115" y="1136"/>
                  </a:lnTo>
                  <a:cubicBezTo>
                    <a:pt x="138" y="1182"/>
                    <a:pt x="183" y="1228"/>
                    <a:pt x="206" y="1273"/>
                  </a:cubicBezTo>
                  <a:cubicBezTo>
                    <a:pt x="229" y="1319"/>
                    <a:pt x="229" y="1387"/>
                    <a:pt x="229" y="1433"/>
                  </a:cubicBezTo>
                  <a:cubicBezTo>
                    <a:pt x="229" y="1456"/>
                    <a:pt x="252" y="1456"/>
                    <a:pt x="252" y="1479"/>
                  </a:cubicBezTo>
                  <a:cubicBezTo>
                    <a:pt x="252" y="1479"/>
                    <a:pt x="252" y="1479"/>
                    <a:pt x="252" y="1502"/>
                  </a:cubicBezTo>
                  <a:cubicBezTo>
                    <a:pt x="275" y="1547"/>
                    <a:pt x="297" y="1616"/>
                    <a:pt x="343" y="1684"/>
                  </a:cubicBezTo>
                  <a:cubicBezTo>
                    <a:pt x="343" y="1684"/>
                    <a:pt x="343" y="1707"/>
                    <a:pt x="343" y="1707"/>
                  </a:cubicBezTo>
                  <a:cubicBezTo>
                    <a:pt x="366" y="1753"/>
                    <a:pt x="411" y="1775"/>
                    <a:pt x="411" y="1798"/>
                  </a:cubicBezTo>
                  <a:cubicBezTo>
                    <a:pt x="457" y="1844"/>
                    <a:pt x="480" y="1867"/>
                    <a:pt x="503" y="1890"/>
                  </a:cubicBezTo>
                  <a:cubicBezTo>
                    <a:pt x="594" y="2004"/>
                    <a:pt x="708" y="2049"/>
                    <a:pt x="822" y="2095"/>
                  </a:cubicBezTo>
                  <a:cubicBezTo>
                    <a:pt x="891" y="2118"/>
                    <a:pt x="959" y="2129"/>
                    <a:pt x="1028" y="2129"/>
                  </a:cubicBezTo>
                  <a:cubicBezTo>
                    <a:pt x="1096" y="2129"/>
                    <a:pt x="1165" y="2118"/>
                    <a:pt x="1233" y="2095"/>
                  </a:cubicBezTo>
                  <a:cubicBezTo>
                    <a:pt x="1370" y="2049"/>
                    <a:pt x="1484" y="2004"/>
                    <a:pt x="1576" y="1890"/>
                  </a:cubicBezTo>
                  <a:cubicBezTo>
                    <a:pt x="1667" y="1798"/>
                    <a:pt x="1735" y="1684"/>
                    <a:pt x="1758" y="1570"/>
                  </a:cubicBezTo>
                  <a:cubicBezTo>
                    <a:pt x="1781" y="1433"/>
                    <a:pt x="1804" y="1319"/>
                    <a:pt x="1804" y="1182"/>
                  </a:cubicBezTo>
                  <a:cubicBezTo>
                    <a:pt x="1781" y="1091"/>
                    <a:pt x="1781" y="999"/>
                    <a:pt x="1758" y="908"/>
                  </a:cubicBezTo>
                  <a:cubicBezTo>
                    <a:pt x="1735" y="817"/>
                    <a:pt x="1690" y="725"/>
                    <a:pt x="1644" y="634"/>
                  </a:cubicBezTo>
                  <a:cubicBezTo>
                    <a:pt x="1644" y="611"/>
                    <a:pt x="1621" y="589"/>
                    <a:pt x="1598" y="566"/>
                  </a:cubicBezTo>
                  <a:cubicBezTo>
                    <a:pt x="1553" y="474"/>
                    <a:pt x="1507" y="406"/>
                    <a:pt x="1439" y="337"/>
                  </a:cubicBezTo>
                  <a:cubicBezTo>
                    <a:pt x="1416" y="315"/>
                    <a:pt x="1393" y="292"/>
                    <a:pt x="1370" y="269"/>
                  </a:cubicBezTo>
                  <a:cubicBezTo>
                    <a:pt x="1302" y="201"/>
                    <a:pt x="1233" y="155"/>
                    <a:pt x="1142" y="86"/>
                  </a:cubicBezTo>
                  <a:cubicBezTo>
                    <a:pt x="1073" y="41"/>
                    <a:pt x="959" y="18"/>
                    <a:pt x="868" y="18"/>
                  </a:cubicBezTo>
                  <a:cubicBezTo>
                    <a:pt x="822" y="7"/>
                    <a:pt x="771" y="1"/>
                    <a:pt x="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49850" y="3394925"/>
              <a:ext cx="600" cy="975"/>
            </a:xfrm>
            <a:custGeom>
              <a:avLst/>
              <a:gdLst/>
              <a:ahLst/>
              <a:cxnLst/>
              <a:rect l="l" t="t" r="r" b="b"/>
              <a:pathLst>
                <a:path w="24" h="39" extrusionOk="0">
                  <a:moveTo>
                    <a:pt x="2" y="1"/>
                  </a:moveTo>
                  <a:cubicBezTo>
                    <a:pt x="0" y="1"/>
                    <a:pt x="0" y="6"/>
                    <a:pt x="0" y="16"/>
                  </a:cubicBezTo>
                  <a:cubicBezTo>
                    <a:pt x="0" y="16"/>
                    <a:pt x="0" y="16"/>
                    <a:pt x="23" y="39"/>
                  </a:cubicBezTo>
                  <a:cubicBezTo>
                    <a:pt x="10" y="12"/>
                    <a:pt x="4" y="1"/>
                    <a:pt x="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03050" y="3383325"/>
              <a:ext cx="49675" cy="42825"/>
            </a:xfrm>
            <a:custGeom>
              <a:avLst/>
              <a:gdLst/>
              <a:ahLst/>
              <a:cxnLst/>
              <a:rect l="l" t="t" r="r" b="b"/>
              <a:pathLst>
                <a:path w="1987" h="1713" extrusionOk="0">
                  <a:moveTo>
                    <a:pt x="754" y="0"/>
                  </a:moveTo>
                  <a:cubicBezTo>
                    <a:pt x="640" y="0"/>
                    <a:pt x="548" y="23"/>
                    <a:pt x="457" y="69"/>
                  </a:cubicBezTo>
                  <a:cubicBezTo>
                    <a:pt x="366" y="92"/>
                    <a:pt x="274" y="137"/>
                    <a:pt x="206" y="229"/>
                  </a:cubicBezTo>
                  <a:cubicBezTo>
                    <a:pt x="138" y="297"/>
                    <a:pt x="92" y="366"/>
                    <a:pt x="69" y="457"/>
                  </a:cubicBezTo>
                  <a:cubicBezTo>
                    <a:pt x="23" y="548"/>
                    <a:pt x="1" y="662"/>
                    <a:pt x="1" y="754"/>
                  </a:cubicBezTo>
                  <a:cubicBezTo>
                    <a:pt x="1" y="822"/>
                    <a:pt x="23" y="891"/>
                    <a:pt x="23" y="959"/>
                  </a:cubicBezTo>
                  <a:cubicBezTo>
                    <a:pt x="46" y="1096"/>
                    <a:pt x="115" y="1210"/>
                    <a:pt x="206" y="1302"/>
                  </a:cubicBezTo>
                  <a:cubicBezTo>
                    <a:pt x="274" y="1324"/>
                    <a:pt x="320" y="1370"/>
                    <a:pt x="366" y="1416"/>
                  </a:cubicBezTo>
                  <a:cubicBezTo>
                    <a:pt x="434" y="1438"/>
                    <a:pt x="503" y="1484"/>
                    <a:pt x="571" y="1484"/>
                  </a:cubicBezTo>
                  <a:cubicBezTo>
                    <a:pt x="594" y="1507"/>
                    <a:pt x="617" y="1507"/>
                    <a:pt x="640" y="1507"/>
                  </a:cubicBezTo>
                  <a:cubicBezTo>
                    <a:pt x="663" y="1530"/>
                    <a:pt x="708" y="1575"/>
                    <a:pt x="731" y="1598"/>
                  </a:cubicBezTo>
                  <a:cubicBezTo>
                    <a:pt x="777" y="1621"/>
                    <a:pt x="799" y="1621"/>
                    <a:pt x="845" y="1644"/>
                  </a:cubicBezTo>
                  <a:cubicBezTo>
                    <a:pt x="982" y="1690"/>
                    <a:pt x="982" y="1690"/>
                    <a:pt x="1165" y="1712"/>
                  </a:cubicBezTo>
                  <a:cubicBezTo>
                    <a:pt x="1233" y="1712"/>
                    <a:pt x="1302" y="1690"/>
                    <a:pt x="1370" y="1690"/>
                  </a:cubicBezTo>
                  <a:cubicBezTo>
                    <a:pt x="1461" y="1667"/>
                    <a:pt x="1530" y="1644"/>
                    <a:pt x="1576" y="1598"/>
                  </a:cubicBezTo>
                  <a:lnTo>
                    <a:pt x="1598" y="1598"/>
                  </a:lnTo>
                  <a:cubicBezTo>
                    <a:pt x="1644" y="1553"/>
                    <a:pt x="1690" y="1507"/>
                    <a:pt x="1758" y="1484"/>
                  </a:cubicBezTo>
                  <a:cubicBezTo>
                    <a:pt x="1758" y="1461"/>
                    <a:pt x="1758" y="1461"/>
                    <a:pt x="1758" y="1461"/>
                  </a:cubicBezTo>
                  <a:cubicBezTo>
                    <a:pt x="1804" y="1416"/>
                    <a:pt x="1849" y="1370"/>
                    <a:pt x="1895" y="1302"/>
                  </a:cubicBezTo>
                  <a:cubicBezTo>
                    <a:pt x="1918" y="1233"/>
                    <a:pt x="1941" y="1165"/>
                    <a:pt x="1964" y="1119"/>
                  </a:cubicBezTo>
                  <a:cubicBezTo>
                    <a:pt x="1964" y="1119"/>
                    <a:pt x="1964" y="1119"/>
                    <a:pt x="1964" y="1096"/>
                  </a:cubicBezTo>
                  <a:cubicBezTo>
                    <a:pt x="1986" y="1028"/>
                    <a:pt x="1986" y="982"/>
                    <a:pt x="1986" y="913"/>
                  </a:cubicBezTo>
                  <a:cubicBezTo>
                    <a:pt x="1986" y="891"/>
                    <a:pt x="1986" y="891"/>
                    <a:pt x="1986" y="891"/>
                  </a:cubicBezTo>
                  <a:cubicBezTo>
                    <a:pt x="1986" y="868"/>
                    <a:pt x="1986" y="822"/>
                    <a:pt x="1986" y="799"/>
                  </a:cubicBezTo>
                  <a:cubicBezTo>
                    <a:pt x="1986" y="754"/>
                    <a:pt x="1964" y="708"/>
                    <a:pt x="1964" y="685"/>
                  </a:cubicBezTo>
                  <a:cubicBezTo>
                    <a:pt x="1964" y="640"/>
                    <a:pt x="1895" y="503"/>
                    <a:pt x="1872" y="480"/>
                  </a:cubicBezTo>
                  <a:cubicBezTo>
                    <a:pt x="1849" y="411"/>
                    <a:pt x="1804" y="366"/>
                    <a:pt x="1758" y="320"/>
                  </a:cubicBezTo>
                  <a:cubicBezTo>
                    <a:pt x="1667" y="229"/>
                    <a:pt x="1507" y="137"/>
                    <a:pt x="1370" y="115"/>
                  </a:cubicBezTo>
                  <a:cubicBezTo>
                    <a:pt x="1302" y="92"/>
                    <a:pt x="1233" y="69"/>
                    <a:pt x="1165" y="69"/>
                  </a:cubicBezTo>
                  <a:cubicBezTo>
                    <a:pt x="1119" y="69"/>
                    <a:pt x="1096" y="46"/>
                    <a:pt x="1051" y="46"/>
                  </a:cubicBezTo>
                  <a:cubicBezTo>
                    <a:pt x="959" y="23"/>
                    <a:pt x="845" y="0"/>
                    <a:pt x="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83225" y="3300150"/>
              <a:ext cx="43950" cy="42550"/>
            </a:xfrm>
            <a:custGeom>
              <a:avLst/>
              <a:gdLst/>
              <a:ahLst/>
              <a:cxnLst/>
              <a:rect l="l" t="t" r="r" b="b"/>
              <a:pathLst>
                <a:path w="1758" h="1702" extrusionOk="0">
                  <a:moveTo>
                    <a:pt x="811" y="1"/>
                  </a:moveTo>
                  <a:cubicBezTo>
                    <a:pt x="759" y="1"/>
                    <a:pt x="708" y="6"/>
                    <a:pt x="662" y="18"/>
                  </a:cubicBezTo>
                  <a:cubicBezTo>
                    <a:pt x="548" y="18"/>
                    <a:pt x="457" y="41"/>
                    <a:pt x="365" y="109"/>
                  </a:cubicBezTo>
                  <a:cubicBezTo>
                    <a:pt x="274" y="155"/>
                    <a:pt x="206" y="223"/>
                    <a:pt x="160" y="292"/>
                  </a:cubicBezTo>
                  <a:cubicBezTo>
                    <a:pt x="92" y="360"/>
                    <a:pt x="46" y="452"/>
                    <a:pt x="23" y="566"/>
                  </a:cubicBezTo>
                  <a:cubicBezTo>
                    <a:pt x="23" y="611"/>
                    <a:pt x="0" y="680"/>
                    <a:pt x="0" y="748"/>
                  </a:cubicBezTo>
                  <a:cubicBezTo>
                    <a:pt x="0" y="885"/>
                    <a:pt x="23" y="1022"/>
                    <a:pt x="92" y="1136"/>
                  </a:cubicBezTo>
                  <a:cubicBezTo>
                    <a:pt x="137" y="1182"/>
                    <a:pt x="183" y="1250"/>
                    <a:pt x="229" y="1296"/>
                  </a:cubicBezTo>
                  <a:cubicBezTo>
                    <a:pt x="274" y="1342"/>
                    <a:pt x="343" y="1387"/>
                    <a:pt x="411" y="1433"/>
                  </a:cubicBezTo>
                  <a:cubicBezTo>
                    <a:pt x="457" y="1479"/>
                    <a:pt x="480" y="1501"/>
                    <a:pt x="548" y="1547"/>
                  </a:cubicBezTo>
                  <a:cubicBezTo>
                    <a:pt x="617" y="1616"/>
                    <a:pt x="708" y="1661"/>
                    <a:pt x="799" y="1684"/>
                  </a:cubicBezTo>
                  <a:cubicBezTo>
                    <a:pt x="845" y="1695"/>
                    <a:pt x="896" y="1701"/>
                    <a:pt x="948" y="1701"/>
                  </a:cubicBezTo>
                  <a:cubicBezTo>
                    <a:pt x="999" y="1701"/>
                    <a:pt x="1050" y="1695"/>
                    <a:pt x="1096" y="1684"/>
                  </a:cubicBezTo>
                  <a:cubicBezTo>
                    <a:pt x="1210" y="1684"/>
                    <a:pt x="1301" y="1661"/>
                    <a:pt x="1393" y="1593"/>
                  </a:cubicBezTo>
                  <a:cubicBezTo>
                    <a:pt x="1438" y="1570"/>
                    <a:pt x="1484" y="1524"/>
                    <a:pt x="1530" y="1479"/>
                  </a:cubicBezTo>
                  <a:cubicBezTo>
                    <a:pt x="1621" y="1387"/>
                    <a:pt x="1689" y="1273"/>
                    <a:pt x="1735" y="1136"/>
                  </a:cubicBezTo>
                  <a:cubicBezTo>
                    <a:pt x="1735" y="1091"/>
                    <a:pt x="1758" y="1022"/>
                    <a:pt x="1758" y="954"/>
                  </a:cubicBezTo>
                  <a:cubicBezTo>
                    <a:pt x="1758" y="817"/>
                    <a:pt x="1735" y="680"/>
                    <a:pt x="1667" y="566"/>
                  </a:cubicBezTo>
                  <a:cubicBezTo>
                    <a:pt x="1644" y="543"/>
                    <a:pt x="1644" y="543"/>
                    <a:pt x="1644" y="520"/>
                  </a:cubicBezTo>
                  <a:cubicBezTo>
                    <a:pt x="1598" y="452"/>
                    <a:pt x="1552" y="406"/>
                    <a:pt x="1484" y="337"/>
                  </a:cubicBezTo>
                  <a:cubicBezTo>
                    <a:pt x="1484" y="315"/>
                    <a:pt x="1461" y="292"/>
                    <a:pt x="1438" y="292"/>
                  </a:cubicBezTo>
                  <a:cubicBezTo>
                    <a:pt x="1393" y="246"/>
                    <a:pt x="1324" y="200"/>
                    <a:pt x="1278" y="155"/>
                  </a:cubicBezTo>
                  <a:lnTo>
                    <a:pt x="1256" y="155"/>
                  </a:lnTo>
                  <a:cubicBezTo>
                    <a:pt x="1233" y="132"/>
                    <a:pt x="1233" y="132"/>
                    <a:pt x="1210" y="132"/>
                  </a:cubicBezTo>
                  <a:cubicBezTo>
                    <a:pt x="1142" y="86"/>
                    <a:pt x="1073" y="63"/>
                    <a:pt x="1005" y="41"/>
                  </a:cubicBezTo>
                  <a:cubicBezTo>
                    <a:pt x="982" y="41"/>
                    <a:pt x="982" y="18"/>
                    <a:pt x="959" y="18"/>
                  </a:cubicBezTo>
                  <a:cubicBezTo>
                    <a:pt x="913" y="6"/>
                    <a:pt x="862" y="1"/>
                    <a:pt x="8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82925" y="3315425"/>
              <a:ext cx="46825" cy="48525"/>
            </a:xfrm>
            <a:custGeom>
              <a:avLst/>
              <a:gdLst/>
              <a:ahLst/>
              <a:cxnLst/>
              <a:rect l="l" t="t" r="r" b="b"/>
              <a:pathLst>
                <a:path w="1873" h="1941" extrusionOk="0">
                  <a:moveTo>
                    <a:pt x="914" y="0"/>
                  </a:moveTo>
                  <a:cubicBezTo>
                    <a:pt x="845" y="0"/>
                    <a:pt x="777" y="23"/>
                    <a:pt x="708" y="23"/>
                  </a:cubicBezTo>
                  <a:cubicBezTo>
                    <a:pt x="571" y="69"/>
                    <a:pt x="457" y="137"/>
                    <a:pt x="366" y="229"/>
                  </a:cubicBezTo>
                  <a:cubicBezTo>
                    <a:pt x="320" y="274"/>
                    <a:pt x="297" y="320"/>
                    <a:pt x="252" y="388"/>
                  </a:cubicBezTo>
                  <a:cubicBezTo>
                    <a:pt x="206" y="434"/>
                    <a:pt x="183" y="502"/>
                    <a:pt x="160" y="571"/>
                  </a:cubicBezTo>
                  <a:cubicBezTo>
                    <a:pt x="138" y="617"/>
                    <a:pt x="92" y="685"/>
                    <a:pt x="69" y="754"/>
                  </a:cubicBezTo>
                  <a:cubicBezTo>
                    <a:pt x="23" y="845"/>
                    <a:pt x="1" y="936"/>
                    <a:pt x="1" y="1027"/>
                  </a:cubicBezTo>
                  <a:cubicBezTo>
                    <a:pt x="1" y="1142"/>
                    <a:pt x="23" y="1233"/>
                    <a:pt x="69" y="1324"/>
                  </a:cubicBezTo>
                  <a:cubicBezTo>
                    <a:pt x="115" y="1415"/>
                    <a:pt x="160" y="1507"/>
                    <a:pt x="229" y="1575"/>
                  </a:cubicBezTo>
                  <a:cubicBezTo>
                    <a:pt x="252" y="1598"/>
                    <a:pt x="297" y="1621"/>
                    <a:pt x="320" y="1644"/>
                  </a:cubicBezTo>
                  <a:cubicBezTo>
                    <a:pt x="366" y="1712"/>
                    <a:pt x="389" y="1735"/>
                    <a:pt x="457" y="1781"/>
                  </a:cubicBezTo>
                  <a:cubicBezTo>
                    <a:pt x="526" y="1849"/>
                    <a:pt x="617" y="1895"/>
                    <a:pt x="708" y="1918"/>
                  </a:cubicBezTo>
                  <a:lnTo>
                    <a:pt x="731" y="1918"/>
                  </a:lnTo>
                  <a:cubicBezTo>
                    <a:pt x="799" y="1940"/>
                    <a:pt x="868" y="1940"/>
                    <a:pt x="936" y="1940"/>
                  </a:cubicBezTo>
                  <a:lnTo>
                    <a:pt x="959" y="1940"/>
                  </a:lnTo>
                  <a:cubicBezTo>
                    <a:pt x="1028" y="1940"/>
                    <a:pt x="1096" y="1940"/>
                    <a:pt x="1165" y="1918"/>
                  </a:cubicBezTo>
                  <a:lnTo>
                    <a:pt x="1188" y="1918"/>
                  </a:lnTo>
                  <a:lnTo>
                    <a:pt x="1370" y="1849"/>
                  </a:lnTo>
                  <a:cubicBezTo>
                    <a:pt x="1370" y="1826"/>
                    <a:pt x="1393" y="1826"/>
                    <a:pt x="1393" y="1826"/>
                  </a:cubicBezTo>
                  <a:cubicBezTo>
                    <a:pt x="1439" y="1781"/>
                    <a:pt x="1507" y="1735"/>
                    <a:pt x="1553" y="1712"/>
                  </a:cubicBezTo>
                  <a:cubicBezTo>
                    <a:pt x="1553" y="1712"/>
                    <a:pt x="1553" y="1712"/>
                    <a:pt x="1553" y="1689"/>
                  </a:cubicBezTo>
                  <a:lnTo>
                    <a:pt x="1576" y="1689"/>
                  </a:lnTo>
                  <a:cubicBezTo>
                    <a:pt x="1598" y="1667"/>
                    <a:pt x="1621" y="1621"/>
                    <a:pt x="1644" y="1598"/>
                  </a:cubicBezTo>
                  <a:cubicBezTo>
                    <a:pt x="1644" y="1575"/>
                    <a:pt x="1690" y="1552"/>
                    <a:pt x="1712" y="1507"/>
                  </a:cubicBezTo>
                  <a:cubicBezTo>
                    <a:pt x="1712" y="1507"/>
                    <a:pt x="1712" y="1484"/>
                    <a:pt x="1735" y="1484"/>
                  </a:cubicBezTo>
                  <a:cubicBezTo>
                    <a:pt x="1758" y="1393"/>
                    <a:pt x="1804" y="1324"/>
                    <a:pt x="1827" y="1256"/>
                  </a:cubicBezTo>
                  <a:cubicBezTo>
                    <a:pt x="1827" y="1233"/>
                    <a:pt x="1827" y="1210"/>
                    <a:pt x="1827" y="1210"/>
                  </a:cubicBezTo>
                  <a:cubicBezTo>
                    <a:pt x="1827" y="1187"/>
                    <a:pt x="1827" y="1187"/>
                    <a:pt x="1827" y="1164"/>
                  </a:cubicBezTo>
                  <a:cubicBezTo>
                    <a:pt x="1849" y="1096"/>
                    <a:pt x="1849" y="1027"/>
                    <a:pt x="1872" y="959"/>
                  </a:cubicBezTo>
                  <a:cubicBezTo>
                    <a:pt x="1849" y="890"/>
                    <a:pt x="1849" y="822"/>
                    <a:pt x="1849" y="754"/>
                  </a:cubicBezTo>
                  <a:cubicBezTo>
                    <a:pt x="1827" y="639"/>
                    <a:pt x="1781" y="571"/>
                    <a:pt x="1712" y="480"/>
                  </a:cubicBezTo>
                  <a:cubicBezTo>
                    <a:pt x="1667" y="434"/>
                    <a:pt x="1621" y="388"/>
                    <a:pt x="1576" y="343"/>
                  </a:cubicBezTo>
                  <a:cubicBezTo>
                    <a:pt x="1553" y="343"/>
                    <a:pt x="1530" y="343"/>
                    <a:pt x="1530" y="320"/>
                  </a:cubicBezTo>
                  <a:cubicBezTo>
                    <a:pt x="1507" y="297"/>
                    <a:pt x="1484" y="251"/>
                    <a:pt x="1439" y="229"/>
                  </a:cubicBezTo>
                  <a:cubicBezTo>
                    <a:pt x="1370" y="160"/>
                    <a:pt x="1302" y="92"/>
                    <a:pt x="1188" y="69"/>
                  </a:cubicBezTo>
                  <a:cubicBezTo>
                    <a:pt x="1119" y="23"/>
                    <a:pt x="1005" y="0"/>
                    <a:pt x="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8500" y="3442100"/>
              <a:ext cx="41675" cy="44750"/>
            </a:xfrm>
            <a:custGeom>
              <a:avLst/>
              <a:gdLst/>
              <a:ahLst/>
              <a:cxnLst/>
              <a:rect l="l" t="t" r="r" b="b"/>
              <a:pathLst>
                <a:path w="1667" h="1790" extrusionOk="0">
                  <a:moveTo>
                    <a:pt x="845" y="0"/>
                  </a:moveTo>
                  <a:cubicBezTo>
                    <a:pt x="708" y="0"/>
                    <a:pt x="594" y="23"/>
                    <a:pt x="457" y="92"/>
                  </a:cubicBezTo>
                  <a:cubicBezTo>
                    <a:pt x="411" y="137"/>
                    <a:pt x="366" y="183"/>
                    <a:pt x="320" y="229"/>
                  </a:cubicBezTo>
                  <a:cubicBezTo>
                    <a:pt x="252" y="297"/>
                    <a:pt x="183" y="366"/>
                    <a:pt x="160" y="457"/>
                  </a:cubicBezTo>
                  <a:cubicBezTo>
                    <a:pt x="115" y="503"/>
                    <a:pt x="92" y="548"/>
                    <a:pt x="92" y="617"/>
                  </a:cubicBezTo>
                  <a:cubicBezTo>
                    <a:pt x="23" y="708"/>
                    <a:pt x="1" y="799"/>
                    <a:pt x="23" y="913"/>
                  </a:cubicBezTo>
                  <a:lnTo>
                    <a:pt x="46" y="1096"/>
                  </a:lnTo>
                  <a:cubicBezTo>
                    <a:pt x="69" y="1233"/>
                    <a:pt x="138" y="1347"/>
                    <a:pt x="229" y="1438"/>
                  </a:cubicBezTo>
                  <a:cubicBezTo>
                    <a:pt x="252" y="1461"/>
                    <a:pt x="274" y="1484"/>
                    <a:pt x="297" y="1484"/>
                  </a:cubicBezTo>
                  <a:cubicBezTo>
                    <a:pt x="320" y="1507"/>
                    <a:pt x="343" y="1530"/>
                    <a:pt x="343" y="1553"/>
                  </a:cubicBezTo>
                  <a:cubicBezTo>
                    <a:pt x="343" y="1553"/>
                    <a:pt x="366" y="1575"/>
                    <a:pt x="366" y="1575"/>
                  </a:cubicBezTo>
                  <a:cubicBezTo>
                    <a:pt x="411" y="1598"/>
                    <a:pt x="457" y="1644"/>
                    <a:pt x="503" y="1690"/>
                  </a:cubicBezTo>
                  <a:cubicBezTo>
                    <a:pt x="571" y="1712"/>
                    <a:pt x="640" y="1735"/>
                    <a:pt x="685" y="1758"/>
                  </a:cubicBezTo>
                  <a:cubicBezTo>
                    <a:pt x="754" y="1781"/>
                    <a:pt x="822" y="1781"/>
                    <a:pt x="891" y="1781"/>
                  </a:cubicBezTo>
                  <a:cubicBezTo>
                    <a:pt x="921" y="1787"/>
                    <a:pt x="950" y="1790"/>
                    <a:pt x="978" y="1790"/>
                  </a:cubicBezTo>
                  <a:cubicBezTo>
                    <a:pt x="1054" y="1790"/>
                    <a:pt x="1121" y="1769"/>
                    <a:pt x="1187" y="1735"/>
                  </a:cubicBezTo>
                  <a:cubicBezTo>
                    <a:pt x="1256" y="1712"/>
                    <a:pt x="1302" y="1667"/>
                    <a:pt x="1347" y="1621"/>
                  </a:cubicBezTo>
                  <a:cubicBezTo>
                    <a:pt x="1416" y="1598"/>
                    <a:pt x="1461" y="1553"/>
                    <a:pt x="1484" y="1484"/>
                  </a:cubicBezTo>
                  <a:cubicBezTo>
                    <a:pt x="1553" y="1438"/>
                    <a:pt x="1576" y="1393"/>
                    <a:pt x="1598" y="1324"/>
                  </a:cubicBezTo>
                  <a:cubicBezTo>
                    <a:pt x="1644" y="1233"/>
                    <a:pt x="1667" y="1142"/>
                    <a:pt x="1667" y="1028"/>
                  </a:cubicBezTo>
                  <a:cubicBezTo>
                    <a:pt x="1667" y="982"/>
                    <a:pt x="1644" y="936"/>
                    <a:pt x="1644" y="913"/>
                  </a:cubicBezTo>
                  <a:cubicBezTo>
                    <a:pt x="1644" y="868"/>
                    <a:pt x="1644" y="822"/>
                    <a:pt x="1621" y="777"/>
                  </a:cubicBezTo>
                  <a:cubicBezTo>
                    <a:pt x="1621" y="781"/>
                    <a:pt x="1621" y="783"/>
                    <a:pt x="1621" y="783"/>
                  </a:cubicBezTo>
                  <a:cubicBezTo>
                    <a:pt x="1620" y="783"/>
                    <a:pt x="1617" y="749"/>
                    <a:pt x="1598" y="731"/>
                  </a:cubicBezTo>
                  <a:cubicBezTo>
                    <a:pt x="1598" y="708"/>
                    <a:pt x="1598" y="685"/>
                    <a:pt x="1598" y="662"/>
                  </a:cubicBezTo>
                  <a:cubicBezTo>
                    <a:pt x="1598" y="548"/>
                    <a:pt x="1553" y="457"/>
                    <a:pt x="1507" y="366"/>
                  </a:cubicBezTo>
                  <a:cubicBezTo>
                    <a:pt x="1461" y="297"/>
                    <a:pt x="1393" y="206"/>
                    <a:pt x="1302" y="160"/>
                  </a:cubicBezTo>
                  <a:cubicBezTo>
                    <a:pt x="1233" y="92"/>
                    <a:pt x="1142" y="46"/>
                    <a:pt x="1051" y="23"/>
                  </a:cubicBezTo>
                  <a:cubicBezTo>
                    <a:pt x="982" y="23"/>
                    <a:pt x="914" y="0"/>
                    <a:pt x="8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03175" y="3628400"/>
              <a:ext cx="42825" cy="40825"/>
            </a:xfrm>
            <a:custGeom>
              <a:avLst/>
              <a:gdLst/>
              <a:ahLst/>
              <a:cxnLst/>
              <a:rect l="l" t="t" r="r" b="b"/>
              <a:pathLst>
                <a:path w="1713" h="1633" extrusionOk="0">
                  <a:moveTo>
                    <a:pt x="777" y="1"/>
                  </a:moveTo>
                  <a:cubicBezTo>
                    <a:pt x="708" y="1"/>
                    <a:pt x="640" y="12"/>
                    <a:pt x="571" y="35"/>
                  </a:cubicBezTo>
                  <a:cubicBezTo>
                    <a:pt x="526" y="58"/>
                    <a:pt x="457" y="81"/>
                    <a:pt x="411" y="104"/>
                  </a:cubicBezTo>
                  <a:cubicBezTo>
                    <a:pt x="297" y="172"/>
                    <a:pt x="206" y="263"/>
                    <a:pt x="138" y="378"/>
                  </a:cubicBezTo>
                  <a:cubicBezTo>
                    <a:pt x="115" y="378"/>
                    <a:pt x="115" y="378"/>
                    <a:pt x="115" y="400"/>
                  </a:cubicBezTo>
                  <a:cubicBezTo>
                    <a:pt x="92" y="446"/>
                    <a:pt x="69" y="515"/>
                    <a:pt x="46" y="583"/>
                  </a:cubicBezTo>
                  <a:cubicBezTo>
                    <a:pt x="1" y="743"/>
                    <a:pt x="1" y="857"/>
                    <a:pt x="46" y="1017"/>
                  </a:cubicBezTo>
                  <a:cubicBezTo>
                    <a:pt x="69" y="1085"/>
                    <a:pt x="92" y="1131"/>
                    <a:pt x="115" y="1199"/>
                  </a:cubicBezTo>
                  <a:cubicBezTo>
                    <a:pt x="115" y="1199"/>
                    <a:pt x="115" y="1222"/>
                    <a:pt x="138" y="1222"/>
                  </a:cubicBezTo>
                  <a:cubicBezTo>
                    <a:pt x="160" y="1268"/>
                    <a:pt x="206" y="1336"/>
                    <a:pt x="252" y="1382"/>
                  </a:cubicBezTo>
                  <a:lnTo>
                    <a:pt x="275" y="1382"/>
                  </a:lnTo>
                  <a:cubicBezTo>
                    <a:pt x="320" y="1428"/>
                    <a:pt x="366" y="1473"/>
                    <a:pt x="434" y="1519"/>
                  </a:cubicBezTo>
                  <a:cubicBezTo>
                    <a:pt x="503" y="1542"/>
                    <a:pt x="571" y="1587"/>
                    <a:pt x="640" y="1610"/>
                  </a:cubicBezTo>
                  <a:cubicBezTo>
                    <a:pt x="731" y="1633"/>
                    <a:pt x="800" y="1633"/>
                    <a:pt x="868" y="1633"/>
                  </a:cubicBezTo>
                  <a:cubicBezTo>
                    <a:pt x="959" y="1633"/>
                    <a:pt x="1028" y="1610"/>
                    <a:pt x="1096" y="1610"/>
                  </a:cubicBezTo>
                  <a:cubicBezTo>
                    <a:pt x="1165" y="1587"/>
                    <a:pt x="1233" y="1564"/>
                    <a:pt x="1302" y="1519"/>
                  </a:cubicBezTo>
                  <a:cubicBezTo>
                    <a:pt x="1347" y="1496"/>
                    <a:pt x="1416" y="1450"/>
                    <a:pt x="1461" y="1405"/>
                  </a:cubicBezTo>
                  <a:cubicBezTo>
                    <a:pt x="1481" y="1386"/>
                    <a:pt x="1532" y="1303"/>
                    <a:pt x="1534" y="1303"/>
                  </a:cubicBezTo>
                  <a:cubicBezTo>
                    <a:pt x="1535" y="1303"/>
                    <a:pt x="1534" y="1306"/>
                    <a:pt x="1530" y="1313"/>
                  </a:cubicBezTo>
                  <a:cubicBezTo>
                    <a:pt x="1530" y="1313"/>
                    <a:pt x="1553" y="1268"/>
                    <a:pt x="1576" y="1245"/>
                  </a:cubicBezTo>
                  <a:cubicBezTo>
                    <a:pt x="1576" y="1245"/>
                    <a:pt x="1576" y="1222"/>
                    <a:pt x="1576" y="1222"/>
                  </a:cubicBezTo>
                  <a:cubicBezTo>
                    <a:pt x="1621" y="1176"/>
                    <a:pt x="1644" y="1108"/>
                    <a:pt x="1667" y="1039"/>
                  </a:cubicBezTo>
                  <a:cubicBezTo>
                    <a:pt x="1690" y="925"/>
                    <a:pt x="1713" y="834"/>
                    <a:pt x="1690" y="720"/>
                  </a:cubicBezTo>
                  <a:cubicBezTo>
                    <a:pt x="1667" y="629"/>
                    <a:pt x="1644" y="537"/>
                    <a:pt x="1598" y="446"/>
                  </a:cubicBezTo>
                  <a:cubicBezTo>
                    <a:pt x="1553" y="355"/>
                    <a:pt x="1484" y="286"/>
                    <a:pt x="1393" y="241"/>
                  </a:cubicBezTo>
                  <a:cubicBezTo>
                    <a:pt x="1324" y="172"/>
                    <a:pt x="1256" y="149"/>
                    <a:pt x="1188" y="104"/>
                  </a:cubicBezTo>
                  <a:lnTo>
                    <a:pt x="1165" y="104"/>
                  </a:lnTo>
                  <a:cubicBezTo>
                    <a:pt x="1119" y="81"/>
                    <a:pt x="1051" y="58"/>
                    <a:pt x="982" y="35"/>
                  </a:cubicBezTo>
                  <a:cubicBezTo>
                    <a:pt x="914" y="12"/>
                    <a:pt x="845" y="1"/>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9400" y="3799875"/>
              <a:ext cx="45675" cy="45125"/>
            </a:xfrm>
            <a:custGeom>
              <a:avLst/>
              <a:gdLst/>
              <a:ahLst/>
              <a:cxnLst/>
              <a:rect l="l" t="t" r="r" b="b"/>
              <a:pathLst>
                <a:path w="1827" h="1805" extrusionOk="0">
                  <a:moveTo>
                    <a:pt x="799" y="1"/>
                  </a:moveTo>
                  <a:cubicBezTo>
                    <a:pt x="731" y="1"/>
                    <a:pt x="662" y="1"/>
                    <a:pt x="594" y="24"/>
                  </a:cubicBezTo>
                  <a:cubicBezTo>
                    <a:pt x="457" y="47"/>
                    <a:pt x="343" y="115"/>
                    <a:pt x="252" y="206"/>
                  </a:cubicBezTo>
                  <a:lnTo>
                    <a:pt x="252" y="229"/>
                  </a:lnTo>
                  <a:cubicBezTo>
                    <a:pt x="206" y="275"/>
                    <a:pt x="160" y="343"/>
                    <a:pt x="137" y="366"/>
                  </a:cubicBezTo>
                  <a:cubicBezTo>
                    <a:pt x="115" y="389"/>
                    <a:pt x="115" y="389"/>
                    <a:pt x="115" y="389"/>
                  </a:cubicBezTo>
                  <a:cubicBezTo>
                    <a:pt x="92" y="457"/>
                    <a:pt x="46" y="526"/>
                    <a:pt x="23" y="594"/>
                  </a:cubicBezTo>
                  <a:cubicBezTo>
                    <a:pt x="23" y="594"/>
                    <a:pt x="23" y="617"/>
                    <a:pt x="23" y="617"/>
                  </a:cubicBezTo>
                  <a:cubicBezTo>
                    <a:pt x="23" y="640"/>
                    <a:pt x="23" y="709"/>
                    <a:pt x="0" y="731"/>
                  </a:cubicBezTo>
                  <a:cubicBezTo>
                    <a:pt x="0" y="731"/>
                    <a:pt x="0" y="800"/>
                    <a:pt x="0" y="823"/>
                  </a:cubicBezTo>
                  <a:cubicBezTo>
                    <a:pt x="0" y="823"/>
                    <a:pt x="0" y="845"/>
                    <a:pt x="0" y="845"/>
                  </a:cubicBezTo>
                  <a:cubicBezTo>
                    <a:pt x="0" y="914"/>
                    <a:pt x="23" y="1005"/>
                    <a:pt x="23" y="1074"/>
                  </a:cubicBezTo>
                  <a:cubicBezTo>
                    <a:pt x="23" y="1074"/>
                    <a:pt x="23" y="1097"/>
                    <a:pt x="23" y="1097"/>
                  </a:cubicBezTo>
                  <a:cubicBezTo>
                    <a:pt x="46" y="1165"/>
                    <a:pt x="92" y="1233"/>
                    <a:pt x="115" y="1302"/>
                  </a:cubicBezTo>
                  <a:cubicBezTo>
                    <a:pt x="115" y="1302"/>
                    <a:pt x="115" y="1325"/>
                    <a:pt x="137" y="1325"/>
                  </a:cubicBezTo>
                  <a:cubicBezTo>
                    <a:pt x="183" y="1393"/>
                    <a:pt x="229" y="1462"/>
                    <a:pt x="274" y="1507"/>
                  </a:cubicBezTo>
                  <a:cubicBezTo>
                    <a:pt x="297" y="1530"/>
                    <a:pt x="297" y="1530"/>
                    <a:pt x="297" y="1530"/>
                  </a:cubicBezTo>
                  <a:cubicBezTo>
                    <a:pt x="366" y="1576"/>
                    <a:pt x="411" y="1622"/>
                    <a:pt x="480" y="1667"/>
                  </a:cubicBezTo>
                  <a:cubicBezTo>
                    <a:pt x="480" y="1667"/>
                    <a:pt x="480" y="1690"/>
                    <a:pt x="503" y="1690"/>
                  </a:cubicBezTo>
                  <a:cubicBezTo>
                    <a:pt x="571" y="1713"/>
                    <a:pt x="640" y="1758"/>
                    <a:pt x="708" y="1781"/>
                  </a:cubicBezTo>
                  <a:lnTo>
                    <a:pt x="731" y="1781"/>
                  </a:lnTo>
                  <a:cubicBezTo>
                    <a:pt x="799" y="1804"/>
                    <a:pt x="891" y="1804"/>
                    <a:pt x="959" y="1804"/>
                  </a:cubicBezTo>
                  <a:lnTo>
                    <a:pt x="982" y="1804"/>
                  </a:lnTo>
                  <a:cubicBezTo>
                    <a:pt x="1050" y="1804"/>
                    <a:pt x="1142" y="1804"/>
                    <a:pt x="1210" y="1781"/>
                  </a:cubicBezTo>
                  <a:cubicBezTo>
                    <a:pt x="1393" y="1736"/>
                    <a:pt x="1461" y="1667"/>
                    <a:pt x="1598" y="1553"/>
                  </a:cubicBezTo>
                  <a:cubicBezTo>
                    <a:pt x="1667" y="1485"/>
                    <a:pt x="1712" y="1416"/>
                    <a:pt x="1758" y="1325"/>
                  </a:cubicBezTo>
                  <a:cubicBezTo>
                    <a:pt x="1804" y="1233"/>
                    <a:pt x="1826" y="1119"/>
                    <a:pt x="1826" y="1028"/>
                  </a:cubicBezTo>
                  <a:cubicBezTo>
                    <a:pt x="1826" y="914"/>
                    <a:pt x="1804" y="823"/>
                    <a:pt x="1758" y="731"/>
                  </a:cubicBezTo>
                  <a:cubicBezTo>
                    <a:pt x="1712" y="640"/>
                    <a:pt x="1667" y="549"/>
                    <a:pt x="1598" y="480"/>
                  </a:cubicBezTo>
                  <a:cubicBezTo>
                    <a:pt x="1553" y="435"/>
                    <a:pt x="1484" y="412"/>
                    <a:pt x="1438" y="366"/>
                  </a:cubicBezTo>
                  <a:cubicBezTo>
                    <a:pt x="1416" y="320"/>
                    <a:pt x="1370" y="252"/>
                    <a:pt x="1324" y="206"/>
                  </a:cubicBezTo>
                  <a:lnTo>
                    <a:pt x="1165" y="92"/>
                  </a:lnTo>
                  <a:cubicBezTo>
                    <a:pt x="1050" y="24"/>
                    <a:pt x="936" y="1"/>
                    <a:pt x="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88075" y="3920575"/>
              <a:ext cx="43375" cy="44475"/>
            </a:xfrm>
            <a:custGeom>
              <a:avLst/>
              <a:gdLst/>
              <a:ahLst/>
              <a:cxnLst/>
              <a:rect l="l" t="t" r="r" b="b"/>
              <a:pathLst>
                <a:path w="1735" h="1779" extrusionOk="0">
                  <a:moveTo>
                    <a:pt x="979" y="0"/>
                  </a:moveTo>
                  <a:cubicBezTo>
                    <a:pt x="913" y="0"/>
                    <a:pt x="845" y="12"/>
                    <a:pt x="776" y="35"/>
                  </a:cubicBezTo>
                  <a:lnTo>
                    <a:pt x="639" y="103"/>
                  </a:lnTo>
                  <a:cubicBezTo>
                    <a:pt x="548" y="103"/>
                    <a:pt x="457" y="126"/>
                    <a:pt x="388" y="172"/>
                  </a:cubicBezTo>
                  <a:cubicBezTo>
                    <a:pt x="342" y="217"/>
                    <a:pt x="274" y="263"/>
                    <a:pt x="228" y="286"/>
                  </a:cubicBezTo>
                  <a:cubicBezTo>
                    <a:pt x="137" y="400"/>
                    <a:pt x="69" y="514"/>
                    <a:pt x="46" y="628"/>
                  </a:cubicBezTo>
                  <a:cubicBezTo>
                    <a:pt x="23" y="697"/>
                    <a:pt x="0" y="788"/>
                    <a:pt x="0" y="856"/>
                  </a:cubicBezTo>
                  <a:cubicBezTo>
                    <a:pt x="0" y="879"/>
                    <a:pt x="0" y="879"/>
                    <a:pt x="0" y="879"/>
                  </a:cubicBezTo>
                  <a:cubicBezTo>
                    <a:pt x="0" y="971"/>
                    <a:pt x="23" y="1039"/>
                    <a:pt x="46" y="1107"/>
                  </a:cubicBezTo>
                  <a:cubicBezTo>
                    <a:pt x="46" y="1130"/>
                    <a:pt x="46" y="1130"/>
                    <a:pt x="46" y="1130"/>
                  </a:cubicBezTo>
                  <a:cubicBezTo>
                    <a:pt x="69" y="1199"/>
                    <a:pt x="91" y="1267"/>
                    <a:pt x="137" y="1336"/>
                  </a:cubicBezTo>
                  <a:cubicBezTo>
                    <a:pt x="137" y="1359"/>
                    <a:pt x="137" y="1359"/>
                    <a:pt x="137" y="1359"/>
                  </a:cubicBezTo>
                  <a:cubicBezTo>
                    <a:pt x="183" y="1404"/>
                    <a:pt x="228" y="1473"/>
                    <a:pt x="274" y="1541"/>
                  </a:cubicBezTo>
                  <a:cubicBezTo>
                    <a:pt x="342" y="1587"/>
                    <a:pt x="388" y="1632"/>
                    <a:pt x="457" y="1678"/>
                  </a:cubicBezTo>
                  <a:cubicBezTo>
                    <a:pt x="548" y="1724"/>
                    <a:pt x="639" y="1747"/>
                    <a:pt x="730" y="1769"/>
                  </a:cubicBezTo>
                  <a:cubicBezTo>
                    <a:pt x="764" y="1776"/>
                    <a:pt x="795" y="1779"/>
                    <a:pt x="826" y="1779"/>
                  </a:cubicBezTo>
                  <a:cubicBezTo>
                    <a:pt x="900" y="1779"/>
                    <a:pt x="969" y="1763"/>
                    <a:pt x="1050" y="1747"/>
                  </a:cubicBezTo>
                  <a:cubicBezTo>
                    <a:pt x="1096" y="1724"/>
                    <a:pt x="1164" y="1701"/>
                    <a:pt x="1210" y="1678"/>
                  </a:cubicBezTo>
                  <a:cubicBezTo>
                    <a:pt x="1324" y="1610"/>
                    <a:pt x="1415" y="1518"/>
                    <a:pt x="1484" y="1404"/>
                  </a:cubicBezTo>
                  <a:cubicBezTo>
                    <a:pt x="1529" y="1313"/>
                    <a:pt x="1575" y="1222"/>
                    <a:pt x="1621" y="1153"/>
                  </a:cubicBezTo>
                  <a:cubicBezTo>
                    <a:pt x="1689" y="1062"/>
                    <a:pt x="1712" y="971"/>
                    <a:pt x="1712" y="856"/>
                  </a:cubicBezTo>
                  <a:cubicBezTo>
                    <a:pt x="1735" y="765"/>
                    <a:pt x="1735" y="674"/>
                    <a:pt x="1712" y="560"/>
                  </a:cubicBezTo>
                  <a:cubicBezTo>
                    <a:pt x="1689" y="468"/>
                    <a:pt x="1643" y="377"/>
                    <a:pt x="1575" y="309"/>
                  </a:cubicBezTo>
                  <a:cubicBezTo>
                    <a:pt x="1506" y="217"/>
                    <a:pt x="1438" y="149"/>
                    <a:pt x="1347" y="103"/>
                  </a:cubicBezTo>
                  <a:lnTo>
                    <a:pt x="1164" y="35"/>
                  </a:lnTo>
                  <a:cubicBezTo>
                    <a:pt x="1107" y="12"/>
                    <a:pt x="1044" y="0"/>
                    <a:pt x="9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70675" y="3952375"/>
              <a:ext cx="43375" cy="43250"/>
            </a:xfrm>
            <a:custGeom>
              <a:avLst/>
              <a:gdLst/>
              <a:ahLst/>
              <a:cxnLst/>
              <a:rect l="l" t="t" r="r" b="b"/>
              <a:pathLst>
                <a:path w="1735" h="1730" extrusionOk="0">
                  <a:moveTo>
                    <a:pt x="959" y="1"/>
                  </a:moveTo>
                  <a:cubicBezTo>
                    <a:pt x="907" y="1"/>
                    <a:pt x="856" y="7"/>
                    <a:pt x="799" y="18"/>
                  </a:cubicBezTo>
                  <a:cubicBezTo>
                    <a:pt x="708" y="18"/>
                    <a:pt x="616" y="41"/>
                    <a:pt x="525" y="87"/>
                  </a:cubicBezTo>
                  <a:cubicBezTo>
                    <a:pt x="479" y="132"/>
                    <a:pt x="434" y="155"/>
                    <a:pt x="388" y="201"/>
                  </a:cubicBezTo>
                  <a:cubicBezTo>
                    <a:pt x="320" y="246"/>
                    <a:pt x="274" y="269"/>
                    <a:pt x="228" y="315"/>
                  </a:cubicBezTo>
                  <a:cubicBezTo>
                    <a:pt x="183" y="383"/>
                    <a:pt x="160" y="429"/>
                    <a:pt x="114" y="475"/>
                  </a:cubicBezTo>
                  <a:cubicBezTo>
                    <a:pt x="46" y="589"/>
                    <a:pt x="0" y="726"/>
                    <a:pt x="0" y="863"/>
                  </a:cubicBezTo>
                  <a:cubicBezTo>
                    <a:pt x="0" y="931"/>
                    <a:pt x="23" y="1000"/>
                    <a:pt x="23" y="1068"/>
                  </a:cubicBezTo>
                  <a:cubicBezTo>
                    <a:pt x="46" y="1068"/>
                    <a:pt x="46" y="1091"/>
                    <a:pt x="46" y="1091"/>
                  </a:cubicBezTo>
                  <a:cubicBezTo>
                    <a:pt x="69" y="1159"/>
                    <a:pt x="91" y="1228"/>
                    <a:pt x="114" y="1296"/>
                  </a:cubicBezTo>
                  <a:cubicBezTo>
                    <a:pt x="137" y="1319"/>
                    <a:pt x="183" y="1365"/>
                    <a:pt x="183" y="1365"/>
                  </a:cubicBezTo>
                  <a:cubicBezTo>
                    <a:pt x="206" y="1388"/>
                    <a:pt x="228" y="1433"/>
                    <a:pt x="251" y="1456"/>
                  </a:cubicBezTo>
                  <a:lnTo>
                    <a:pt x="274" y="1456"/>
                  </a:lnTo>
                  <a:cubicBezTo>
                    <a:pt x="320" y="1502"/>
                    <a:pt x="365" y="1547"/>
                    <a:pt x="434" y="1593"/>
                  </a:cubicBezTo>
                  <a:cubicBezTo>
                    <a:pt x="434" y="1593"/>
                    <a:pt x="434" y="1593"/>
                    <a:pt x="457" y="1616"/>
                  </a:cubicBezTo>
                  <a:cubicBezTo>
                    <a:pt x="502" y="1639"/>
                    <a:pt x="571" y="1662"/>
                    <a:pt x="639" y="1684"/>
                  </a:cubicBezTo>
                  <a:cubicBezTo>
                    <a:pt x="731" y="1707"/>
                    <a:pt x="799" y="1707"/>
                    <a:pt x="867" y="1730"/>
                  </a:cubicBezTo>
                  <a:lnTo>
                    <a:pt x="890" y="1730"/>
                  </a:lnTo>
                  <a:cubicBezTo>
                    <a:pt x="959" y="1707"/>
                    <a:pt x="1096" y="1684"/>
                    <a:pt x="1096" y="1684"/>
                  </a:cubicBezTo>
                  <a:lnTo>
                    <a:pt x="1119" y="1684"/>
                  </a:lnTo>
                  <a:cubicBezTo>
                    <a:pt x="1187" y="1662"/>
                    <a:pt x="1256" y="1639"/>
                    <a:pt x="1301" y="1616"/>
                  </a:cubicBezTo>
                  <a:cubicBezTo>
                    <a:pt x="1322" y="1595"/>
                    <a:pt x="1324" y="1593"/>
                    <a:pt x="1324" y="1593"/>
                  </a:cubicBezTo>
                  <a:lnTo>
                    <a:pt x="1324" y="1593"/>
                  </a:lnTo>
                  <a:cubicBezTo>
                    <a:pt x="1322" y="1595"/>
                    <a:pt x="1321" y="1597"/>
                    <a:pt x="1323" y="1597"/>
                  </a:cubicBezTo>
                  <a:cubicBezTo>
                    <a:pt x="1334" y="1597"/>
                    <a:pt x="1463" y="1517"/>
                    <a:pt x="1484" y="1456"/>
                  </a:cubicBezTo>
                  <a:cubicBezTo>
                    <a:pt x="1529" y="1410"/>
                    <a:pt x="1575" y="1365"/>
                    <a:pt x="1621" y="1296"/>
                  </a:cubicBezTo>
                  <a:cubicBezTo>
                    <a:pt x="1644" y="1228"/>
                    <a:pt x="1689" y="1159"/>
                    <a:pt x="1712" y="1091"/>
                  </a:cubicBezTo>
                  <a:cubicBezTo>
                    <a:pt x="1712" y="1091"/>
                    <a:pt x="1712" y="1091"/>
                    <a:pt x="1712" y="1068"/>
                  </a:cubicBezTo>
                  <a:cubicBezTo>
                    <a:pt x="1712" y="1022"/>
                    <a:pt x="1735" y="954"/>
                    <a:pt x="1735" y="885"/>
                  </a:cubicBezTo>
                  <a:cubicBezTo>
                    <a:pt x="1735" y="885"/>
                    <a:pt x="1735" y="863"/>
                    <a:pt x="1735" y="863"/>
                  </a:cubicBezTo>
                  <a:cubicBezTo>
                    <a:pt x="1735" y="863"/>
                    <a:pt x="1735" y="863"/>
                    <a:pt x="1735" y="840"/>
                  </a:cubicBezTo>
                  <a:cubicBezTo>
                    <a:pt x="1735" y="771"/>
                    <a:pt x="1712" y="703"/>
                    <a:pt x="1712" y="634"/>
                  </a:cubicBezTo>
                  <a:cubicBezTo>
                    <a:pt x="1712" y="634"/>
                    <a:pt x="1712" y="634"/>
                    <a:pt x="1712" y="612"/>
                  </a:cubicBezTo>
                  <a:cubicBezTo>
                    <a:pt x="1644" y="452"/>
                    <a:pt x="1598" y="383"/>
                    <a:pt x="1484" y="246"/>
                  </a:cubicBezTo>
                  <a:cubicBezTo>
                    <a:pt x="1484" y="246"/>
                    <a:pt x="1484" y="246"/>
                    <a:pt x="1484" y="224"/>
                  </a:cubicBezTo>
                  <a:cubicBezTo>
                    <a:pt x="1415" y="178"/>
                    <a:pt x="1370" y="155"/>
                    <a:pt x="1324" y="109"/>
                  </a:cubicBezTo>
                  <a:lnTo>
                    <a:pt x="1301" y="109"/>
                  </a:lnTo>
                  <a:cubicBezTo>
                    <a:pt x="1233" y="64"/>
                    <a:pt x="1187" y="41"/>
                    <a:pt x="1119" y="18"/>
                  </a:cubicBezTo>
                  <a:cubicBezTo>
                    <a:pt x="1061" y="7"/>
                    <a:pt x="1010" y="1"/>
                    <a:pt x="9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62400" y="3871225"/>
              <a:ext cx="41100" cy="47800"/>
            </a:xfrm>
            <a:custGeom>
              <a:avLst/>
              <a:gdLst/>
              <a:ahLst/>
              <a:cxnLst/>
              <a:rect l="l" t="t" r="r" b="b"/>
              <a:pathLst>
                <a:path w="1644" h="1912" extrusionOk="0">
                  <a:moveTo>
                    <a:pt x="891" y="0"/>
                  </a:moveTo>
                  <a:cubicBezTo>
                    <a:pt x="822" y="0"/>
                    <a:pt x="754" y="0"/>
                    <a:pt x="685" y="23"/>
                  </a:cubicBezTo>
                  <a:cubicBezTo>
                    <a:pt x="548" y="46"/>
                    <a:pt x="434" y="114"/>
                    <a:pt x="343" y="206"/>
                  </a:cubicBezTo>
                  <a:cubicBezTo>
                    <a:pt x="343" y="228"/>
                    <a:pt x="343" y="228"/>
                    <a:pt x="343" y="228"/>
                  </a:cubicBezTo>
                  <a:cubicBezTo>
                    <a:pt x="274" y="297"/>
                    <a:pt x="206" y="342"/>
                    <a:pt x="160" y="434"/>
                  </a:cubicBezTo>
                  <a:cubicBezTo>
                    <a:pt x="115" y="502"/>
                    <a:pt x="92" y="594"/>
                    <a:pt x="46" y="685"/>
                  </a:cubicBezTo>
                  <a:cubicBezTo>
                    <a:pt x="46" y="708"/>
                    <a:pt x="46" y="753"/>
                    <a:pt x="23" y="776"/>
                  </a:cubicBezTo>
                  <a:cubicBezTo>
                    <a:pt x="23" y="867"/>
                    <a:pt x="0" y="959"/>
                    <a:pt x="0" y="1050"/>
                  </a:cubicBezTo>
                  <a:cubicBezTo>
                    <a:pt x="0" y="1164"/>
                    <a:pt x="23" y="1255"/>
                    <a:pt x="46" y="1347"/>
                  </a:cubicBezTo>
                  <a:cubicBezTo>
                    <a:pt x="69" y="1415"/>
                    <a:pt x="92" y="1461"/>
                    <a:pt x="115" y="1529"/>
                  </a:cubicBezTo>
                  <a:cubicBezTo>
                    <a:pt x="160" y="1575"/>
                    <a:pt x="183" y="1621"/>
                    <a:pt x="229" y="1689"/>
                  </a:cubicBezTo>
                  <a:cubicBezTo>
                    <a:pt x="274" y="1712"/>
                    <a:pt x="343" y="1758"/>
                    <a:pt x="388" y="1803"/>
                  </a:cubicBezTo>
                  <a:cubicBezTo>
                    <a:pt x="480" y="1849"/>
                    <a:pt x="571" y="1895"/>
                    <a:pt x="662" y="1895"/>
                  </a:cubicBezTo>
                  <a:cubicBezTo>
                    <a:pt x="697" y="1906"/>
                    <a:pt x="731" y="1912"/>
                    <a:pt x="765" y="1912"/>
                  </a:cubicBezTo>
                  <a:cubicBezTo>
                    <a:pt x="799" y="1912"/>
                    <a:pt x="834" y="1906"/>
                    <a:pt x="868" y="1895"/>
                  </a:cubicBezTo>
                  <a:cubicBezTo>
                    <a:pt x="936" y="1895"/>
                    <a:pt x="1005" y="1872"/>
                    <a:pt x="1050" y="1849"/>
                  </a:cubicBezTo>
                  <a:cubicBezTo>
                    <a:pt x="1119" y="1826"/>
                    <a:pt x="1187" y="1780"/>
                    <a:pt x="1233" y="1735"/>
                  </a:cubicBezTo>
                  <a:cubicBezTo>
                    <a:pt x="1301" y="1689"/>
                    <a:pt x="1370" y="1621"/>
                    <a:pt x="1416" y="1529"/>
                  </a:cubicBezTo>
                  <a:cubicBezTo>
                    <a:pt x="1438" y="1507"/>
                    <a:pt x="1461" y="1461"/>
                    <a:pt x="1484" y="1438"/>
                  </a:cubicBezTo>
                  <a:cubicBezTo>
                    <a:pt x="1530" y="1347"/>
                    <a:pt x="1575" y="1255"/>
                    <a:pt x="1598" y="1164"/>
                  </a:cubicBezTo>
                  <a:cubicBezTo>
                    <a:pt x="1598" y="1119"/>
                    <a:pt x="1621" y="1096"/>
                    <a:pt x="1621" y="1050"/>
                  </a:cubicBezTo>
                  <a:cubicBezTo>
                    <a:pt x="1621" y="959"/>
                    <a:pt x="1644" y="845"/>
                    <a:pt x="1644" y="753"/>
                  </a:cubicBezTo>
                  <a:cubicBezTo>
                    <a:pt x="1644" y="639"/>
                    <a:pt x="1621" y="548"/>
                    <a:pt x="1575" y="457"/>
                  </a:cubicBezTo>
                  <a:cubicBezTo>
                    <a:pt x="1553" y="365"/>
                    <a:pt x="1507" y="274"/>
                    <a:pt x="1416" y="206"/>
                  </a:cubicBezTo>
                  <a:cubicBezTo>
                    <a:pt x="1347" y="137"/>
                    <a:pt x="1279" y="91"/>
                    <a:pt x="1187" y="69"/>
                  </a:cubicBezTo>
                  <a:cubicBezTo>
                    <a:pt x="1096" y="0"/>
                    <a:pt x="982" y="0"/>
                    <a:pt x="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22325" y="3765075"/>
              <a:ext cx="41675" cy="46525"/>
            </a:xfrm>
            <a:custGeom>
              <a:avLst/>
              <a:gdLst/>
              <a:ahLst/>
              <a:cxnLst/>
              <a:rect l="l" t="t" r="r" b="b"/>
              <a:pathLst>
                <a:path w="1667" h="1861" extrusionOk="0">
                  <a:moveTo>
                    <a:pt x="776" y="1"/>
                  </a:moveTo>
                  <a:cubicBezTo>
                    <a:pt x="708" y="1"/>
                    <a:pt x="639" y="23"/>
                    <a:pt x="571" y="23"/>
                  </a:cubicBezTo>
                  <a:cubicBezTo>
                    <a:pt x="434" y="69"/>
                    <a:pt x="320" y="138"/>
                    <a:pt x="228" y="229"/>
                  </a:cubicBezTo>
                  <a:cubicBezTo>
                    <a:pt x="183" y="274"/>
                    <a:pt x="160" y="320"/>
                    <a:pt x="114" y="389"/>
                  </a:cubicBezTo>
                  <a:cubicBezTo>
                    <a:pt x="46" y="503"/>
                    <a:pt x="0" y="617"/>
                    <a:pt x="0" y="754"/>
                  </a:cubicBezTo>
                  <a:lnTo>
                    <a:pt x="23" y="1096"/>
                  </a:lnTo>
                  <a:cubicBezTo>
                    <a:pt x="23" y="1233"/>
                    <a:pt x="46" y="1370"/>
                    <a:pt x="114" y="1484"/>
                  </a:cubicBezTo>
                  <a:cubicBezTo>
                    <a:pt x="183" y="1576"/>
                    <a:pt x="228" y="1644"/>
                    <a:pt x="320" y="1690"/>
                  </a:cubicBezTo>
                  <a:cubicBezTo>
                    <a:pt x="388" y="1758"/>
                    <a:pt x="479" y="1804"/>
                    <a:pt x="571" y="1827"/>
                  </a:cubicBezTo>
                  <a:cubicBezTo>
                    <a:pt x="639" y="1849"/>
                    <a:pt x="708" y="1861"/>
                    <a:pt x="776" y="1861"/>
                  </a:cubicBezTo>
                  <a:cubicBezTo>
                    <a:pt x="845" y="1861"/>
                    <a:pt x="913" y="1849"/>
                    <a:pt x="982" y="1827"/>
                  </a:cubicBezTo>
                  <a:lnTo>
                    <a:pt x="1004" y="1827"/>
                  </a:lnTo>
                  <a:cubicBezTo>
                    <a:pt x="1073" y="1804"/>
                    <a:pt x="1141" y="1781"/>
                    <a:pt x="1210" y="1735"/>
                  </a:cubicBezTo>
                  <a:cubicBezTo>
                    <a:pt x="1278" y="1712"/>
                    <a:pt x="1324" y="1644"/>
                    <a:pt x="1370" y="1598"/>
                  </a:cubicBezTo>
                  <a:lnTo>
                    <a:pt x="1392" y="1598"/>
                  </a:lnTo>
                  <a:cubicBezTo>
                    <a:pt x="1438" y="1530"/>
                    <a:pt x="1484" y="1484"/>
                    <a:pt x="1529" y="1416"/>
                  </a:cubicBezTo>
                  <a:cubicBezTo>
                    <a:pt x="1529" y="1416"/>
                    <a:pt x="1529" y="1416"/>
                    <a:pt x="1529" y="1393"/>
                  </a:cubicBezTo>
                  <a:cubicBezTo>
                    <a:pt x="1575" y="1347"/>
                    <a:pt x="1598" y="1279"/>
                    <a:pt x="1621" y="1210"/>
                  </a:cubicBezTo>
                  <a:cubicBezTo>
                    <a:pt x="1621" y="1187"/>
                    <a:pt x="1621" y="1187"/>
                    <a:pt x="1621" y="1187"/>
                  </a:cubicBezTo>
                  <a:cubicBezTo>
                    <a:pt x="1644" y="1096"/>
                    <a:pt x="1666" y="1005"/>
                    <a:pt x="1666" y="936"/>
                  </a:cubicBezTo>
                  <a:cubicBezTo>
                    <a:pt x="1666" y="868"/>
                    <a:pt x="1644" y="777"/>
                    <a:pt x="1621" y="708"/>
                  </a:cubicBezTo>
                  <a:cubicBezTo>
                    <a:pt x="1621" y="708"/>
                    <a:pt x="1621" y="708"/>
                    <a:pt x="1621" y="685"/>
                  </a:cubicBezTo>
                  <a:cubicBezTo>
                    <a:pt x="1598" y="617"/>
                    <a:pt x="1575" y="548"/>
                    <a:pt x="1552" y="503"/>
                  </a:cubicBezTo>
                  <a:cubicBezTo>
                    <a:pt x="1552" y="503"/>
                    <a:pt x="1552" y="480"/>
                    <a:pt x="1529" y="480"/>
                  </a:cubicBezTo>
                  <a:cubicBezTo>
                    <a:pt x="1438" y="343"/>
                    <a:pt x="1392" y="297"/>
                    <a:pt x="1301" y="229"/>
                  </a:cubicBezTo>
                  <a:cubicBezTo>
                    <a:pt x="1233" y="160"/>
                    <a:pt x="1164" y="92"/>
                    <a:pt x="1073" y="69"/>
                  </a:cubicBezTo>
                  <a:cubicBezTo>
                    <a:pt x="982" y="23"/>
                    <a:pt x="867" y="1"/>
                    <a:pt x="7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382800" y="3611000"/>
              <a:ext cx="46250" cy="51950"/>
            </a:xfrm>
            <a:custGeom>
              <a:avLst/>
              <a:gdLst/>
              <a:ahLst/>
              <a:cxnLst/>
              <a:rect l="l" t="t" r="r" b="b"/>
              <a:pathLst>
                <a:path w="1850" h="2078" extrusionOk="0">
                  <a:moveTo>
                    <a:pt x="822" y="1"/>
                  </a:moveTo>
                  <a:cubicBezTo>
                    <a:pt x="754" y="1"/>
                    <a:pt x="662" y="1"/>
                    <a:pt x="594" y="46"/>
                  </a:cubicBezTo>
                  <a:cubicBezTo>
                    <a:pt x="526" y="69"/>
                    <a:pt x="434" y="92"/>
                    <a:pt x="366" y="138"/>
                  </a:cubicBezTo>
                  <a:cubicBezTo>
                    <a:pt x="297" y="183"/>
                    <a:pt x="206" y="252"/>
                    <a:pt x="160" y="320"/>
                  </a:cubicBezTo>
                  <a:cubicBezTo>
                    <a:pt x="92" y="412"/>
                    <a:pt x="46" y="480"/>
                    <a:pt x="23" y="594"/>
                  </a:cubicBezTo>
                  <a:cubicBezTo>
                    <a:pt x="1" y="686"/>
                    <a:pt x="1" y="800"/>
                    <a:pt x="23" y="891"/>
                  </a:cubicBezTo>
                  <a:cubicBezTo>
                    <a:pt x="23" y="982"/>
                    <a:pt x="46" y="1096"/>
                    <a:pt x="92" y="1165"/>
                  </a:cubicBezTo>
                  <a:cubicBezTo>
                    <a:pt x="115" y="1188"/>
                    <a:pt x="115" y="1188"/>
                    <a:pt x="115" y="1211"/>
                  </a:cubicBezTo>
                  <a:cubicBezTo>
                    <a:pt x="138" y="1370"/>
                    <a:pt x="160" y="1507"/>
                    <a:pt x="252" y="1644"/>
                  </a:cubicBezTo>
                  <a:cubicBezTo>
                    <a:pt x="366" y="1781"/>
                    <a:pt x="366" y="1804"/>
                    <a:pt x="480" y="1895"/>
                  </a:cubicBezTo>
                  <a:cubicBezTo>
                    <a:pt x="503" y="1918"/>
                    <a:pt x="548" y="1941"/>
                    <a:pt x="594" y="1964"/>
                  </a:cubicBezTo>
                  <a:cubicBezTo>
                    <a:pt x="662" y="2009"/>
                    <a:pt x="731" y="2032"/>
                    <a:pt x="799" y="2055"/>
                  </a:cubicBezTo>
                  <a:lnTo>
                    <a:pt x="982" y="2078"/>
                  </a:lnTo>
                  <a:cubicBezTo>
                    <a:pt x="1096" y="2078"/>
                    <a:pt x="1187" y="2055"/>
                    <a:pt x="1279" y="2009"/>
                  </a:cubicBezTo>
                  <a:cubicBezTo>
                    <a:pt x="1347" y="1987"/>
                    <a:pt x="1416" y="1964"/>
                    <a:pt x="1461" y="1918"/>
                  </a:cubicBezTo>
                  <a:cubicBezTo>
                    <a:pt x="1530" y="1850"/>
                    <a:pt x="1598" y="1781"/>
                    <a:pt x="1644" y="1690"/>
                  </a:cubicBezTo>
                  <a:cubicBezTo>
                    <a:pt x="1690" y="1599"/>
                    <a:pt x="1735" y="1507"/>
                    <a:pt x="1781" y="1393"/>
                  </a:cubicBezTo>
                  <a:cubicBezTo>
                    <a:pt x="1827" y="1302"/>
                    <a:pt x="1827" y="1188"/>
                    <a:pt x="1827" y="1074"/>
                  </a:cubicBezTo>
                  <a:cubicBezTo>
                    <a:pt x="1849" y="982"/>
                    <a:pt x="1827" y="868"/>
                    <a:pt x="1804" y="754"/>
                  </a:cubicBezTo>
                  <a:cubicBezTo>
                    <a:pt x="1804" y="731"/>
                    <a:pt x="1804" y="731"/>
                    <a:pt x="1804" y="708"/>
                  </a:cubicBezTo>
                  <a:cubicBezTo>
                    <a:pt x="1781" y="663"/>
                    <a:pt x="1735" y="549"/>
                    <a:pt x="1690" y="480"/>
                  </a:cubicBezTo>
                  <a:cubicBezTo>
                    <a:pt x="1667" y="457"/>
                    <a:pt x="1644" y="412"/>
                    <a:pt x="1621" y="389"/>
                  </a:cubicBezTo>
                  <a:cubicBezTo>
                    <a:pt x="1598" y="366"/>
                    <a:pt x="1576" y="320"/>
                    <a:pt x="1553" y="297"/>
                  </a:cubicBezTo>
                  <a:cubicBezTo>
                    <a:pt x="1553" y="297"/>
                    <a:pt x="1530" y="275"/>
                    <a:pt x="1530" y="275"/>
                  </a:cubicBezTo>
                  <a:cubicBezTo>
                    <a:pt x="1370" y="138"/>
                    <a:pt x="1302" y="115"/>
                    <a:pt x="1119" y="46"/>
                  </a:cubicBezTo>
                  <a:cubicBezTo>
                    <a:pt x="1051" y="24"/>
                    <a:pt x="914"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51425" y="3407600"/>
              <a:ext cx="43375" cy="47650"/>
            </a:xfrm>
            <a:custGeom>
              <a:avLst/>
              <a:gdLst/>
              <a:ahLst/>
              <a:cxnLst/>
              <a:rect l="l" t="t" r="r" b="b"/>
              <a:pathLst>
                <a:path w="1735" h="1906" extrusionOk="0">
                  <a:moveTo>
                    <a:pt x="845" y="1"/>
                  </a:moveTo>
                  <a:cubicBezTo>
                    <a:pt x="829" y="1"/>
                    <a:pt x="814" y="3"/>
                    <a:pt x="799" y="11"/>
                  </a:cubicBezTo>
                  <a:cubicBezTo>
                    <a:pt x="731" y="11"/>
                    <a:pt x="639" y="11"/>
                    <a:pt x="571" y="34"/>
                  </a:cubicBezTo>
                  <a:cubicBezTo>
                    <a:pt x="457" y="57"/>
                    <a:pt x="388" y="102"/>
                    <a:pt x="297" y="171"/>
                  </a:cubicBezTo>
                  <a:cubicBezTo>
                    <a:pt x="228" y="216"/>
                    <a:pt x="160" y="308"/>
                    <a:pt x="114" y="376"/>
                  </a:cubicBezTo>
                  <a:cubicBezTo>
                    <a:pt x="46" y="467"/>
                    <a:pt x="23" y="559"/>
                    <a:pt x="23" y="673"/>
                  </a:cubicBezTo>
                  <a:cubicBezTo>
                    <a:pt x="0" y="764"/>
                    <a:pt x="0" y="856"/>
                    <a:pt x="23" y="947"/>
                  </a:cubicBezTo>
                  <a:cubicBezTo>
                    <a:pt x="23" y="1015"/>
                    <a:pt x="0" y="1084"/>
                    <a:pt x="0" y="1152"/>
                  </a:cubicBezTo>
                  <a:cubicBezTo>
                    <a:pt x="0" y="1221"/>
                    <a:pt x="23" y="1289"/>
                    <a:pt x="23" y="1358"/>
                  </a:cubicBezTo>
                  <a:cubicBezTo>
                    <a:pt x="46" y="1403"/>
                    <a:pt x="69" y="1472"/>
                    <a:pt x="91" y="1540"/>
                  </a:cubicBezTo>
                  <a:cubicBezTo>
                    <a:pt x="137" y="1632"/>
                    <a:pt x="206" y="1700"/>
                    <a:pt x="297" y="1746"/>
                  </a:cubicBezTo>
                  <a:cubicBezTo>
                    <a:pt x="343" y="1791"/>
                    <a:pt x="411" y="1837"/>
                    <a:pt x="457" y="1837"/>
                  </a:cubicBezTo>
                  <a:cubicBezTo>
                    <a:pt x="525" y="1883"/>
                    <a:pt x="594" y="1905"/>
                    <a:pt x="662" y="1905"/>
                  </a:cubicBezTo>
                  <a:lnTo>
                    <a:pt x="868" y="1905"/>
                  </a:lnTo>
                  <a:cubicBezTo>
                    <a:pt x="959" y="1883"/>
                    <a:pt x="1050" y="1860"/>
                    <a:pt x="1141" y="1814"/>
                  </a:cubicBezTo>
                  <a:cubicBezTo>
                    <a:pt x="1210" y="1769"/>
                    <a:pt x="1301" y="1700"/>
                    <a:pt x="1370" y="1654"/>
                  </a:cubicBezTo>
                  <a:cubicBezTo>
                    <a:pt x="1393" y="1632"/>
                    <a:pt x="1393" y="1609"/>
                    <a:pt x="1415" y="1586"/>
                  </a:cubicBezTo>
                  <a:cubicBezTo>
                    <a:pt x="1461" y="1517"/>
                    <a:pt x="1529" y="1449"/>
                    <a:pt x="1575" y="1358"/>
                  </a:cubicBezTo>
                  <a:cubicBezTo>
                    <a:pt x="1621" y="1289"/>
                    <a:pt x="1644" y="1221"/>
                    <a:pt x="1666" y="1152"/>
                  </a:cubicBezTo>
                  <a:cubicBezTo>
                    <a:pt x="1666" y="1129"/>
                    <a:pt x="1689" y="1107"/>
                    <a:pt x="1689" y="1107"/>
                  </a:cubicBezTo>
                  <a:cubicBezTo>
                    <a:pt x="1689" y="1084"/>
                    <a:pt x="1689" y="1084"/>
                    <a:pt x="1689" y="1061"/>
                  </a:cubicBezTo>
                  <a:cubicBezTo>
                    <a:pt x="1712" y="992"/>
                    <a:pt x="1712" y="924"/>
                    <a:pt x="1735" y="833"/>
                  </a:cubicBezTo>
                  <a:cubicBezTo>
                    <a:pt x="1735" y="719"/>
                    <a:pt x="1712" y="627"/>
                    <a:pt x="1666" y="536"/>
                  </a:cubicBezTo>
                  <a:cubicBezTo>
                    <a:pt x="1621" y="445"/>
                    <a:pt x="1575" y="353"/>
                    <a:pt x="1507" y="285"/>
                  </a:cubicBezTo>
                  <a:cubicBezTo>
                    <a:pt x="1484" y="285"/>
                    <a:pt x="1484" y="285"/>
                    <a:pt x="1484" y="262"/>
                  </a:cubicBezTo>
                  <a:cubicBezTo>
                    <a:pt x="1415" y="216"/>
                    <a:pt x="1370" y="171"/>
                    <a:pt x="1301" y="125"/>
                  </a:cubicBezTo>
                  <a:cubicBezTo>
                    <a:pt x="1233" y="102"/>
                    <a:pt x="1164" y="57"/>
                    <a:pt x="1073" y="34"/>
                  </a:cubicBezTo>
                  <a:cubicBezTo>
                    <a:pt x="1050" y="34"/>
                    <a:pt x="982" y="11"/>
                    <a:pt x="936" y="11"/>
                  </a:cubicBezTo>
                  <a:cubicBezTo>
                    <a:pt x="906" y="11"/>
                    <a:pt x="875"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40150" y="3286325"/>
              <a:ext cx="45100" cy="44375"/>
            </a:xfrm>
            <a:custGeom>
              <a:avLst/>
              <a:gdLst/>
              <a:ahLst/>
              <a:cxnLst/>
              <a:rect l="l" t="t" r="r" b="b"/>
              <a:pathLst>
                <a:path w="1804" h="1775" extrusionOk="0">
                  <a:moveTo>
                    <a:pt x="913" y="0"/>
                  </a:moveTo>
                  <a:cubicBezTo>
                    <a:pt x="868" y="0"/>
                    <a:pt x="753" y="23"/>
                    <a:pt x="708" y="23"/>
                  </a:cubicBezTo>
                  <a:lnTo>
                    <a:pt x="708" y="46"/>
                  </a:lnTo>
                  <a:lnTo>
                    <a:pt x="685" y="46"/>
                  </a:lnTo>
                  <a:cubicBezTo>
                    <a:pt x="639" y="46"/>
                    <a:pt x="594" y="69"/>
                    <a:pt x="571" y="91"/>
                  </a:cubicBezTo>
                  <a:cubicBezTo>
                    <a:pt x="548" y="91"/>
                    <a:pt x="502" y="114"/>
                    <a:pt x="480" y="137"/>
                  </a:cubicBezTo>
                  <a:lnTo>
                    <a:pt x="457" y="137"/>
                  </a:lnTo>
                  <a:cubicBezTo>
                    <a:pt x="411" y="160"/>
                    <a:pt x="320" y="228"/>
                    <a:pt x="297" y="274"/>
                  </a:cubicBezTo>
                  <a:lnTo>
                    <a:pt x="274" y="274"/>
                  </a:lnTo>
                  <a:cubicBezTo>
                    <a:pt x="251" y="297"/>
                    <a:pt x="228" y="343"/>
                    <a:pt x="206" y="365"/>
                  </a:cubicBezTo>
                  <a:cubicBezTo>
                    <a:pt x="183" y="388"/>
                    <a:pt x="160" y="434"/>
                    <a:pt x="137" y="457"/>
                  </a:cubicBezTo>
                  <a:cubicBezTo>
                    <a:pt x="114" y="502"/>
                    <a:pt x="92" y="548"/>
                    <a:pt x="92" y="571"/>
                  </a:cubicBezTo>
                  <a:cubicBezTo>
                    <a:pt x="92" y="594"/>
                    <a:pt x="69" y="639"/>
                    <a:pt x="46" y="662"/>
                  </a:cubicBezTo>
                  <a:cubicBezTo>
                    <a:pt x="46" y="685"/>
                    <a:pt x="46" y="685"/>
                    <a:pt x="46" y="685"/>
                  </a:cubicBezTo>
                  <a:cubicBezTo>
                    <a:pt x="46" y="731"/>
                    <a:pt x="23" y="753"/>
                    <a:pt x="23" y="799"/>
                  </a:cubicBezTo>
                  <a:cubicBezTo>
                    <a:pt x="23" y="822"/>
                    <a:pt x="23" y="868"/>
                    <a:pt x="23" y="890"/>
                  </a:cubicBezTo>
                  <a:cubicBezTo>
                    <a:pt x="0" y="1005"/>
                    <a:pt x="23" y="1096"/>
                    <a:pt x="92" y="1187"/>
                  </a:cubicBezTo>
                  <a:cubicBezTo>
                    <a:pt x="114" y="1278"/>
                    <a:pt x="160" y="1370"/>
                    <a:pt x="228" y="1438"/>
                  </a:cubicBezTo>
                  <a:cubicBezTo>
                    <a:pt x="297" y="1507"/>
                    <a:pt x="388" y="1575"/>
                    <a:pt x="480" y="1598"/>
                  </a:cubicBezTo>
                  <a:lnTo>
                    <a:pt x="502" y="1598"/>
                  </a:lnTo>
                  <a:cubicBezTo>
                    <a:pt x="548" y="1621"/>
                    <a:pt x="571" y="1644"/>
                    <a:pt x="594" y="1666"/>
                  </a:cubicBezTo>
                  <a:cubicBezTo>
                    <a:pt x="685" y="1735"/>
                    <a:pt x="776" y="1758"/>
                    <a:pt x="868" y="1758"/>
                  </a:cubicBezTo>
                  <a:cubicBezTo>
                    <a:pt x="902" y="1769"/>
                    <a:pt x="936" y="1775"/>
                    <a:pt x="970" y="1775"/>
                  </a:cubicBezTo>
                  <a:cubicBezTo>
                    <a:pt x="1005" y="1775"/>
                    <a:pt x="1039" y="1769"/>
                    <a:pt x="1073" y="1758"/>
                  </a:cubicBezTo>
                  <a:cubicBezTo>
                    <a:pt x="1142" y="1758"/>
                    <a:pt x="1210" y="1735"/>
                    <a:pt x="1278" y="1712"/>
                  </a:cubicBezTo>
                  <a:cubicBezTo>
                    <a:pt x="1324" y="1689"/>
                    <a:pt x="1393" y="1666"/>
                    <a:pt x="1438" y="1598"/>
                  </a:cubicBezTo>
                  <a:cubicBezTo>
                    <a:pt x="1530" y="1552"/>
                    <a:pt x="1575" y="1484"/>
                    <a:pt x="1621" y="1393"/>
                  </a:cubicBezTo>
                  <a:lnTo>
                    <a:pt x="1644" y="1393"/>
                  </a:lnTo>
                  <a:cubicBezTo>
                    <a:pt x="1666" y="1324"/>
                    <a:pt x="1689" y="1256"/>
                    <a:pt x="1712" y="1187"/>
                  </a:cubicBezTo>
                  <a:cubicBezTo>
                    <a:pt x="1712" y="1187"/>
                    <a:pt x="1735" y="1164"/>
                    <a:pt x="1735" y="1164"/>
                  </a:cubicBezTo>
                  <a:cubicBezTo>
                    <a:pt x="1735" y="1164"/>
                    <a:pt x="1735" y="1141"/>
                    <a:pt x="1735" y="1141"/>
                  </a:cubicBezTo>
                  <a:cubicBezTo>
                    <a:pt x="1735" y="1119"/>
                    <a:pt x="1735" y="1073"/>
                    <a:pt x="1758" y="1027"/>
                  </a:cubicBezTo>
                  <a:cubicBezTo>
                    <a:pt x="1781" y="959"/>
                    <a:pt x="1803" y="868"/>
                    <a:pt x="1803" y="753"/>
                  </a:cubicBezTo>
                  <a:cubicBezTo>
                    <a:pt x="1803" y="662"/>
                    <a:pt x="1781" y="548"/>
                    <a:pt x="1735" y="480"/>
                  </a:cubicBezTo>
                  <a:cubicBezTo>
                    <a:pt x="1712" y="365"/>
                    <a:pt x="1666" y="297"/>
                    <a:pt x="1575" y="228"/>
                  </a:cubicBezTo>
                  <a:cubicBezTo>
                    <a:pt x="1530" y="183"/>
                    <a:pt x="1484" y="137"/>
                    <a:pt x="1438" y="114"/>
                  </a:cubicBezTo>
                  <a:cubicBezTo>
                    <a:pt x="1301" y="46"/>
                    <a:pt x="1187" y="0"/>
                    <a:pt x="1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6106" y="902930"/>
            <a:ext cx="679575" cy="655229"/>
            <a:chOff x="493750" y="169525"/>
            <a:chExt cx="1067675" cy="1029425"/>
          </a:xfrm>
        </p:grpSpPr>
        <p:sp>
          <p:nvSpPr>
            <p:cNvPr id="45" name="Google Shape;45;p2"/>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667925" y="4654500"/>
            <a:ext cx="446250" cy="453375"/>
            <a:chOff x="4350100" y="1147775"/>
            <a:chExt cx="446250" cy="453375"/>
          </a:xfrm>
        </p:grpSpPr>
        <p:sp>
          <p:nvSpPr>
            <p:cNvPr id="53" name="Google Shape;53;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8667925" y="3535200"/>
            <a:ext cx="572925" cy="787025"/>
            <a:chOff x="3127800" y="2228675"/>
            <a:chExt cx="572925" cy="787025"/>
          </a:xfrm>
        </p:grpSpPr>
        <p:sp>
          <p:nvSpPr>
            <p:cNvPr id="57" name="Google Shape;57;p2"/>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7481383">
            <a:off x="1162903" y="-100174"/>
            <a:ext cx="446225" cy="453350"/>
            <a:chOff x="4350100" y="1147775"/>
            <a:chExt cx="446250" cy="453375"/>
          </a:xfrm>
        </p:grpSpPr>
        <p:sp>
          <p:nvSpPr>
            <p:cNvPr id="72" name="Google Shape;72;p2"/>
            <p:cNvSpPr/>
            <p:nvPr/>
          </p:nvSpPr>
          <p:spPr>
            <a:xfrm>
              <a:off x="4587475" y="1395350"/>
              <a:ext cx="208875" cy="205800"/>
            </a:xfrm>
            <a:custGeom>
              <a:avLst/>
              <a:gdLst/>
              <a:ahLst/>
              <a:cxnLst/>
              <a:rect l="l" t="t" r="r" b="b"/>
              <a:pathLst>
                <a:path w="8355" h="8232" extrusionOk="0">
                  <a:moveTo>
                    <a:pt x="4104" y="0"/>
                  </a:moveTo>
                  <a:cubicBezTo>
                    <a:pt x="2167" y="0"/>
                    <a:pt x="643" y="1771"/>
                    <a:pt x="320" y="3603"/>
                  </a:cubicBezTo>
                  <a:cubicBezTo>
                    <a:pt x="0" y="5543"/>
                    <a:pt x="1119" y="7483"/>
                    <a:pt x="3036" y="8076"/>
                  </a:cubicBezTo>
                  <a:cubicBezTo>
                    <a:pt x="3393" y="8180"/>
                    <a:pt x="3759" y="8231"/>
                    <a:pt x="4124" y="8231"/>
                  </a:cubicBezTo>
                  <a:cubicBezTo>
                    <a:pt x="4880" y="8231"/>
                    <a:pt x="5631" y="8013"/>
                    <a:pt x="6277" y="7597"/>
                  </a:cubicBezTo>
                  <a:cubicBezTo>
                    <a:pt x="6574" y="7414"/>
                    <a:pt x="6848" y="7163"/>
                    <a:pt x="7099" y="6890"/>
                  </a:cubicBezTo>
                  <a:cubicBezTo>
                    <a:pt x="7852" y="6296"/>
                    <a:pt x="8355" y="5383"/>
                    <a:pt x="8332" y="4402"/>
                  </a:cubicBezTo>
                  <a:cubicBezTo>
                    <a:pt x="8309" y="3352"/>
                    <a:pt x="7715" y="2210"/>
                    <a:pt x="7031" y="1411"/>
                  </a:cubicBezTo>
                  <a:cubicBezTo>
                    <a:pt x="6369" y="658"/>
                    <a:pt x="5456" y="110"/>
                    <a:pt x="4451" y="19"/>
                  </a:cubicBezTo>
                  <a:cubicBezTo>
                    <a:pt x="4334" y="6"/>
                    <a:pt x="4218" y="0"/>
                    <a:pt x="4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0100" y="1473750"/>
              <a:ext cx="95875" cy="93525"/>
            </a:xfrm>
            <a:custGeom>
              <a:avLst/>
              <a:gdLst/>
              <a:ahLst/>
              <a:cxnLst/>
              <a:rect l="l" t="t" r="r" b="b"/>
              <a:pathLst>
                <a:path w="3835" h="3741" extrusionOk="0">
                  <a:moveTo>
                    <a:pt x="1554" y="1"/>
                  </a:moveTo>
                  <a:cubicBezTo>
                    <a:pt x="1238" y="1"/>
                    <a:pt x="928" y="93"/>
                    <a:pt x="662" y="307"/>
                  </a:cubicBezTo>
                  <a:cubicBezTo>
                    <a:pt x="23" y="832"/>
                    <a:pt x="0" y="1927"/>
                    <a:pt x="274" y="2658"/>
                  </a:cubicBezTo>
                  <a:cubicBezTo>
                    <a:pt x="434" y="3069"/>
                    <a:pt x="753" y="3411"/>
                    <a:pt x="1164" y="3594"/>
                  </a:cubicBezTo>
                  <a:cubicBezTo>
                    <a:pt x="1429" y="3705"/>
                    <a:pt x="1710" y="3740"/>
                    <a:pt x="1998" y="3740"/>
                  </a:cubicBezTo>
                  <a:cubicBezTo>
                    <a:pt x="2182" y="3740"/>
                    <a:pt x="2369" y="3726"/>
                    <a:pt x="2557" y="3708"/>
                  </a:cubicBezTo>
                  <a:cubicBezTo>
                    <a:pt x="2716" y="3708"/>
                    <a:pt x="2808" y="3594"/>
                    <a:pt x="2808" y="3457"/>
                  </a:cubicBezTo>
                  <a:cubicBezTo>
                    <a:pt x="3036" y="3343"/>
                    <a:pt x="3241" y="3137"/>
                    <a:pt x="3401" y="2886"/>
                  </a:cubicBezTo>
                  <a:cubicBezTo>
                    <a:pt x="3835" y="2133"/>
                    <a:pt x="3584" y="1220"/>
                    <a:pt x="2990" y="626"/>
                  </a:cubicBezTo>
                  <a:cubicBezTo>
                    <a:pt x="2620" y="256"/>
                    <a:pt x="2080"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86600" y="1147775"/>
              <a:ext cx="162675" cy="170425"/>
            </a:xfrm>
            <a:custGeom>
              <a:avLst/>
              <a:gdLst/>
              <a:ahLst/>
              <a:cxnLst/>
              <a:rect l="l" t="t" r="r" b="b"/>
              <a:pathLst>
                <a:path w="6507" h="6817" extrusionOk="0">
                  <a:moveTo>
                    <a:pt x="2995" y="0"/>
                  </a:moveTo>
                  <a:cubicBezTo>
                    <a:pt x="2821" y="0"/>
                    <a:pt x="2644" y="20"/>
                    <a:pt x="2466" y="62"/>
                  </a:cubicBezTo>
                  <a:cubicBezTo>
                    <a:pt x="1005" y="427"/>
                    <a:pt x="69" y="2002"/>
                    <a:pt x="47" y="3440"/>
                  </a:cubicBezTo>
                  <a:cubicBezTo>
                    <a:pt x="1" y="4764"/>
                    <a:pt x="754" y="6065"/>
                    <a:pt x="1964" y="6544"/>
                  </a:cubicBezTo>
                  <a:cubicBezTo>
                    <a:pt x="2359" y="6723"/>
                    <a:pt x="2786" y="6816"/>
                    <a:pt x="3215" y="6816"/>
                  </a:cubicBezTo>
                  <a:cubicBezTo>
                    <a:pt x="3825" y="6816"/>
                    <a:pt x="4440" y="6627"/>
                    <a:pt x="4977" y="6224"/>
                  </a:cubicBezTo>
                  <a:cubicBezTo>
                    <a:pt x="6141" y="5357"/>
                    <a:pt x="6506" y="3736"/>
                    <a:pt x="6027" y="2390"/>
                  </a:cubicBezTo>
                  <a:cubicBezTo>
                    <a:pt x="5562" y="1177"/>
                    <a:pt x="4345" y="0"/>
                    <a:pt x="2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3"/>
          <p:cNvSpPr/>
          <p:nvPr/>
        </p:nvSpPr>
        <p:spPr>
          <a:xfrm flipH="1">
            <a:off x="0" y="3770350"/>
            <a:ext cx="5946200" cy="1373150"/>
          </a:xfrm>
          <a:custGeom>
            <a:avLst/>
            <a:gdLst/>
            <a:ahLst/>
            <a:cxnLst/>
            <a:rect l="l" t="t" r="r" b="b"/>
            <a:pathLst>
              <a:path w="237848" h="54926" extrusionOk="0">
                <a:moveTo>
                  <a:pt x="1" y="54925"/>
                </a:moveTo>
                <a:cubicBezTo>
                  <a:pt x="1" y="54925"/>
                  <a:pt x="9028" y="0"/>
                  <a:pt x="93954" y="2736"/>
                </a:cubicBezTo>
                <a:cubicBezTo>
                  <a:pt x="166873" y="5107"/>
                  <a:pt x="178089" y="40366"/>
                  <a:pt x="237057" y="22615"/>
                </a:cubicBezTo>
                <a:lnTo>
                  <a:pt x="237847" y="54378"/>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825063" flipH="1">
            <a:off x="627008" y="-959787"/>
            <a:ext cx="8990661" cy="3255571"/>
          </a:xfrm>
          <a:custGeom>
            <a:avLst/>
            <a:gdLst/>
            <a:ahLst/>
            <a:cxnLst/>
            <a:rect l="l" t="t" r="r" b="b"/>
            <a:pathLst>
              <a:path w="346512" h="125474" extrusionOk="0">
                <a:moveTo>
                  <a:pt x="346511" y="73862"/>
                </a:moveTo>
                <a:cubicBezTo>
                  <a:pt x="346511" y="73862"/>
                  <a:pt x="320918" y="125474"/>
                  <a:pt x="263166" y="120945"/>
                </a:cubicBezTo>
                <a:cubicBezTo>
                  <a:pt x="186478" y="114927"/>
                  <a:pt x="187420" y="74318"/>
                  <a:pt x="126751" y="59911"/>
                </a:cubicBezTo>
                <a:cubicBezTo>
                  <a:pt x="53284" y="42494"/>
                  <a:pt x="0" y="114987"/>
                  <a:pt x="0" y="114987"/>
                </a:cubicBezTo>
                <a:lnTo>
                  <a:pt x="26779" y="1"/>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txBox="1">
            <a:spLocks noGrp="1"/>
          </p:cNvSpPr>
          <p:nvPr>
            <p:ph type="title"/>
          </p:nvPr>
        </p:nvSpPr>
        <p:spPr>
          <a:xfrm>
            <a:off x="1546500" y="2100875"/>
            <a:ext cx="6051000" cy="17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9" name="Google Shape;79;p3"/>
          <p:cNvSpPr txBox="1">
            <a:spLocks noGrp="1"/>
          </p:cNvSpPr>
          <p:nvPr>
            <p:ph type="title" idx="2" hasCustomPrompt="1"/>
          </p:nvPr>
        </p:nvSpPr>
        <p:spPr>
          <a:xfrm>
            <a:off x="3805800" y="895750"/>
            <a:ext cx="1532400" cy="10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3388200" y="3836625"/>
            <a:ext cx="2367600" cy="5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 name="Google Shape;81;p3"/>
          <p:cNvGrpSpPr/>
          <p:nvPr/>
        </p:nvGrpSpPr>
        <p:grpSpPr>
          <a:xfrm>
            <a:off x="8076200" y="44013"/>
            <a:ext cx="999200" cy="990975"/>
            <a:chOff x="3102700" y="494350"/>
            <a:chExt cx="999200" cy="990975"/>
          </a:xfrm>
        </p:grpSpPr>
        <p:sp>
          <p:nvSpPr>
            <p:cNvPr id="82" name="Google Shape;82;p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8913838" y="2052350"/>
            <a:ext cx="499325" cy="491150"/>
            <a:chOff x="5045125" y="935250"/>
            <a:chExt cx="499325" cy="491150"/>
          </a:xfrm>
        </p:grpSpPr>
        <p:sp>
          <p:nvSpPr>
            <p:cNvPr id="115" name="Google Shape;115;p3"/>
            <p:cNvSpPr/>
            <p:nvPr/>
          </p:nvSpPr>
          <p:spPr>
            <a:xfrm>
              <a:off x="5045125" y="935250"/>
              <a:ext cx="499325" cy="491150"/>
            </a:xfrm>
            <a:custGeom>
              <a:avLst/>
              <a:gdLst/>
              <a:ahLst/>
              <a:cxnLst/>
              <a:rect l="l" t="t" r="r" b="b"/>
              <a:pathLst>
                <a:path w="19973" h="19646" extrusionOk="0">
                  <a:moveTo>
                    <a:pt x="9431" y="1152"/>
                  </a:moveTo>
                  <a:cubicBezTo>
                    <a:pt x="10012" y="1152"/>
                    <a:pt x="10594" y="1217"/>
                    <a:pt x="11162" y="1350"/>
                  </a:cubicBezTo>
                  <a:cubicBezTo>
                    <a:pt x="14791" y="2172"/>
                    <a:pt x="17667" y="5162"/>
                    <a:pt x="18489" y="8791"/>
                  </a:cubicBezTo>
                  <a:cubicBezTo>
                    <a:pt x="18877" y="10617"/>
                    <a:pt x="18740" y="12648"/>
                    <a:pt x="17827" y="14315"/>
                  </a:cubicBezTo>
                  <a:cubicBezTo>
                    <a:pt x="16914" y="15958"/>
                    <a:pt x="15271" y="17191"/>
                    <a:pt x="13513" y="17875"/>
                  </a:cubicBezTo>
                  <a:cubicBezTo>
                    <a:pt x="12410" y="18304"/>
                    <a:pt x="11253" y="18512"/>
                    <a:pt x="10102" y="18512"/>
                  </a:cubicBezTo>
                  <a:cubicBezTo>
                    <a:pt x="7514" y="18512"/>
                    <a:pt x="4960" y="17460"/>
                    <a:pt x="3127" y="15501"/>
                  </a:cubicBezTo>
                  <a:cubicBezTo>
                    <a:pt x="662" y="12854"/>
                    <a:pt x="959" y="8882"/>
                    <a:pt x="2580" y="5778"/>
                  </a:cubicBezTo>
                  <a:cubicBezTo>
                    <a:pt x="2602" y="5732"/>
                    <a:pt x="2648" y="5664"/>
                    <a:pt x="2671" y="5595"/>
                  </a:cubicBezTo>
                  <a:cubicBezTo>
                    <a:pt x="2671" y="5595"/>
                    <a:pt x="2671" y="5572"/>
                    <a:pt x="2671" y="5572"/>
                  </a:cubicBezTo>
                  <a:cubicBezTo>
                    <a:pt x="3082" y="4819"/>
                    <a:pt x="3561" y="4134"/>
                    <a:pt x="4109" y="3518"/>
                  </a:cubicBezTo>
                  <a:cubicBezTo>
                    <a:pt x="4223" y="3404"/>
                    <a:pt x="4269" y="3267"/>
                    <a:pt x="4269" y="3153"/>
                  </a:cubicBezTo>
                  <a:cubicBezTo>
                    <a:pt x="5617" y="1857"/>
                    <a:pt x="7517" y="1152"/>
                    <a:pt x="9431" y="1152"/>
                  </a:cubicBezTo>
                  <a:close/>
                  <a:moveTo>
                    <a:pt x="9342" y="0"/>
                  </a:moveTo>
                  <a:cubicBezTo>
                    <a:pt x="8172" y="0"/>
                    <a:pt x="7006" y="222"/>
                    <a:pt x="5912" y="688"/>
                  </a:cubicBezTo>
                  <a:cubicBezTo>
                    <a:pt x="3995" y="1532"/>
                    <a:pt x="2443" y="3085"/>
                    <a:pt x="1667" y="5047"/>
                  </a:cubicBezTo>
                  <a:cubicBezTo>
                    <a:pt x="1073" y="6120"/>
                    <a:pt x="639" y="7284"/>
                    <a:pt x="411" y="8494"/>
                  </a:cubicBezTo>
                  <a:cubicBezTo>
                    <a:pt x="0" y="10640"/>
                    <a:pt x="92" y="13036"/>
                    <a:pt x="1256" y="14931"/>
                  </a:cubicBezTo>
                  <a:cubicBezTo>
                    <a:pt x="3097" y="17963"/>
                    <a:pt x="6622" y="19646"/>
                    <a:pt x="10112" y="19646"/>
                  </a:cubicBezTo>
                  <a:cubicBezTo>
                    <a:pt x="10904" y="19646"/>
                    <a:pt x="11694" y="19559"/>
                    <a:pt x="12463" y="19382"/>
                  </a:cubicBezTo>
                  <a:cubicBezTo>
                    <a:pt x="14540" y="18902"/>
                    <a:pt x="16594" y="17761"/>
                    <a:pt x="17964" y="16095"/>
                  </a:cubicBezTo>
                  <a:cubicBezTo>
                    <a:pt x="19379" y="14383"/>
                    <a:pt x="19973" y="12146"/>
                    <a:pt x="19790" y="9955"/>
                  </a:cubicBezTo>
                  <a:cubicBezTo>
                    <a:pt x="19470" y="5778"/>
                    <a:pt x="16594" y="2035"/>
                    <a:pt x="12668" y="597"/>
                  </a:cubicBezTo>
                  <a:cubicBezTo>
                    <a:pt x="11595" y="205"/>
                    <a:pt x="10466" y="0"/>
                    <a:pt x="9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110175" y="1017625"/>
              <a:ext cx="366375" cy="339850"/>
            </a:xfrm>
            <a:custGeom>
              <a:avLst/>
              <a:gdLst/>
              <a:ahLst/>
              <a:cxnLst/>
              <a:rect l="l" t="t" r="r" b="b"/>
              <a:pathLst>
                <a:path w="14655" h="13594" extrusionOk="0">
                  <a:moveTo>
                    <a:pt x="6521" y="1135"/>
                  </a:moveTo>
                  <a:cubicBezTo>
                    <a:pt x="7482" y="1135"/>
                    <a:pt x="8460" y="1378"/>
                    <a:pt x="9336" y="1821"/>
                  </a:cubicBezTo>
                  <a:cubicBezTo>
                    <a:pt x="11573" y="2939"/>
                    <a:pt x="13171" y="5085"/>
                    <a:pt x="13011" y="7664"/>
                  </a:cubicBezTo>
                  <a:cubicBezTo>
                    <a:pt x="12851" y="9992"/>
                    <a:pt x="11071" y="11955"/>
                    <a:pt x="8765" y="12366"/>
                  </a:cubicBezTo>
                  <a:cubicBezTo>
                    <a:pt x="8342" y="12438"/>
                    <a:pt x="7909" y="12475"/>
                    <a:pt x="7475" y="12475"/>
                  </a:cubicBezTo>
                  <a:cubicBezTo>
                    <a:pt x="5426" y="12475"/>
                    <a:pt x="3365" y="11652"/>
                    <a:pt x="2329" y="9787"/>
                  </a:cubicBezTo>
                  <a:cubicBezTo>
                    <a:pt x="1028" y="7413"/>
                    <a:pt x="1690" y="4674"/>
                    <a:pt x="3082" y="2506"/>
                  </a:cubicBezTo>
                  <a:cubicBezTo>
                    <a:pt x="4017" y="1558"/>
                    <a:pt x="5254" y="1135"/>
                    <a:pt x="6521" y="1135"/>
                  </a:cubicBezTo>
                  <a:close/>
                  <a:moveTo>
                    <a:pt x="6457" y="0"/>
                  </a:moveTo>
                  <a:cubicBezTo>
                    <a:pt x="5121" y="0"/>
                    <a:pt x="3813" y="384"/>
                    <a:pt x="2762" y="1250"/>
                  </a:cubicBezTo>
                  <a:cubicBezTo>
                    <a:pt x="2625" y="1296"/>
                    <a:pt x="2511" y="1364"/>
                    <a:pt x="2420" y="1501"/>
                  </a:cubicBezTo>
                  <a:cubicBezTo>
                    <a:pt x="2329" y="1593"/>
                    <a:pt x="2260" y="1707"/>
                    <a:pt x="2169" y="1821"/>
                  </a:cubicBezTo>
                  <a:cubicBezTo>
                    <a:pt x="2100" y="1912"/>
                    <a:pt x="2032" y="1981"/>
                    <a:pt x="1963" y="2072"/>
                  </a:cubicBezTo>
                  <a:cubicBezTo>
                    <a:pt x="1895" y="2163"/>
                    <a:pt x="1849" y="2255"/>
                    <a:pt x="1849" y="2369"/>
                  </a:cubicBezTo>
                  <a:cubicBezTo>
                    <a:pt x="548" y="4560"/>
                    <a:pt x="0" y="7231"/>
                    <a:pt x="1005" y="9650"/>
                  </a:cubicBezTo>
                  <a:cubicBezTo>
                    <a:pt x="1530" y="10928"/>
                    <a:pt x="2420" y="12024"/>
                    <a:pt x="3653" y="12686"/>
                  </a:cubicBezTo>
                  <a:cubicBezTo>
                    <a:pt x="4804" y="13321"/>
                    <a:pt x="6146" y="13594"/>
                    <a:pt x="7468" y="13594"/>
                  </a:cubicBezTo>
                  <a:cubicBezTo>
                    <a:pt x="7665" y="13594"/>
                    <a:pt x="7862" y="13588"/>
                    <a:pt x="8058" y="13576"/>
                  </a:cubicBezTo>
                  <a:cubicBezTo>
                    <a:pt x="10865" y="13416"/>
                    <a:pt x="13353" y="11545"/>
                    <a:pt x="13992" y="8737"/>
                  </a:cubicBezTo>
                  <a:cubicBezTo>
                    <a:pt x="14654" y="5770"/>
                    <a:pt x="13171" y="2894"/>
                    <a:pt x="10683" y="1273"/>
                  </a:cubicBezTo>
                  <a:cubicBezTo>
                    <a:pt x="9448" y="470"/>
                    <a:pt x="7935" y="0"/>
                    <a:pt x="6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224300" y="1133125"/>
              <a:ext cx="132400" cy="128250"/>
            </a:xfrm>
            <a:custGeom>
              <a:avLst/>
              <a:gdLst/>
              <a:ahLst/>
              <a:cxnLst/>
              <a:rect l="l" t="t" r="r" b="b"/>
              <a:pathLst>
                <a:path w="5296" h="5130" extrusionOk="0">
                  <a:moveTo>
                    <a:pt x="2620" y="1140"/>
                  </a:moveTo>
                  <a:cubicBezTo>
                    <a:pt x="2646" y="1140"/>
                    <a:pt x="2671" y="1142"/>
                    <a:pt x="2694" y="1150"/>
                  </a:cubicBezTo>
                  <a:lnTo>
                    <a:pt x="2740" y="1150"/>
                  </a:lnTo>
                  <a:cubicBezTo>
                    <a:pt x="2785" y="1173"/>
                    <a:pt x="2831" y="1173"/>
                    <a:pt x="2877" y="1195"/>
                  </a:cubicBezTo>
                  <a:cubicBezTo>
                    <a:pt x="2991" y="1218"/>
                    <a:pt x="3036" y="1241"/>
                    <a:pt x="3082" y="1264"/>
                  </a:cubicBezTo>
                  <a:cubicBezTo>
                    <a:pt x="3173" y="1310"/>
                    <a:pt x="3265" y="1355"/>
                    <a:pt x="3333" y="1424"/>
                  </a:cubicBezTo>
                  <a:cubicBezTo>
                    <a:pt x="3401" y="1446"/>
                    <a:pt x="3470" y="1492"/>
                    <a:pt x="3493" y="1515"/>
                  </a:cubicBezTo>
                  <a:cubicBezTo>
                    <a:pt x="3561" y="1583"/>
                    <a:pt x="3630" y="1629"/>
                    <a:pt x="3698" y="1698"/>
                  </a:cubicBezTo>
                  <a:cubicBezTo>
                    <a:pt x="3721" y="1743"/>
                    <a:pt x="3744" y="1766"/>
                    <a:pt x="3790" y="1789"/>
                  </a:cubicBezTo>
                  <a:cubicBezTo>
                    <a:pt x="3790" y="1812"/>
                    <a:pt x="3858" y="1880"/>
                    <a:pt x="3858" y="1880"/>
                  </a:cubicBezTo>
                  <a:cubicBezTo>
                    <a:pt x="3904" y="1949"/>
                    <a:pt x="3949" y="2017"/>
                    <a:pt x="3995" y="2086"/>
                  </a:cubicBezTo>
                  <a:cubicBezTo>
                    <a:pt x="4041" y="2177"/>
                    <a:pt x="4041" y="2154"/>
                    <a:pt x="4063" y="2223"/>
                  </a:cubicBezTo>
                  <a:cubicBezTo>
                    <a:pt x="4086" y="2359"/>
                    <a:pt x="4109" y="2496"/>
                    <a:pt x="4086" y="2611"/>
                  </a:cubicBezTo>
                  <a:cubicBezTo>
                    <a:pt x="3995" y="2953"/>
                    <a:pt x="3835" y="3181"/>
                    <a:pt x="3561" y="3432"/>
                  </a:cubicBezTo>
                  <a:cubicBezTo>
                    <a:pt x="3356" y="3638"/>
                    <a:pt x="3059" y="3797"/>
                    <a:pt x="2808" y="3889"/>
                  </a:cubicBezTo>
                  <a:cubicBezTo>
                    <a:pt x="2580" y="3950"/>
                    <a:pt x="2372" y="4000"/>
                    <a:pt x="2164" y="4000"/>
                  </a:cubicBezTo>
                  <a:cubicBezTo>
                    <a:pt x="2060" y="4000"/>
                    <a:pt x="1956" y="3988"/>
                    <a:pt x="1849" y="3957"/>
                  </a:cubicBezTo>
                  <a:cubicBezTo>
                    <a:pt x="1781" y="3957"/>
                    <a:pt x="1690" y="3934"/>
                    <a:pt x="1644" y="3912"/>
                  </a:cubicBezTo>
                  <a:cubicBezTo>
                    <a:pt x="1598" y="3889"/>
                    <a:pt x="1575" y="3866"/>
                    <a:pt x="1530" y="3843"/>
                  </a:cubicBezTo>
                  <a:cubicBezTo>
                    <a:pt x="1514" y="3835"/>
                    <a:pt x="1503" y="3829"/>
                    <a:pt x="1496" y="3825"/>
                  </a:cubicBezTo>
                  <a:lnTo>
                    <a:pt x="1496" y="3825"/>
                  </a:lnTo>
                  <a:cubicBezTo>
                    <a:pt x="1501" y="3830"/>
                    <a:pt x="1507" y="3837"/>
                    <a:pt x="1507" y="3843"/>
                  </a:cubicBezTo>
                  <a:cubicBezTo>
                    <a:pt x="1501" y="3837"/>
                    <a:pt x="1495" y="3830"/>
                    <a:pt x="1489" y="3822"/>
                  </a:cubicBezTo>
                  <a:lnTo>
                    <a:pt x="1489" y="3822"/>
                  </a:lnTo>
                  <a:cubicBezTo>
                    <a:pt x="1491" y="3823"/>
                    <a:pt x="1493" y="3824"/>
                    <a:pt x="1496" y="3825"/>
                  </a:cubicBezTo>
                  <a:lnTo>
                    <a:pt x="1496" y="3825"/>
                  </a:lnTo>
                  <a:cubicBezTo>
                    <a:pt x="1493" y="3823"/>
                    <a:pt x="1490" y="3821"/>
                    <a:pt x="1488" y="3819"/>
                  </a:cubicBezTo>
                  <a:lnTo>
                    <a:pt x="1488" y="3819"/>
                  </a:lnTo>
                  <a:cubicBezTo>
                    <a:pt x="1488" y="3820"/>
                    <a:pt x="1489" y="3821"/>
                    <a:pt x="1489" y="3822"/>
                  </a:cubicBezTo>
                  <a:lnTo>
                    <a:pt x="1489" y="3822"/>
                  </a:lnTo>
                  <a:cubicBezTo>
                    <a:pt x="1484" y="3818"/>
                    <a:pt x="1482" y="3817"/>
                    <a:pt x="1482" y="3817"/>
                  </a:cubicBezTo>
                  <a:lnTo>
                    <a:pt x="1482" y="3817"/>
                  </a:lnTo>
                  <a:cubicBezTo>
                    <a:pt x="1483" y="3817"/>
                    <a:pt x="1485" y="3818"/>
                    <a:pt x="1488" y="3819"/>
                  </a:cubicBezTo>
                  <a:lnTo>
                    <a:pt x="1488" y="3819"/>
                  </a:lnTo>
                  <a:cubicBezTo>
                    <a:pt x="1471" y="3796"/>
                    <a:pt x="1455" y="3768"/>
                    <a:pt x="1439" y="3752"/>
                  </a:cubicBezTo>
                  <a:cubicBezTo>
                    <a:pt x="1416" y="3752"/>
                    <a:pt x="1416" y="3752"/>
                    <a:pt x="1416" y="3729"/>
                  </a:cubicBezTo>
                  <a:cubicBezTo>
                    <a:pt x="1416" y="3729"/>
                    <a:pt x="1416" y="3729"/>
                    <a:pt x="1393" y="3706"/>
                  </a:cubicBezTo>
                  <a:cubicBezTo>
                    <a:pt x="1347" y="3661"/>
                    <a:pt x="1324" y="3592"/>
                    <a:pt x="1279" y="3501"/>
                  </a:cubicBezTo>
                  <a:cubicBezTo>
                    <a:pt x="1279" y="3501"/>
                    <a:pt x="1256" y="3455"/>
                    <a:pt x="1256" y="3432"/>
                  </a:cubicBezTo>
                  <a:cubicBezTo>
                    <a:pt x="1256" y="3387"/>
                    <a:pt x="1233" y="3341"/>
                    <a:pt x="1233" y="3295"/>
                  </a:cubicBezTo>
                  <a:cubicBezTo>
                    <a:pt x="1210" y="3272"/>
                    <a:pt x="1210" y="3250"/>
                    <a:pt x="1210" y="3227"/>
                  </a:cubicBezTo>
                  <a:cubicBezTo>
                    <a:pt x="1210" y="3204"/>
                    <a:pt x="1210" y="3113"/>
                    <a:pt x="1210" y="3113"/>
                  </a:cubicBezTo>
                  <a:cubicBezTo>
                    <a:pt x="1187" y="2884"/>
                    <a:pt x="1233" y="2702"/>
                    <a:pt x="1279" y="2474"/>
                  </a:cubicBezTo>
                  <a:cubicBezTo>
                    <a:pt x="1324" y="2291"/>
                    <a:pt x="1393" y="2131"/>
                    <a:pt x="1461" y="1949"/>
                  </a:cubicBezTo>
                  <a:cubicBezTo>
                    <a:pt x="1667" y="1903"/>
                    <a:pt x="1827" y="1743"/>
                    <a:pt x="1895" y="1538"/>
                  </a:cubicBezTo>
                  <a:cubicBezTo>
                    <a:pt x="1895" y="1538"/>
                    <a:pt x="1895" y="1515"/>
                    <a:pt x="1895" y="1515"/>
                  </a:cubicBezTo>
                  <a:cubicBezTo>
                    <a:pt x="1918" y="1469"/>
                    <a:pt x="1941" y="1446"/>
                    <a:pt x="1964" y="1401"/>
                  </a:cubicBezTo>
                  <a:cubicBezTo>
                    <a:pt x="1986" y="1378"/>
                    <a:pt x="2009" y="1355"/>
                    <a:pt x="2055" y="1332"/>
                  </a:cubicBezTo>
                  <a:cubicBezTo>
                    <a:pt x="2055" y="1310"/>
                    <a:pt x="2055" y="1310"/>
                    <a:pt x="2055" y="1310"/>
                  </a:cubicBezTo>
                  <a:cubicBezTo>
                    <a:pt x="2078" y="1310"/>
                    <a:pt x="2078" y="1287"/>
                    <a:pt x="2078" y="1287"/>
                  </a:cubicBezTo>
                  <a:cubicBezTo>
                    <a:pt x="2123" y="1264"/>
                    <a:pt x="2146" y="1264"/>
                    <a:pt x="2169" y="1241"/>
                  </a:cubicBezTo>
                  <a:cubicBezTo>
                    <a:pt x="2192" y="1218"/>
                    <a:pt x="2215" y="1218"/>
                    <a:pt x="2237" y="1195"/>
                  </a:cubicBezTo>
                  <a:cubicBezTo>
                    <a:pt x="2260" y="1195"/>
                    <a:pt x="2329" y="1173"/>
                    <a:pt x="2352" y="1173"/>
                  </a:cubicBezTo>
                  <a:cubicBezTo>
                    <a:pt x="2374" y="1150"/>
                    <a:pt x="2420" y="1150"/>
                    <a:pt x="2466" y="1150"/>
                  </a:cubicBezTo>
                  <a:cubicBezTo>
                    <a:pt x="2511" y="1150"/>
                    <a:pt x="2567" y="1140"/>
                    <a:pt x="2620" y="1140"/>
                  </a:cubicBezTo>
                  <a:close/>
                  <a:moveTo>
                    <a:pt x="2581" y="0"/>
                  </a:moveTo>
                  <a:cubicBezTo>
                    <a:pt x="2403" y="0"/>
                    <a:pt x="2226" y="24"/>
                    <a:pt x="2055" y="77"/>
                  </a:cubicBezTo>
                  <a:cubicBezTo>
                    <a:pt x="1712" y="145"/>
                    <a:pt x="1416" y="328"/>
                    <a:pt x="1187" y="579"/>
                  </a:cubicBezTo>
                  <a:cubicBezTo>
                    <a:pt x="708" y="716"/>
                    <a:pt x="480" y="1287"/>
                    <a:pt x="320" y="1743"/>
                  </a:cubicBezTo>
                  <a:cubicBezTo>
                    <a:pt x="115" y="2314"/>
                    <a:pt x="1" y="2907"/>
                    <a:pt x="92" y="3501"/>
                  </a:cubicBezTo>
                  <a:cubicBezTo>
                    <a:pt x="183" y="4003"/>
                    <a:pt x="480" y="4505"/>
                    <a:pt x="914" y="4802"/>
                  </a:cubicBezTo>
                  <a:cubicBezTo>
                    <a:pt x="1276" y="5049"/>
                    <a:pt x="1710" y="5130"/>
                    <a:pt x="2138" y="5130"/>
                  </a:cubicBezTo>
                  <a:cubicBezTo>
                    <a:pt x="2303" y="5130"/>
                    <a:pt x="2467" y="5118"/>
                    <a:pt x="2625" y="5099"/>
                  </a:cubicBezTo>
                  <a:cubicBezTo>
                    <a:pt x="3698" y="4939"/>
                    <a:pt x="4680" y="4231"/>
                    <a:pt x="5091" y="3227"/>
                  </a:cubicBezTo>
                  <a:cubicBezTo>
                    <a:pt x="5296" y="2656"/>
                    <a:pt x="5273" y="2063"/>
                    <a:pt x="4999" y="1538"/>
                  </a:cubicBezTo>
                  <a:cubicBezTo>
                    <a:pt x="4725" y="1058"/>
                    <a:pt x="4292" y="648"/>
                    <a:pt x="3835" y="374"/>
                  </a:cubicBezTo>
                  <a:cubicBezTo>
                    <a:pt x="3462" y="146"/>
                    <a:pt x="3019" y="0"/>
                    <a:pt x="2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3"/>
          <p:cNvGrpSpPr/>
          <p:nvPr/>
        </p:nvGrpSpPr>
        <p:grpSpPr>
          <a:xfrm>
            <a:off x="119825" y="4317150"/>
            <a:ext cx="572925" cy="787025"/>
            <a:chOff x="3127800" y="2228675"/>
            <a:chExt cx="572925" cy="787025"/>
          </a:xfrm>
        </p:grpSpPr>
        <p:sp>
          <p:nvSpPr>
            <p:cNvPr id="119" name="Google Shape;119;p3"/>
            <p:cNvSpPr/>
            <p:nvPr/>
          </p:nvSpPr>
          <p:spPr>
            <a:xfrm>
              <a:off x="3150625" y="2450925"/>
              <a:ext cx="103300" cy="131100"/>
            </a:xfrm>
            <a:custGeom>
              <a:avLst/>
              <a:gdLst/>
              <a:ahLst/>
              <a:cxnLst/>
              <a:rect l="l" t="t" r="r" b="b"/>
              <a:pathLst>
                <a:path w="4132" h="5244" extrusionOk="0">
                  <a:moveTo>
                    <a:pt x="3059" y="0"/>
                  </a:moveTo>
                  <a:cubicBezTo>
                    <a:pt x="2734" y="0"/>
                    <a:pt x="2420" y="152"/>
                    <a:pt x="2237" y="457"/>
                  </a:cubicBezTo>
                  <a:cubicBezTo>
                    <a:pt x="1575" y="1575"/>
                    <a:pt x="913" y="2693"/>
                    <a:pt x="251" y="3812"/>
                  </a:cubicBezTo>
                  <a:cubicBezTo>
                    <a:pt x="0" y="4246"/>
                    <a:pt x="137" y="4885"/>
                    <a:pt x="594" y="5113"/>
                  </a:cubicBezTo>
                  <a:cubicBezTo>
                    <a:pt x="752" y="5200"/>
                    <a:pt x="925" y="5243"/>
                    <a:pt x="1094" y="5243"/>
                  </a:cubicBezTo>
                  <a:cubicBezTo>
                    <a:pt x="1411" y="5243"/>
                    <a:pt x="1716" y="5091"/>
                    <a:pt x="1895" y="4793"/>
                  </a:cubicBezTo>
                  <a:cubicBezTo>
                    <a:pt x="2557" y="3652"/>
                    <a:pt x="3219" y="2534"/>
                    <a:pt x="3881" y="1415"/>
                  </a:cubicBezTo>
                  <a:cubicBezTo>
                    <a:pt x="4132" y="1004"/>
                    <a:pt x="3995" y="365"/>
                    <a:pt x="3538" y="114"/>
                  </a:cubicBezTo>
                  <a:cubicBezTo>
                    <a:pt x="3386" y="38"/>
                    <a:pt x="3221" y="0"/>
                    <a:pt x="3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291575" y="2539800"/>
              <a:ext cx="99875" cy="135275"/>
            </a:xfrm>
            <a:custGeom>
              <a:avLst/>
              <a:gdLst/>
              <a:ahLst/>
              <a:cxnLst/>
              <a:rect l="l" t="t" r="r" b="b"/>
              <a:pathLst>
                <a:path w="3995" h="5411" extrusionOk="0">
                  <a:moveTo>
                    <a:pt x="2909" y="1"/>
                  </a:moveTo>
                  <a:cubicBezTo>
                    <a:pt x="2584" y="1"/>
                    <a:pt x="2278" y="169"/>
                    <a:pt x="2077" y="462"/>
                  </a:cubicBezTo>
                  <a:cubicBezTo>
                    <a:pt x="1324" y="1581"/>
                    <a:pt x="685" y="2768"/>
                    <a:pt x="160" y="4000"/>
                  </a:cubicBezTo>
                  <a:cubicBezTo>
                    <a:pt x="69" y="4228"/>
                    <a:pt x="0" y="4457"/>
                    <a:pt x="69" y="4708"/>
                  </a:cubicBezTo>
                  <a:cubicBezTo>
                    <a:pt x="114" y="4936"/>
                    <a:pt x="297" y="5187"/>
                    <a:pt x="502" y="5301"/>
                  </a:cubicBezTo>
                  <a:cubicBezTo>
                    <a:pt x="644" y="5372"/>
                    <a:pt x="819" y="5410"/>
                    <a:pt x="995" y="5410"/>
                  </a:cubicBezTo>
                  <a:cubicBezTo>
                    <a:pt x="1329" y="5410"/>
                    <a:pt x="1669" y="5273"/>
                    <a:pt x="1803" y="4959"/>
                  </a:cubicBezTo>
                  <a:cubicBezTo>
                    <a:pt x="2328" y="3726"/>
                    <a:pt x="2968" y="2539"/>
                    <a:pt x="3721" y="1444"/>
                  </a:cubicBezTo>
                  <a:cubicBezTo>
                    <a:pt x="3995" y="1010"/>
                    <a:pt x="3812" y="371"/>
                    <a:pt x="3378" y="120"/>
                  </a:cubicBezTo>
                  <a:cubicBezTo>
                    <a:pt x="3224" y="39"/>
                    <a:pt x="3064" y="1"/>
                    <a:pt x="2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429100" y="2620975"/>
              <a:ext cx="88475" cy="129675"/>
            </a:xfrm>
            <a:custGeom>
              <a:avLst/>
              <a:gdLst/>
              <a:ahLst/>
              <a:cxnLst/>
              <a:rect l="l" t="t" r="r" b="b"/>
              <a:pathLst>
                <a:path w="3539" h="5187" extrusionOk="0">
                  <a:moveTo>
                    <a:pt x="2558" y="1"/>
                  </a:moveTo>
                  <a:cubicBezTo>
                    <a:pt x="2390" y="1"/>
                    <a:pt x="2218" y="36"/>
                    <a:pt x="2077" y="114"/>
                  </a:cubicBezTo>
                  <a:cubicBezTo>
                    <a:pt x="1849" y="274"/>
                    <a:pt x="1712" y="456"/>
                    <a:pt x="1621" y="708"/>
                  </a:cubicBezTo>
                  <a:cubicBezTo>
                    <a:pt x="1575" y="844"/>
                    <a:pt x="1507" y="1004"/>
                    <a:pt x="1461" y="1141"/>
                  </a:cubicBezTo>
                  <a:cubicBezTo>
                    <a:pt x="1438" y="1210"/>
                    <a:pt x="1392" y="1278"/>
                    <a:pt x="1370" y="1324"/>
                  </a:cubicBezTo>
                  <a:cubicBezTo>
                    <a:pt x="1370" y="1347"/>
                    <a:pt x="1370" y="1369"/>
                    <a:pt x="1347" y="1415"/>
                  </a:cubicBezTo>
                  <a:cubicBezTo>
                    <a:pt x="1324" y="1438"/>
                    <a:pt x="1278" y="1575"/>
                    <a:pt x="1278" y="1598"/>
                  </a:cubicBezTo>
                  <a:cubicBezTo>
                    <a:pt x="1233" y="1666"/>
                    <a:pt x="1210" y="1712"/>
                    <a:pt x="1187" y="1780"/>
                  </a:cubicBezTo>
                  <a:cubicBezTo>
                    <a:pt x="1119" y="1917"/>
                    <a:pt x="1073" y="2054"/>
                    <a:pt x="1004" y="2168"/>
                  </a:cubicBezTo>
                  <a:cubicBezTo>
                    <a:pt x="753" y="2716"/>
                    <a:pt x="502" y="3241"/>
                    <a:pt x="228" y="3766"/>
                  </a:cubicBezTo>
                  <a:cubicBezTo>
                    <a:pt x="0" y="4223"/>
                    <a:pt x="91" y="4816"/>
                    <a:pt x="571" y="5067"/>
                  </a:cubicBezTo>
                  <a:cubicBezTo>
                    <a:pt x="720" y="5146"/>
                    <a:pt x="891" y="5186"/>
                    <a:pt x="1061" y="5186"/>
                  </a:cubicBezTo>
                  <a:cubicBezTo>
                    <a:pt x="1386" y="5186"/>
                    <a:pt x="1707" y="5039"/>
                    <a:pt x="1872" y="4725"/>
                  </a:cubicBezTo>
                  <a:cubicBezTo>
                    <a:pt x="2465" y="3583"/>
                    <a:pt x="2990" y="2397"/>
                    <a:pt x="3470" y="1187"/>
                  </a:cubicBezTo>
                  <a:cubicBezTo>
                    <a:pt x="3538" y="981"/>
                    <a:pt x="3470" y="685"/>
                    <a:pt x="3378" y="479"/>
                  </a:cubicBezTo>
                  <a:cubicBezTo>
                    <a:pt x="3264" y="274"/>
                    <a:pt x="3013" y="91"/>
                    <a:pt x="2785" y="23"/>
                  </a:cubicBezTo>
                  <a:cubicBezTo>
                    <a:pt x="2713" y="8"/>
                    <a:pt x="2636" y="1"/>
                    <a:pt x="2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574025" y="2684625"/>
              <a:ext cx="93625" cy="112950"/>
            </a:xfrm>
            <a:custGeom>
              <a:avLst/>
              <a:gdLst/>
              <a:ahLst/>
              <a:cxnLst/>
              <a:rect l="l" t="t" r="r" b="b"/>
              <a:pathLst>
                <a:path w="3745" h="4518" extrusionOk="0">
                  <a:moveTo>
                    <a:pt x="2671" y="0"/>
                  </a:moveTo>
                  <a:cubicBezTo>
                    <a:pt x="2347" y="0"/>
                    <a:pt x="2032" y="163"/>
                    <a:pt x="1850" y="467"/>
                  </a:cubicBezTo>
                  <a:lnTo>
                    <a:pt x="275" y="3092"/>
                  </a:lnTo>
                  <a:cubicBezTo>
                    <a:pt x="1" y="3525"/>
                    <a:pt x="161" y="4165"/>
                    <a:pt x="594" y="4393"/>
                  </a:cubicBezTo>
                  <a:cubicBezTo>
                    <a:pt x="754" y="4477"/>
                    <a:pt x="921" y="4517"/>
                    <a:pt x="1084" y="4517"/>
                  </a:cubicBezTo>
                  <a:cubicBezTo>
                    <a:pt x="1408" y="4517"/>
                    <a:pt x="1713" y="4355"/>
                    <a:pt x="1895" y="4050"/>
                  </a:cubicBezTo>
                  <a:lnTo>
                    <a:pt x="3493" y="1426"/>
                  </a:lnTo>
                  <a:cubicBezTo>
                    <a:pt x="3744" y="992"/>
                    <a:pt x="3607" y="353"/>
                    <a:pt x="3151" y="124"/>
                  </a:cubicBezTo>
                  <a:cubicBezTo>
                    <a:pt x="2998" y="41"/>
                    <a:pt x="2834" y="0"/>
                    <a:pt x="2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570600" y="2511325"/>
              <a:ext cx="85050" cy="119350"/>
            </a:xfrm>
            <a:custGeom>
              <a:avLst/>
              <a:gdLst/>
              <a:ahLst/>
              <a:cxnLst/>
              <a:rect l="l" t="t" r="r" b="b"/>
              <a:pathLst>
                <a:path w="3402" h="4774" extrusionOk="0">
                  <a:moveTo>
                    <a:pt x="2374" y="1"/>
                  </a:moveTo>
                  <a:cubicBezTo>
                    <a:pt x="1945" y="1"/>
                    <a:pt x="1536" y="265"/>
                    <a:pt x="1439" y="711"/>
                  </a:cubicBezTo>
                  <a:cubicBezTo>
                    <a:pt x="1347" y="1053"/>
                    <a:pt x="1233" y="1373"/>
                    <a:pt x="1096" y="1715"/>
                  </a:cubicBezTo>
                  <a:cubicBezTo>
                    <a:pt x="868" y="2263"/>
                    <a:pt x="571" y="2765"/>
                    <a:pt x="206" y="3245"/>
                  </a:cubicBezTo>
                  <a:lnTo>
                    <a:pt x="252" y="3153"/>
                  </a:lnTo>
                  <a:lnTo>
                    <a:pt x="252" y="3153"/>
                  </a:lnTo>
                  <a:cubicBezTo>
                    <a:pt x="115" y="3359"/>
                    <a:pt x="1" y="3541"/>
                    <a:pt x="1" y="3815"/>
                  </a:cubicBezTo>
                  <a:cubicBezTo>
                    <a:pt x="1" y="4044"/>
                    <a:pt x="92" y="4317"/>
                    <a:pt x="252" y="4477"/>
                  </a:cubicBezTo>
                  <a:cubicBezTo>
                    <a:pt x="434" y="4637"/>
                    <a:pt x="686" y="4774"/>
                    <a:pt x="937" y="4774"/>
                  </a:cubicBezTo>
                  <a:cubicBezTo>
                    <a:pt x="1165" y="4751"/>
                    <a:pt x="1462" y="4683"/>
                    <a:pt x="1599" y="4500"/>
                  </a:cubicBezTo>
                  <a:cubicBezTo>
                    <a:pt x="2397" y="3519"/>
                    <a:pt x="2968" y="2423"/>
                    <a:pt x="3265" y="1190"/>
                  </a:cubicBezTo>
                  <a:cubicBezTo>
                    <a:pt x="3402" y="711"/>
                    <a:pt x="3105" y="140"/>
                    <a:pt x="2603" y="26"/>
                  </a:cubicBezTo>
                  <a:cubicBezTo>
                    <a:pt x="2527" y="9"/>
                    <a:pt x="2450" y="1"/>
                    <a:pt x="2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445650" y="2431250"/>
              <a:ext cx="94175" cy="115550"/>
            </a:xfrm>
            <a:custGeom>
              <a:avLst/>
              <a:gdLst/>
              <a:ahLst/>
              <a:cxnLst/>
              <a:rect l="l" t="t" r="r" b="b"/>
              <a:pathLst>
                <a:path w="3767" h="4622" extrusionOk="0">
                  <a:moveTo>
                    <a:pt x="2693" y="1"/>
                  </a:moveTo>
                  <a:cubicBezTo>
                    <a:pt x="2369" y="1"/>
                    <a:pt x="2054" y="163"/>
                    <a:pt x="1872" y="467"/>
                  </a:cubicBezTo>
                  <a:lnTo>
                    <a:pt x="251" y="3206"/>
                  </a:lnTo>
                  <a:cubicBezTo>
                    <a:pt x="0" y="3640"/>
                    <a:pt x="137" y="4256"/>
                    <a:pt x="594" y="4508"/>
                  </a:cubicBezTo>
                  <a:cubicBezTo>
                    <a:pt x="746" y="4584"/>
                    <a:pt x="913" y="4622"/>
                    <a:pt x="1078" y="4622"/>
                  </a:cubicBezTo>
                  <a:cubicBezTo>
                    <a:pt x="1408" y="4622"/>
                    <a:pt x="1727" y="4469"/>
                    <a:pt x="1895" y="4165"/>
                  </a:cubicBezTo>
                  <a:lnTo>
                    <a:pt x="3515" y="1426"/>
                  </a:lnTo>
                  <a:cubicBezTo>
                    <a:pt x="3766" y="992"/>
                    <a:pt x="3629" y="353"/>
                    <a:pt x="3173" y="125"/>
                  </a:cubicBezTo>
                  <a:cubicBezTo>
                    <a:pt x="3021" y="41"/>
                    <a:pt x="2856" y="1"/>
                    <a:pt x="2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97275" y="2367475"/>
              <a:ext cx="98750" cy="113675"/>
            </a:xfrm>
            <a:custGeom>
              <a:avLst/>
              <a:gdLst/>
              <a:ahLst/>
              <a:cxnLst/>
              <a:rect l="l" t="t" r="r" b="b"/>
              <a:pathLst>
                <a:path w="3950" h="4547" extrusionOk="0">
                  <a:moveTo>
                    <a:pt x="2874" y="0"/>
                  </a:moveTo>
                  <a:cubicBezTo>
                    <a:pt x="2549" y="0"/>
                    <a:pt x="2233" y="168"/>
                    <a:pt x="2032" y="462"/>
                  </a:cubicBezTo>
                  <a:cubicBezTo>
                    <a:pt x="1461" y="1352"/>
                    <a:pt x="868" y="2242"/>
                    <a:pt x="274" y="3110"/>
                  </a:cubicBezTo>
                  <a:cubicBezTo>
                    <a:pt x="0" y="3543"/>
                    <a:pt x="183" y="4183"/>
                    <a:pt x="617" y="4411"/>
                  </a:cubicBezTo>
                  <a:cubicBezTo>
                    <a:pt x="778" y="4503"/>
                    <a:pt x="945" y="4546"/>
                    <a:pt x="1106" y="4546"/>
                  </a:cubicBezTo>
                  <a:cubicBezTo>
                    <a:pt x="1424" y="4546"/>
                    <a:pt x="1721" y="4379"/>
                    <a:pt x="1918" y="4091"/>
                  </a:cubicBezTo>
                  <a:lnTo>
                    <a:pt x="3675" y="1421"/>
                  </a:lnTo>
                  <a:cubicBezTo>
                    <a:pt x="3949" y="1010"/>
                    <a:pt x="3789" y="348"/>
                    <a:pt x="3333" y="120"/>
                  </a:cubicBezTo>
                  <a:cubicBezTo>
                    <a:pt x="3186" y="39"/>
                    <a:pt x="3029" y="0"/>
                    <a:pt x="2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451925" y="2228675"/>
              <a:ext cx="79900" cy="109400"/>
            </a:xfrm>
            <a:custGeom>
              <a:avLst/>
              <a:gdLst/>
              <a:ahLst/>
              <a:cxnLst/>
              <a:rect l="l" t="t" r="r" b="b"/>
              <a:pathLst>
                <a:path w="3196" h="4376" extrusionOk="0">
                  <a:moveTo>
                    <a:pt x="2181" y="0"/>
                  </a:moveTo>
                  <a:cubicBezTo>
                    <a:pt x="1857" y="0"/>
                    <a:pt x="1540" y="144"/>
                    <a:pt x="1392" y="467"/>
                  </a:cubicBezTo>
                  <a:lnTo>
                    <a:pt x="183" y="2955"/>
                  </a:lnTo>
                  <a:cubicBezTo>
                    <a:pt x="69" y="3184"/>
                    <a:pt x="0" y="3435"/>
                    <a:pt x="69" y="3686"/>
                  </a:cubicBezTo>
                  <a:cubicBezTo>
                    <a:pt x="137" y="3914"/>
                    <a:pt x="297" y="4142"/>
                    <a:pt x="525" y="4256"/>
                  </a:cubicBezTo>
                  <a:cubicBezTo>
                    <a:pt x="667" y="4335"/>
                    <a:pt x="838" y="4376"/>
                    <a:pt x="1011" y="4376"/>
                  </a:cubicBezTo>
                  <a:cubicBezTo>
                    <a:pt x="1340" y="4376"/>
                    <a:pt x="1677" y="4228"/>
                    <a:pt x="1826" y="3914"/>
                  </a:cubicBezTo>
                  <a:lnTo>
                    <a:pt x="3013" y="1426"/>
                  </a:lnTo>
                  <a:cubicBezTo>
                    <a:pt x="3127" y="1198"/>
                    <a:pt x="3196" y="947"/>
                    <a:pt x="3127" y="696"/>
                  </a:cubicBezTo>
                  <a:cubicBezTo>
                    <a:pt x="3059" y="467"/>
                    <a:pt x="2899" y="216"/>
                    <a:pt x="2694" y="125"/>
                  </a:cubicBezTo>
                  <a:cubicBezTo>
                    <a:pt x="2539" y="44"/>
                    <a:pt x="2359" y="0"/>
                    <a:pt x="2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607125" y="2317125"/>
              <a:ext cx="93600" cy="127000"/>
            </a:xfrm>
            <a:custGeom>
              <a:avLst/>
              <a:gdLst/>
              <a:ahLst/>
              <a:cxnLst/>
              <a:rect l="l" t="t" r="r" b="b"/>
              <a:pathLst>
                <a:path w="3744" h="5080" extrusionOk="0">
                  <a:moveTo>
                    <a:pt x="2643" y="1"/>
                  </a:moveTo>
                  <a:cubicBezTo>
                    <a:pt x="2324" y="1"/>
                    <a:pt x="2024" y="163"/>
                    <a:pt x="1827" y="467"/>
                  </a:cubicBezTo>
                  <a:cubicBezTo>
                    <a:pt x="1119" y="1540"/>
                    <a:pt x="548" y="2681"/>
                    <a:pt x="69" y="3891"/>
                  </a:cubicBezTo>
                  <a:cubicBezTo>
                    <a:pt x="1" y="4097"/>
                    <a:pt x="69" y="4416"/>
                    <a:pt x="160" y="4599"/>
                  </a:cubicBezTo>
                  <a:cubicBezTo>
                    <a:pt x="275" y="4804"/>
                    <a:pt x="526" y="5010"/>
                    <a:pt x="754" y="5055"/>
                  </a:cubicBezTo>
                  <a:cubicBezTo>
                    <a:pt x="833" y="5072"/>
                    <a:pt x="909" y="5080"/>
                    <a:pt x="982" y="5080"/>
                  </a:cubicBezTo>
                  <a:cubicBezTo>
                    <a:pt x="1416" y="5080"/>
                    <a:pt x="1742" y="4800"/>
                    <a:pt x="1918" y="4371"/>
                  </a:cubicBezTo>
                  <a:cubicBezTo>
                    <a:pt x="1941" y="4302"/>
                    <a:pt x="1986" y="4234"/>
                    <a:pt x="2009" y="4165"/>
                  </a:cubicBezTo>
                  <a:cubicBezTo>
                    <a:pt x="2009" y="4142"/>
                    <a:pt x="2009" y="4119"/>
                    <a:pt x="2032" y="4097"/>
                  </a:cubicBezTo>
                  <a:cubicBezTo>
                    <a:pt x="2078" y="3982"/>
                    <a:pt x="2146" y="3846"/>
                    <a:pt x="2192" y="3731"/>
                  </a:cubicBezTo>
                  <a:cubicBezTo>
                    <a:pt x="2306" y="3458"/>
                    <a:pt x="2443" y="3206"/>
                    <a:pt x="2580" y="2955"/>
                  </a:cubicBezTo>
                  <a:cubicBezTo>
                    <a:pt x="2854" y="2430"/>
                    <a:pt x="3151" y="1905"/>
                    <a:pt x="3470" y="1426"/>
                  </a:cubicBezTo>
                  <a:cubicBezTo>
                    <a:pt x="3744" y="1015"/>
                    <a:pt x="3561" y="353"/>
                    <a:pt x="3128" y="125"/>
                  </a:cubicBezTo>
                  <a:cubicBezTo>
                    <a:pt x="2968" y="41"/>
                    <a:pt x="2803" y="1"/>
                    <a:pt x="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176300" y="2631125"/>
              <a:ext cx="79350" cy="95650"/>
            </a:xfrm>
            <a:custGeom>
              <a:avLst/>
              <a:gdLst/>
              <a:ahLst/>
              <a:cxnLst/>
              <a:rect l="l" t="t" r="r" b="b"/>
              <a:pathLst>
                <a:path w="3174" h="3826" extrusionOk="0">
                  <a:moveTo>
                    <a:pt x="2148" y="0"/>
                  </a:moveTo>
                  <a:cubicBezTo>
                    <a:pt x="2079" y="0"/>
                    <a:pt x="2010" y="9"/>
                    <a:pt x="1941" y="28"/>
                  </a:cubicBezTo>
                  <a:lnTo>
                    <a:pt x="1735" y="119"/>
                  </a:lnTo>
                  <a:cubicBezTo>
                    <a:pt x="1575" y="210"/>
                    <a:pt x="1461" y="324"/>
                    <a:pt x="1370" y="484"/>
                  </a:cubicBezTo>
                  <a:cubicBezTo>
                    <a:pt x="914" y="1078"/>
                    <a:pt x="503" y="1717"/>
                    <a:pt x="183" y="2401"/>
                  </a:cubicBezTo>
                  <a:cubicBezTo>
                    <a:pt x="69" y="2630"/>
                    <a:pt x="1" y="2858"/>
                    <a:pt x="69" y="3109"/>
                  </a:cubicBezTo>
                  <a:cubicBezTo>
                    <a:pt x="137" y="3337"/>
                    <a:pt x="297" y="3588"/>
                    <a:pt x="503" y="3702"/>
                  </a:cubicBezTo>
                  <a:cubicBezTo>
                    <a:pt x="658" y="3780"/>
                    <a:pt x="823" y="3826"/>
                    <a:pt x="992" y="3826"/>
                  </a:cubicBezTo>
                  <a:cubicBezTo>
                    <a:pt x="1072" y="3826"/>
                    <a:pt x="1153" y="3816"/>
                    <a:pt x="1233" y="3794"/>
                  </a:cubicBezTo>
                  <a:cubicBezTo>
                    <a:pt x="1461" y="3725"/>
                    <a:pt x="1712" y="3588"/>
                    <a:pt x="1804" y="3360"/>
                  </a:cubicBezTo>
                  <a:cubicBezTo>
                    <a:pt x="2146" y="2675"/>
                    <a:pt x="2557" y="2036"/>
                    <a:pt x="3013" y="1443"/>
                  </a:cubicBezTo>
                  <a:cubicBezTo>
                    <a:pt x="3150" y="1260"/>
                    <a:pt x="3173" y="918"/>
                    <a:pt x="3105" y="712"/>
                  </a:cubicBezTo>
                  <a:cubicBezTo>
                    <a:pt x="3059" y="484"/>
                    <a:pt x="2876" y="256"/>
                    <a:pt x="2671" y="142"/>
                  </a:cubicBezTo>
                  <a:cubicBezTo>
                    <a:pt x="2506" y="59"/>
                    <a:pt x="2328" y="0"/>
                    <a:pt x="2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289850" y="2746025"/>
              <a:ext cx="74775" cy="95025"/>
            </a:xfrm>
            <a:custGeom>
              <a:avLst/>
              <a:gdLst/>
              <a:ahLst/>
              <a:cxnLst/>
              <a:rect l="l" t="t" r="r" b="b"/>
              <a:pathLst>
                <a:path w="2991" h="3801" extrusionOk="0">
                  <a:moveTo>
                    <a:pt x="2023" y="0"/>
                  </a:moveTo>
                  <a:cubicBezTo>
                    <a:pt x="1943" y="0"/>
                    <a:pt x="1862" y="13"/>
                    <a:pt x="1781" y="42"/>
                  </a:cubicBezTo>
                  <a:cubicBezTo>
                    <a:pt x="1530" y="111"/>
                    <a:pt x="1347" y="248"/>
                    <a:pt x="1188" y="476"/>
                  </a:cubicBezTo>
                  <a:cubicBezTo>
                    <a:pt x="731" y="1138"/>
                    <a:pt x="389" y="1846"/>
                    <a:pt x="69" y="2599"/>
                  </a:cubicBezTo>
                  <a:cubicBezTo>
                    <a:pt x="1" y="2804"/>
                    <a:pt x="69" y="3124"/>
                    <a:pt x="161" y="3306"/>
                  </a:cubicBezTo>
                  <a:cubicBezTo>
                    <a:pt x="275" y="3535"/>
                    <a:pt x="526" y="3717"/>
                    <a:pt x="754" y="3763"/>
                  </a:cubicBezTo>
                  <a:cubicBezTo>
                    <a:pt x="836" y="3787"/>
                    <a:pt x="924" y="3800"/>
                    <a:pt x="1012" y="3800"/>
                  </a:cubicBezTo>
                  <a:cubicBezTo>
                    <a:pt x="1170" y="3800"/>
                    <a:pt x="1330" y="3759"/>
                    <a:pt x="1462" y="3672"/>
                  </a:cubicBezTo>
                  <a:cubicBezTo>
                    <a:pt x="1530" y="3626"/>
                    <a:pt x="1599" y="3580"/>
                    <a:pt x="1667" y="3535"/>
                  </a:cubicBezTo>
                  <a:cubicBezTo>
                    <a:pt x="1781" y="3420"/>
                    <a:pt x="1850" y="3284"/>
                    <a:pt x="1895" y="3124"/>
                  </a:cubicBezTo>
                  <a:cubicBezTo>
                    <a:pt x="2146" y="2530"/>
                    <a:pt x="2466" y="1960"/>
                    <a:pt x="2831" y="1435"/>
                  </a:cubicBezTo>
                  <a:cubicBezTo>
                    <a:pt x="2968" y="1252"/>
                    <a:pt x="2991" y="933"/>
                    <a:pt x="2945" y="704"/>
                  </a:cubicBezTo>
                  <a:cubicBezTo>
                    <a:pt x="2877" y="476"/>
                    <a:pt x="2717" y="248"/>
                    <a:pt x="2489" y="134"/>
                  </a:cubicBezTo>
                  <a:cubicBezTo>
                    <a:pt x="2350" y="56"/>
                    <a:pt x="2190" y="0"/>
                    <a:pt x="20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63900" y="2821975"/>
              <a:ext cx="107875" cy="125375"/>
            </a:xfrm>
            <a:custGeom>
              <a:avLst/>
              <a:gdLst/>
              <a:ahLst/>
              <a:cxnLst/>
              <a:rect l="l" t="t" r="r" b="b"/>
              <a:pathLst>
                <a:path w="4315" h="5015" extrusionOk="0">
                  <a:moveTo>
                    <a:pt x="983" y="2710"/>
                  </a:moveTo>
                  <a:cubicBezTo>
                    <a:pt x="969" y="2726"/>
                    <a:pt x="963" y="2735"/>
                    <a:pt x="963" y="2735"/>
                  </a:cubicBezTo>
                  <a:cubicBezTo>
                    <a:pt x="964" y="2735"/>
                    <a:pt x="971" y="2727"/>
                    <a:pt x="983" y="2710"/>
                  </a:cubicBezTo>
                  <a:close/>
                  <a:moveTo>
                    <a:pt x="3248" y="1"/>
                  </a:moveTo>
                  <a:cubicBezTo>
                    <a:pt x="2926" y="1"/>
                    <a:pt x="2607" y="153"/>
                    <a:pt x="2443" y="451"/>
                  </a:cubicBezTo>
                  <a:cubicBezTo>
                    <a:pt x="2146" y="999"/>
                    <a:pt x="1826" y="1547"/>
                    <a:pt x="1461" y="2049"/>
                  </a:cubicBezTo>
                  <a:cubicBezTo>
                    <a:pt x="1370" y="2186"/>
                    <a:pt x="1279" y="2323"/>
                    <a:pt x="1187" y="2437"/>
                  </a:cubicBezTo>
                  <a:cubicBezTo>
                    <a:pt x="1142" y="2505"/>
                    <a:pt x="1096" y="2551"/>
                    <a:pt x="1050" y="2619"/>
                  </a:cubicBezTo>
                  <a:cubicBezTo>
                    <a:pt x="1030" y="2639"/>
                    <a:pt x="1028" y="2659"/>
                    <a:pt x="1012" y="2679"/>
                  </a:cubicBezTo>
                  <a:lnTo>
                    <a:pt x="1012" y="2679"/>
                  </a:lnTo>
                  <a:cubicBezTo>
                    <a:pt x="1022" y="2665"/>
                    <a:pt x="1028" y="2653"/>
                    <a:pt x="1028" y="2642"/>
                  </a:cubicBezTo>
                  <a:lnTo>
                    <a:pt x="1028" y="2642"/>
                  </a:lnTo>
                  <a:cubicBezTo>
                    <a:pt x="1009" y="2673"/>
                    <a:pt x="994" y="2695"/>
                    <a:pt x="983" y="2710"/>
                  </a:cubicBezTo>
                  <a:lnTo>
                    <a:pt x="983" y="2710"/>
                  </a:lnTo>
                  <a:cubicBezTo>
                    <a:pt x="989" y="2704"/>
                    <a:pt x="996" y="2696"/>
                    <a:pt x="1005" y="2688"/>
                  </a:cubicBezTo>
                  <a:cubicBezTo>
                    <a:pt x="1008" y="2685"/>
                    <a:pt x="1010" y="2682"/>
                    <a:pt x="1012" y="2679"/>
                  </a:cubicBezTo>
                  <a:lnTo>
                    <a:pt x="1012" y="2679"/>
                  </a:lnTo>
                  <a:cubicBezTo>
                    <a:pt x="980" y="2727"/>
                    <a:pt x="908" y="2789"/>
                    <a:pt x="891" y="2825"/>
                  </a:cubicBezTo>
                  <a:cubicBezTo>
                    <a:pt x="845" y="2870"/>
                    <a:pt x="799" y="2939"/>
                    <a:pt x="754" y="2985"/>
                  </a:cubicBezTo>
                  <a:cubicBezTo>
                    <a:pt x="640" y="3121"/>
                    <a:pt x="525" y="3258"/>
                    <a:pt x="411" y="3373"/>
                  </a:cubicBezTo>
                  <a:cubicBezTo>
                    <a:pt x="92" y="3761"/>
                    <a:pt x="0" y="4354"/>
                    <a:pt x="411" y="4719"/>
                  </a:cubicBezTo>
                  <a:cubicBezTo>
                    <a:pt x="595" y="4903"/>
                    <a:pt x="865" y="5015"/>
                    <a:pt x="1128" y="5015"/>
                  </a:cubicBezTo>
                  <a:cubicBezTo>
                    <a:pt x="1355" y="5015"/>
                    <a:pt x="1577" y="4932"/>
                    <a:pt x="1735" y="4742"/>
                  </a:cubicBezTo>
                  <a:cubicBezTo>
                    <a:pt x="2648" y="3738"/>
                    <a:pt x="3447" y="2619"/>
                    <a:pt x="4086" y="1432"/>
                  </a:cubicBezTo>
                  <a:cubicBezTo>
                    <a:pt x="4314" y="976"/>
                    <a:pt x="4200" y="360"/>
                    <a:pt x="3744" y="131"/>
                  </a:cubicBezTo>
                  <a:cubicBezTo>
                    <a:pt x="3593" y="44"/>
                    <a:pt x="3420" y="1"/>
                    <a:pt x="3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285850" y="2894725"/>
              <a:ext cx="100475" cy="120975"/>
            </a:xfrm>
            <a:custGeom>
              <a:avLst/>
              <a:gdLst/>
              <a:ahLst/>
              <a:cxnLst/>
              <a:rect l="l" t="t" r="r" b="b"/>
              <a:pathLst>
                <a:path w="4019" h="4839" extrusionOk="0">
                  <a:moveTo>
                    <a:pt x="2957" y="1"/>
                  </a:moveTo>
                  <a:cubicBezTo>
                    <a:pt x="2633" y="1"/>
                    <a:pt x="2311" y="148"/>
                    <a:pt x="2147" y="463"/>
                  </a:cubicBezTo>
                  <a:cubicBezTo>
                    <a:pt x="1599" y="1490"/>
                    <a:pt x="982" y="2471"/>
                    <a:pt x="298" y="3407"/>
                  </a:cubicBezTo>
                  <a:cubicBezTo>
                    <a:pt x="1" y="3818"/>
                    <a:pt x="206" y="4503"/>
                    <a:pt x="640" y="4708"/>
                  </a:cubicBezTo>
                  <a:cubicBezTo>
                    <a:pt x="804" y="4798"/>
                    <a:pt x="966" y="4838"/>
                    <a:pt x="1120" y="4838"/>
                  </a:cubicBezTo>
                  <a:cubicBezTo>
                    <a:pt x="1438" y="4838"/>
                    <a:pt x="1726" y="4665"/>
                    <a:pt x="1941" y="4389"/>
                  </a:cubicBezTo>
                  <a:cubicBezTo>
                    <a:pt x="2626" y="3430"/>
                    <a:pt x="3242" y="2448"/>
                    <a:pt x="3790" y="1421"/>
                  </a:cubicBezTo>
                  <a:cubicBezTo>
                    <a:pt x="4018" y="988"/>
                    <a:pt x="3904" y="371"/>
                    <a:pt x="3448" y="120"/>
                  </a:cubicBezTo>
                  <a:cubicBezTo>
                    <a:pt x="3298" y="42"/>
                    <a:pt x="3127" y="1"/>
                    <a:pt x="2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127800" y="2807725"/>
              <a:ext cx="90175" cy="117525"/>
            </a:xfrm>
            <a:custGeom>
              <a:avLst/>
              <a:gdLst/>
              <a:ahLst/>
              <a:cxnLst/>
              <a:rect l="l" t="t" r="r" b="b"/>
              <a:pathLst>
                <a:path w="3607" h="4701" extrusionOk="0">
                  <a:moveTo>
                    <a:pt x="2541" y="0"/>
                  </a:moveTo>
                  <a:cubicBezTo>
                    <a:pt x="2218" y="0"/>
                    <a:pt x="1899" y="152"/>
                    <a:pt x="1735" y="450"/>
                  </a:cubicBezTo>
                  <a:cubicBezTo>
                    <a:pt x="1233" y="1409"/>
                    <a:pt x="731" y="2345"/>
                    <a:pt x="251" y="3281"/>
                  </a:cubicBezTo>
                  <a:cubicBezTo>
                    <a:pt x="0" y="3714"/>
                    <a:pt x="114" y="4331"/>
                    <a:pt x="571" y="4582"/>
                  </a:cubicBezTo>
                  <a:cubicBezTo>
                    <a:pt x="728" y="4660"/>
                    <a:pt x="904" y="4701"/>
                    <a:pt x="1077" y="4701"/>
                  </a:cubicBezTo>
                  <a:cubicBezTo>
                    <a:pt x="1406" y="4701"/>
                    <a:pt x="1722" y="4554"/>
                    <a:pt x="1872" y="4239"/>
                  </a:cubicBezTo>
                  <a:cubicBezTo>
                    <a:pt x="2374" y="3303"/>
                    <a:pt x="2876" y="2368"/>
                    <a:pt x="3378" y="1432"/>
                  </a:cubicBezTo>
                  <a:cubicBezTo>
                    <a:pt x="3607" y="975"/>
                    <a:pt x="3515" y="359"/>
                    <a:pt x="3036" y="131"/>
                  </a:cubicBezTo>
                  <a:cubicBezTo>
                    <a:pt x="2885" y="43"/>
                    <a:pt x="2713" y="0"/>
                    <a:pt x="2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3"/>
          <p:cNvSpPr/>
          <p:nvPr/>
        </p:nvSpPr>
        <p:spPr>
          <a:xfrm rot="972023">
            <a:off x="1146342" y="4795538"/>
            <a:ext cx="1223185" cy="348153"/>
          </a:xfrm>
          <a:custGeom>
            <a:avLst/>
            <a:gdLst/>
            <a:ahLst/>
            <a:cxnLst/>
            <a:rect l="l" t="t" r="r" b="b"/>
            <a:pathLst>
              <a:path w="48927" h="13926" extrusionOk="0">
                <a:moveTo>
                  <a:pt x="11396" y="756"/>
                </a:moveTo>
                <a:cubicBezTo>
                  <a:pt x="12294" y="756"/>
                  <a:pt x="11286" y="2679"/>
                  <a:pt x="11059" y="3132"/>
                </a:cubicBezTo>
                <a:cubicBezTo>
                  <a:pt x="10534" y="4114"/>
                  <a:pt x="9918" y="5073"/>
                  <a:pt x="9210" y="5963"/>
                </a:cubicBezTo>
                <a:cubicBezTo>
                  <a:pt x="8320" y="7058"/>
                  <a:pt x="7293" y="8085"/>
                  <a:pt x="6152" y="8930"/>
                </a:cubicBezTo>
                <a:cubicBezTo>
                  <a:pt x="6152" y="8679"/>
                  <a:pt x="6175" y="8405"/>
                  <a:pt x="6220" y="8154"/>
                </a:cubicBezTo>
                <a:cubicBezTo>
                  <a:pt x="6334" y="7150"/>
                  <a:pt x="6608" y="6145"/>
                  <a:pt x="6996" y="5209"/>
                </a:cubicBezTo>
                <a:cubicBezTo>
                  <a:pt x="7727" y="3429"/>
                  <a:pt x="9119" y="1466"/>
                  <a:pt x="11036" y="827"/>
                </a:cubicBezTo>
                <a:cubicBezTo>
                  <a:pt x="11181" y="778"/>
                  <a:pt x="11299" y="756"/>
                  <a:pt x="11396" y="756"/>
                </a:cubicBezTo>
                <a:close/>
                <a:moveTo>
                  <a:pt x="20369" y="1722"/>
                </a:moveTo>
                <a:cubicBezTo>
                  <a:pt x="20636" y="1722"/>
                  <a:pt x="20825" y="1863"/>
                  <a:pt x="20851" y="2242"/>
                </a:cubicBezTo>
                <a:cubicBezTo>
                  <a:pt x="20897" y="2676"/>
                  <a:pt x="20669" y="3132"/>
                  <a:pt x="20463" y="3498"/>
                </a:cubicBezTo>
                <a:cubicBezTo>
                  <a:pt x="20189" y="3977"/>
                  <a:pt x="19893" y="4456"/>
                  <a:pt x="19573" y="4913"/>
                </a:cubicBezTo>
                <a:cubicBezTo>
                  <a:pt x="18980" y="5780"/>
                  <a:pt x="18272" y="6602"/>
                  <a:pt x="17519" y="7355"/>
                </a:cubicBezTo>
                <a:cubicBezTo>
                  <a:pt x="16697" y="8177"/>
                  <a:pt x="15807" y="8907"/>
                  <a:pt x="14848" y="9569"/>
                </a:cubicBezTo>
                <a:cubicBezTo>
                  <a:pt x="14848" y="9021"/>
                  <a:pt x="14940" y="8496"/>
                  <a:pt x="15054" y="7994"/>
                </a:cubicBezTo>
                <a:cubicBezTo>
                  <a:pt x="15282" y="7013"/>
                  <a:pt x="15670" y="6054"/>
                  <a:pt x="16195" y="5187"/>
                </a:cubicBezTo>
                <a:cubicBezTo>
                  <a:pt x="16743" y="4296"/>
                  <a:pt x="17450" y="3520"/>
                  <a:pt x="18249" y="2858"/>
                </a:cubicBezTo>
                <a:cubicBezTo>
                  <a:pt x="18559" y="2598"/>
                  <a:pt x="19705" y="1722"/>
                  <a:pt x="20369" y="1722"/>
                </a:cubicBezTo>
                <a:close/>
                <a:moveTo>
                  <a:pt x="28109" y="3492"/>
                </a:moveTo>
                <a:cubicBezTo>
                  <a:pt x="28377" y="3492"/>
                  <a:pt x="28558" y="3695"/>
                  <a:pt x="28543" y="4114"/>
                </a:cubicBezTo>
                <a:cubicBezTo>
                  <a:pt x="28498" y="4616"/>
                  <a:pt x="28224" y="5095"/>
                  <a:pt x="27996" y="5552"/>
                </a:cubicBezTo>
                <a:cubicBezTo>
                  <a:pt x="27493" y="6511"/>
                  <a:pt x="26923" y="7401"/>
                  <a:pt x="26238" y="8222"/>
                </a:cubicBezTo>
                <a:cubicBezTo>
                  <a:pt x="25690" y="8907"/>
                  <a:pt x="25074" y="9523"/>
                  <a:pt x="24435" y="10117"/>
                </a:cubicBezTo>
                <a:cubicBezTo>
                  <a:pt x="24389" y="9843"/>
                  <a:pt x="24389" y="9592"/>
                  <a:pt x="24389" y="9318"/>
                </a:cubicBezTo>
                <a:cubicBezTo>
                  <a:pt x="24435" y="8200"/>
                  <a:pt x="24869" y="7081"/>
                  <a:pt x="25439" y="6100"/>
                </a:cubicBezTo>
                <a:cubicBezTo>
                  <a:pt x="25964" y="5209"/>
                  <a:pt x="26717" y="4205"/>
                  <a:pt x="27630" y="3657"/>
                </a:cubicBezTo>
                <a:cubicBezTo>
                  <a:pt x="27803" y="3547"/>
                  <a:pt x="27968" y="3492"/>
                  <a:pt x="28109" y="3492"/>
                </a:cubicBezTo>
                <a:close/>
                <a:moveTo>
                  <a:pt x="36360" y="3657"/>
                </a:moveTo>
                <a:cubicBezTo>
                  <a:pt x="36925" y="3657"/>
                  <a:pt x="37034" y="4237"/>
                  <a:pt x="36989" y="4685"/>
                </a:cubicBezTo>
                <a:cubicBezTo>
                  <a:pt x="36875" y="5666"/>
                  <a:pt x="36304" y="6670"/>
                  <a:pt x="35779" y="7492"/>
                </a:cubicBezTo>
                <a:cubicBezTo>
                  <a:pt x="35231" y="8359"/>
                  <a:pt x="34592" y="9113"/>
                  <a:pt x="33839" y="9820"/>
                </a:cubicBezTo>
                <a:cubicBezTo>
                  <a:pt x="33679" y="9957"/>
                  <a:pt x="33519" y="10094"/>
                  <a:pt x="33337" y="10254"/>
                </a:cubicBezTo>
                <a:cubicBezTo>
                  <a:pt x="33108" y="9341"/>
                  <a:pt x="33154" y="8337"/>
                  <a:pt x="33382" y="7446"/>
                </a:cubicBezTo>
                <a:cubicBezTo>
                  <a:pt x="33656" y="6351"/>
                  <a:pt x="34204" y="5301"/>
                  <a:pt x="35003" y="4479"/>
                </a:cubicBezTo>
                <a:cubicBezTo>
                  <a:pt x="35345" y="4137"/>
                  <a:pt x="35802" y="3657"/>
                  <a:pt x="36327" y="3657"/>
                </a:cubicBezTo>
                <a:cubicBezTo>
                  <a:pt x="36338" y="3657"/>
                  <a:pt x="36349" y="3657"/>
                  <a:pt x="36360" y="3657"/>
                </a:cubicBezTo>
                <a:close/>
                <a:moveTo>
                  <a:pt x="11386" y="0"/>
                </a:moveTo>
                <a:cubicBezTo>
                  <a:pt x="11346" y="0"/>
                  <a:pt x="11305" y="2"/>
                  <a:pt x="11265" y="5"/>
                </a:cubicBezTo>
                <a:cubicBezTo>
                  <a:pt x="10169" y="97"/>
                  <a:pt x="9028" y="1055"/>
                  <a:pt x="8297" y="1809"/>
                </a:cubicBezTo>
                <a:cubicBezTo>
                  <a:pt x="6608" y="3543"/>
                  <a:pt x="5695" y="5940"/>
                  <a:pt x="5444" y="8314"/>
                </a:cubicBezTo>
                <a:cubicBezTo>
                  <a:pt x="5399" y="8679"/>
                  <a:pt x="5376" y="9067"/>
                  <a:pt x="5399" y="9455"/>
                </a:cubicBezTo>
                <a:cubicBezTo>
                  <a:pt x="4988" y="9729"/>
                  <a:pt x="4554" y="9980"/>
                  <a:pt x="4120" y="10185"/>
                </a:cubicBezTo>
                <a:cubicBezTo>
                  <a:pt x="3339" y="10585"/>
                  <a:pt x="2484" y="10850"/>
                  <a:pt x="1618" y="10850"/>
                </a:cubicBezTo>
                <a:cubicBezTo>
                  <a:pt x="1296" y="10850"/>
                  <a:pt x="973" y="10814"/>
                  <a:pt x="651" y="10733"/>
                </a:cubicBezTo>
                <a:cubicBezTo>
                  <a:pt x="616" y="10725"/>
                  <a:pt x="583" y="10721"/>
                  <a:pt x="552" y="10721"/>
                </a:cubicBezTo>
                <a:cubicBezTo>
                  <a:pt x="146" y="10721"/>
                  <a:pt x="1" y="11358"/>
                  <a:pt x="445" y="11464"/>
                </a:cubicBezTo>
                <a:cubicBezTo>
                  <a:pt x="848" y="11567"/>
                  <a:pt x="1247" y="11614"/>
                  <a:pt x="1643" y="11614"/>
                </a:cubicBezTo>
                <a:cubicBezTo>
                  <a:pt x="3000" y="11614"/>
                  <a:pt x="4311" y="11059"/>
                  <a:pt x="5513" y="10300"/>
                </a:cubicBezTo>
                <a:cubicBezTo>
                  <a:pt x="5604" y="10779"/>
                  <a:pt x="5787" y="11235"/>
                  <a:pt x="6060" y="11623"/>
                </a:cubicBezTo>
                <a:cubicBezTo>
                  <a:pt x="6680" y="12456"/>
                  <a:pt x="7646" y="12796"/>
                  <a:pt x="8649" y="12796"/>
                </a:cubicBezTo>
                <a:cubicBezTo>
                  <a:pt x="8828" y="12796"/>
                  <a:pt x="9008" y="12785"/>
                  <a:pt x="9188" y="12765"/>
                </a:cubicBezTo>
                <a:cubicBezTo>
                  <a:pt x="10397" y="12628"/>
                  <a:pt x="11584" y="12171"/>
                  <a:pt x="12680" y="11646"/>
                </a:cubicBezTo>
                <a:cubicBezTo>
                  <a:pt x="13205" y="11418"/>
                  <a:pt x="13707" y="11144"/>
                  <a:pt x="14186" y="10870"/>
                </a:cubicBezTo>
                <a:cubicBezTo>
                  <a:pt x="14278" y="11349"/>
                  <a:pt x="14460" y="11783"/>
                  <a:pt x="14711" y="12194"/>
                </a:cubicBezTo>
                <a:cubicBezTo>
                  <a:pt x="15373" y="13175"/>
                  <a:pt x="16492" y="13746"/>
                  <a:pt x="17633" y="13883"/>
                </a:cubicBezTo>
                <a:cubicBezTo>
                  <a:pt x="17852" y="13912"/>
                  <a:pt x="18071" y="13925"/>
                  <a:pt x="18290" y="13925"/>
                </a:cubicBezTo>
                <a:cubicBezTo>
                  <a:pt x="20353" y="13925"/>
                  <a:pt x="22394" y="12720"/>
                  <a:pt x="24024" y="11441"/>
                </a:cubicBezTo>
                <a:cubicBezTo>
                  <a:pt x="24184" y="11738"/>
                  <a:pt x="24389" y="12034"/>
                  <a:pt x="24663" y="12285"/>
                </a:cubicBezTo>
                <a:cubicBezTo>
                  <a:pt x="25460" y="13071"/>
                  <a:pt x="26493" y="13363"/>
                  <a:pt x="27566" y="13363"/>
                </a:cubicBezTo>
                <a:cubicBezTo>
                  <a:pt x="28800" y="13363"/>
                  <a:pt x="30085" y="12977"/>
                  <a:pt x="31123" y="12514"/>
                </a:cubicBezTo>
                <a:cubicBezTo>
                  <a:pt x="31785" y="12217"/>
                  <a:pt x="32424" y="11852"/>
                  <a:pt x="33017" y="11441"/>
                </a:cubicBezTo>
                <a:cubicBezTo>
                  <a:pt x="33291" y="11897"/>
                  <a:pt x="33656" y="12308"/>
                  <a:pt x="34136" y="12628"/>
                </a:cubicBezTo>
                <a:cubicBezTo>
                  <a:pt x="34966" y="13163"/>
                  <a:pt x="35990" y="13340"/>
                  <a:pt x="36979" y="13340"/>
                </a:cubicBezTo>
                <a:cubicBezTo>
                  <a:pt x="37214" y="13340"/>
                  <a:pt x="37446" y="13330"/>
                  <a:pt x="37674" y="13312"/>
                </a:cubicBezTo>
                <a:cubicBezTo>
                  <a:pt x="40413" y="13084"/>
                  <a:pt x="42946" y="11852"/>
                  <a:pt x="45206" y="10368"/>
                </a:cubicBezTo>
                <a:cubicBezTo>
                  <a:pt x="46370" y="9592"/>
                  <a:pt x="47488" y="8747"/>
                  <a:pt x="48607" y="7903"/>
                </a:cubicBezTo>
                <a:cubicBezTo>
                  <a:pt x="48926" y="7677"/>
                  <a:pt x="48720" y="7189"/>
                  <a:pt x="48420" y="7189"/>
                </a:cubicBezTo>
                <a:cubicBezTo>
                  <a:pt x="48356" y="7189"/>
                  <a:pt x="48287" y="7211"/>
                  <a:pt x="48219" y="7264"/>
                </a:cubicBezTo>
                <a:cubicBezTo>
                  <a:pt x="46393" y="8656"/>
                  <a:pt x="44544" y="10048"/>
                  <a:pt x="42490" y="11076"/>
                </a:cubicBezTo>
                <a:cubicBezTo>
                  <a:pt x="40877" y="11911"/>
                  <a:pt x="38964" y="12604"/>
                  <a:pt x="37105" y="12604"/>
                </a:cubicBezTo>
                <a:cubicBezTo>
                  <a:pt x="36728" y="12604"/>
                  <a:pt x="36354" y="12575"/>
                  <a:pt x="35984" y="12514"/>
                </a:cubicBezTo>
                <a:cubicBezTo>
                  <a:pt x="34980" y="12331"/>
                  <a:pt x="34113" y="11852"/>
                  <a:pt x="33633" y="10984"/>
                </a:cubicBezTo>
                <a:cubicBezTo>
                  <a:pt x="34798" y="10071"/>
                  <a:pt x="35779" y="8953"/>
                  <a:pt x="36555" y="7697"/>
                </a:cubicBezTo>
                <a:cubicBezTo>
                  <a:pt x="37126" y="6762"/>
                  <a:pt x="37765" y="5575"/>
                  <a:pt x="37765" y="4456"/>
                </a:cubicBezTo>
                <a:cubicBezTo>
                  <a:pt x="37747" y="3536"/>
                  <a:pt x="37144" y="2901"/>
                  <a:pt x="36351" y="2901"/>
                </a:cubicBezTo>
                <a:cubicBezTo>
                  <a:pt x="36141" y="2901"/>
                  <a:pt x="35917" y="2945"/>
                  <a:pt x="35688" y="3041"/>
                </a:cubicBezTo>
                <a:cubicBezTo>
                  <a:pt x="34546" y="3498"/>
                  <a:pt x="33679" y="4753"/>
                  <a:pt x="33177" y="5826"/>
                </a:cubicBezTo>
                <a:cubicBezTo>
                  <a:pt x="32606" y="6967"/>
                  <a:pt x="32332" y="8291"/>
                  <a:pt x="32469" y="9569"/>
                </a:cubicBezTo>
                <a:cubicBezTo>
                  <a:pt x="32492" y="9980"/>
                  <a:pt x="32583" y="10368"/>
                  <a:pt x="32720" y="10733"/>
                </a:cubicBezTo>
                <a:cubicBezTo>
                  <a:pt x="31442" y="11646"/>
                  <a:pt x="29959" y="12331"/>
                  <a:pt x="28406" y="12536"/>
                </a:cubicBezTo>
                <a:cubicBezTo>
                  <a:pt x="28144" y="12575"/>
                  <a:pt x="27870" y="12597"/>
                  <a:pt x="27594" y="12597"/>
                </a:cubicBezTo>
                <a:cubicBezTo>
                  <a:pt x="26888" y="12597"/>
                  <a:pt x="26167" y="12451"/>
                  <a:pt x="25576" y="12057"/>
                </a:cubicBezTo>
                <a:cubicBezTo>
                  <a:pt x="25142" y="11760"/>
                  <a:pt x="24846" y="11372"/>
                  <a:pt x="24663" y="10916"/>
                </a:cubicBezTo>
                <a:cubicBezTo>
                  <a:pt x="24709" y="10870"/>
                  <a:pt x="24777" y="10802"/>
                  <a:pt x="24846" y="10756"/>
                </a:cubicBezTo>
                <a:cubicBezTo>
                  <a:pt x="25827" y="9911"/>
                  <a:pt x="26672" y="8953"/>
                  <a:pt x="27425" y="7903"/>
                </a:cubicBezTo>
                <a:cubicBezTo>
                  <a:pt x="28133" y="6944"/>
                  <a:pt x="28931" y="5780"/>
                  <a:pt x="29228" y="4616"/>
                </a:cubicBezTo>
                <a:cubicBezTo>
                  <a:pt x="29432" y="3758"/>
                  <a:pt x="29088" y="2699"/>
                  <a:pt x="28146" y="2699"/>
                </a:cubicBezTo>
                <a:cubicBezTo>
                  <a:pt x="28036" y="2699"/>
                  <a:pt x="27917" y="2713"/>
                  <a:pt x="27790" y="2744"/>
                </a:cubicBezTo>
                <a:cubicBezTo>
                  <a:pt x="27197" y="2904"/>
                  <a:pt x="26717" y="3361"/>
                  <a:pt x="26307" y="3771"/>
                </a:cubicBezTo>
                <a:cubicBezTo>
                  <a:pt x="25850" y="4228"/>
                  <a:pt x="25439" y="4730"/>
                  <a:pt x="25074" y="5255"/>
                </a:cubicBezTo>
                <a:cubicBezTo>
                  <a:pt x="24115" y="6716"/>
                  <a:pt x="23271" y="8884"/>
                  <a:pt x="23750" y="10688"/>
                </a:cubicBezTo>
                <a:cubicBezTo>
                  <a:pt x="22951" y="11304"/>
                  <a:pt x="22107" y="11874"/>
                  <a:pt x="21194" y="12331"/>
                </a:cubicBezTo>
                <a:cubicBezTo>
                  <a:pt x="20316" y="12775"/>
                  <a:pt x="19170" y="13127"/>
                  <a:pt x="18089" y="13127"/>
                </a:cubicBezTo>
                <a:cubicBezTo>
                  <a:pt x="16894" y="13127"/>
                  <a:pt x="15778" y="12697"/>
                  <a:pt x="15191" y="11486"/>
                </a:cubicBezTo>
                <a:cubicBezTo>
                  <a:pt x="15031" y="11167"/>
                  <a:pt x="14940" y="10802"/>
                  <a:pt x="14894" y="10436"/>
                </a:cubicBezTo>
                <a:cubicBezTo>
                  <a:pt x="15259" y="10208"/>
                  <a:pt x="15647" y="9934"/>
                  <a:pt x="16012" y="9683"/>
                </a:cubicBezTo>
                <a:cubicBezTo>
                  <a:pt x="18021" y="8154"/>
                  <a:pt x="19756" y="6259"/>
                  <a:pt x="21011" y="4068"/>
                </a:cubicBezTo>
                <a:cubicBezTo>
                  <a:pt x="21468" y="3269"/>
                  <a:pt x="22061" y="1923"/>
                  <a:pt x="21125" y="1215"/>
                </a:cubicBezTo>
                <a:cubicBezTo>
                  <a:pt x="20879" y="1025"/>
                  <a:pt x="20608" y="947"/>
                  <a:pt x="20328" y="947"/>
                </a:cubicBezTo>
                <a:cubicBezTo>
                  <a:pt x="19464" y="947"/>
                  <a:pt x="18510" y="1686"/>
                  <a:pt x="17907" y="2151"/>
                </a:cubicBezTo>
                <a:cubicBezTo>
                  <a:pt x="15967" y="3657"/>
                  <a:pt x="14597" y="5917"/>
                  <a:pt x="14209" y="8359"/>
                </a:cubicBezTo>
                <a:cubicBezTo>
                  <a:pt x="14118" y="8907"/>
                  <a:pt x="14072" y="9478"/>
                  <a:pt x="14095" y="10048"/>
                </a:cubicBezTo>
                <a:cubicBezTo>
                  <a:pt x="13547" y="10368"/>
                  <a:pt x="12954" y="10688"/>
                  <a:pt x="12360" y="10961"/>
                </a:cubicBezTo>
                <a:cubicBezTo>
                  <a:pt x="11399" y="11407"/>
                  <a:pt x="9909" y="12075"/>
                  <a:pt x="8620" y="12075"/>
                </a:cubicBezTo>
                <a:cubicBezTo>
                  <a:pt x="7798" y="12075"/>
                  <a:pt x="7057" y="11803"/>
                  <a:pt x="6585" y="11030"/>
                </a:cubicBezTo>
                <a:cubicBezTo>
                  <a:pt x="6380" y="10665"/>
                  <a:pt x="6243" y="10254"/>
                  <a:pt x="6197" y="9843"/>
                </a:cubicBezTo>
                <a:cubicBezTo>
                  <a:pt x="6745" y="9455"/>
                  <a:pt x="7247" y="9021"/>
                  <a:pt x="7727" y="8610"/>
                </a:cubicBezTo>
                <a:cubicBezTo>
                  <a:pt x="9690" y="6876"/>
                  <a:pt x="11310" y="4662"/>
                  <a:pt x="12315" y="2242"/>
                </a:cubicBezTo>
                <a:cubicBezTo>
                  <a:pt x="12497" y="1763"/>
                  <a:pt x="12657" y="1215"/>
                  <a:pt x="12474" y="713"/>
                </a:cubicBezTo>
                <a:cubicBezTo>
                  <a:pt x="12306" y="250"/>
                  <a:pt x="11865" y="0"/>
                  <a:pt x="11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3"/>
          <p:cNvGrpSpPr/>
          <p:nvPr/>
        </p:nvGrpSpPr>
        <p:grpSpPr>
          <a:xfrm>
            <a:off x="6800525" y="-129850"/>
            <a:ext cx="465675" cy="498700"/>
            <a:chOff x="6693675" y="2186900"/>
            <a:chExt cx="465675" cy="498700"/>
          </a:xfrm>
        </p:grpSpPr>
        <p:sp>
          <p:nvSpPr>
            <p:cNvPr id="135" name="Google Shape;135;p3"/>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a:off x="66775" y="3383375"/>
            <a:ext cx="416575" cy="426150"/>
            <a:chOff x="5045125" y="2936525"/>
            <a:chExt cx="416575" cy="426150"/>
          </a:xfrm>
        </p:grpSpPr>
        <p:sp>
          <p:nvSpPr>
            <p:cNvPr id="148" name="Google Shape;148;p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sp>
        <p:nvSpPr>
          <p:cNvPr id="151" name="Google Shape;151;p4"/>
          <p:cNvSpPr/>
          <p:nvPr/>
        </p:nvSpPr>
        <p:spPr>
          <a:xfrm flipH="1">
            <a:off x="4451877" y="-3165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54" name="Google Shape;154;p4"/>
          <p:cNvSpPr/>
          <p:nvPr/>
        </p:nvSpPr>
        <p:spPr>
          <a:xfrm rot="10800000" flipH="1">
            <a:off x="-32800" y="4651603"/>
            <a:ext cx="3340365" cy="720497"/>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4"/>
          <p:cNvGrpSpPr/>
          <p:nvPr/>
        </p:nvGrpSpPr>
        <p:grpSpPr>
          <a:xfrm>
            <a:off x="8352300" y="-170450"/>
            <a:ext cx="1067675" cy="1029425"/>
            <a:chOff x="493750" y="169525"/>
            <a:chExt cx="1067675" cy="1029425"/>
          </a:xfrm>
        </p:grpSpPr>
        <p:sp>
          <p:nvSpPr>
            <p:cNvPr id="156" name="Google Shape;156;p4"/>
            <p:cNvSpPr/>
            <p:nvPr/>
          </p:nvSpPr>
          <p:spPr>
            <a:xfrm>
              <a:off x="493750" y="169525"/>
              <a:ext cx="1067675" cy="1029425"/>
            </a:xfrm>
            <a:custGeom>
              <a:avLst/>
              <a:gdLst/>
              <a:ahLst/>
              <a:cxnLst/>
              <a:rect l="l" t="t" r="r" b="b"/>
              <a:pathLst>
                <a:path w="42707" h="41177" extrusionOk="0">
                  <a:moveTo>
                    <a:pt x="18282" y="767"/>
                  </a:moveTo>
                  <a:cubicBezTo>
                    <a:pt x="21189" y="767"/>
                    <a:pt x="24106" y="1361"/>
                    <a:pt x="26843" y="2283"/>
                  </a:cubicBezTo>
                  <a:cubicBezTo>
                    <a:pt x="30952" y="3698"/>
                    <a:pt x="35083" y="5821"/>
                    <a:pt x="37594" y="9496"/>
                  </a:cubicBezTo>
                  <a:cubicBezTo>
                    <a:pt x="38827" y="11322"/>
                    <a:pt x="39694" y="13376"/>
                    <a:pt x="40356" y="15476"/>
                  </a:cubicBezTo>
                  <a:cubicBezTo>
                    <a:pt x="40995" y="17553"/>
                    <a:pt x="41429" y="19699"/>
                    <a:pt x="41520" y="21890"/>
                  </a:cubicBezTo>
                  <a:cubicBezTo>
                    <a:pt x="41703" y="26113"/>
                    <a:pt x="40538" y="30267"/>
                    <a:pt x="37708" y="33462"/>
                  </a:cubicBezTo>
                  <a:cubicBezTo>
                    <a:pt x="35038" y="36475"/>
                    <a:pt x="31363" y="38484"/>
                    <a:pt x="27528" y="39580"/>
                  </a:cubicBezTo>
                  <a:cubicBezTo>
                    <a:pt x="25636" y="40113"/>
                    <a:pt x="23699" y="40394"/>
                    <a:pt x="21768" y="40394"/>
                  </a:cubicBezTo>
                  <a:cubicBezTo>
                    <a:pt x="19322" y="40394"/>
                    <a:pt x="16885" y="39943"/>
                    <a:pt x="14563" y="38986"/>
                  </a:cubicBezTo>
                  <a:cubicBezTo>
                    <a:pt x="10706" y="37388"/>
                    <a:pt x="7419" y="34558"/>
                    <a:pt x="5182" y="31043"/>
                  </a:cubicBezTo>
                  <a:cubicBezTo>
                    <a:pt x="822" y="24150"/>
                    <a:pt x="229" y="14700"/>
                    <a:pt x="4611" y="7693"/>
                  </a:cubicBezTo>
                  <a:cubicBezTo>
                    <a:pt x="5159" y="6825"/>
                    <a:pt x="5776" y="6004"/>
                    <a:pt x="6460" y="5250"/>
                  </a:cubicBezTo>
                  <a:cubicBezTo>
                    <a:pt x="6483" y="5228"/>
                    <a:pt x="6483" y="5228"/>
                    <a:pt x="6506" y="5205"/>
                  </a:cubicBezTo>
                  <a:cubicBezTo>
                    <a:pt x="8423" y="3356"/>
                    <a:pt x="10866" y="2078"/>
                    <a:pt x="13445" y="1370"/>
                  </a:cubicBezTo>
                  <a:cubicBezTo>
                    <a:pt x="15033" y="953"/>
                    <a:pt x="16656" y="767"/>
                    <a:pt x="18282" y="767"/>
                  </a:cubicBezTo>
                  <a:close/>
                  <a:moveTo>
                    <a:pt x="18302" y="1"/>
                  </a:moveTo>
                  <a:cubicBezTo>
                    <a:pt x="17565" y="1"/>
                    <a:pt x="16828" y="38"/>
                    <a:pt x="16093" y="115"/>
                  </a:cubicBezTo>
                  <a:cubicBezTo>
                    <a:pt x="12075" y="548"/>
                    <a:pt x="8149" y="2260"/>
                    <a:pt x="5388" y="5250"/>
                  </a:cubicBezTo>
                  <a:cubicBezTo>
                    <a:pt x="4703" y="5958"/>
                    <a:pt x="4132" y="6757"/>
                    <a:pt x="3630" y="7601"/>
                  </a:cubicBezTo>
                  <a:cubicBezTo>
                    <a:pt x="3561" y="7716"/>
                    <a:pt x="3561" y="7830"/>
                    <a:pt x="3607" y="7921"/>
                  </a:cubicBezTo>
                  <a:cubicBezTo>
                    <a:pt x="1" y="14198"/>
                    <a:pt x="69" y="22301"/>
                    <a:pt x="3105" y="28829"/>
                  </a:cubicBezTo>
                  <a:cubicBezTo>
                    <a:pt x="4931" y="32732"/>
                    <a:pt x="7830" y="36087"/>
                    <a:pt x="11528" y="38301"/>
                  </a:cubicBezTo>
                  <a:cubicBezTo>
                    <a:pt x="14666" y="40177"/>
                    <a:pt x="18228" y="41176"/>
                    <a:pt x="21844" y="41176"/>
                  </a:cubicBezTo>
                  <a:cubicBezTo>
                    <a:pt x="22672" y="41176"/>
                    <a:pt x="23503" y="41124"/>
                    <a:pt x="24333" y="41018"/>
                  </a:cubicBezTo>
                  <a:cubicBezTo>
                    <a:pt x="28646" y="40447"/>
                    <a:pt x="32915" y="38689"/>
                    <a:pt x="36270" y="35905"/>
                  </a:cubicBezTo>
                  <a:cubicBezTo>
                    <a:pt x="39580" y="33166"/>
                    <a:pt x="41657" y="29400"/>
                    <a:pt x="42159" y="25131"/>
                  </a:cubicBezTo>
                  <a:cubicBezTo>
                    <a:pt x="42707" y="20635"/>
                    <a:pt x="41657" y="15910"/>
                    <a:pt x="39762" y="11824"/>
                  </a:cubicBezTo>
                  <a:cubicBezTo>
                    <a:pt x="38804" y="9747"/>
                    <a:pt x="37526" y="7853"/>
                    <a:pt x="35814" y="6323"/>
                  </a:cubicBezTo>
                  <a:cubicBezTo>
                    <a:pt x="34147" y="4817"/>
                    <a:pt x="32162" y="3675"/>
                    <a:pt x="30130" y="2762"/>
                  </a:cubicBezTo>
                  <a:cubicBezTo>
                    <a:pt x="26420" y="1120"/>
                    <a:pt x="22366" y="1"/>
                    <a:pt x="18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74225" y="244725"/>
              <a:ext cx="900475" cy="847975"/>
            </a:xfrm>
            <a:custGeom>
              <a:avLst/>
              <a:gdLst/>
              <a:ahLst/>
              <a:cxnLst/>
              <a:rect l="l" t="t" r="r" b="b"/>
              <a:pathLst>
                <a:path w="36019" h="33919" extrusionOk="0">
                  <a:moveTo>
                    <a:pt x="15710" y="733"/>
                  </a:moveTo>
                  <a:cubicBezTo>
                    <a:pt x="18293" y="733"/>
                    <a:pt x="20906" y="1153"/>
                    <a:pt x="23328" y="1923"/>
                  </a:cubicBezTo>
                  <a:cubicBezTo>
                    <a:pt x="26546" y="2927"/>
                    <a:pt x="29536" y="4708"/>
                    <a:pt x="31659" y="7355"/>
                  </a:cubicBezTo>
                  <a:cubicBezTo>
                    <a:pt x="33873" y="10140"/>
                    <a:pt x="34991" y="13746"/>
                    <a:pt x="34946" y="17284"/>
                  </a:cubicBezTo>
                  <a:cubicBezTo>
                    <a:pt x="34832" y="23926"/>
                    <a:pt x="30677" y="30158"/>
                    <a:pt x="24309" y="32280"/>
                  </a:cubicBezTo>
                  <a:cubicBezTo>
                    <a:pt x="22588" y="32870"/>
                    <a:pt x="20779" y="33162"/>
                    <a:pt x="18967" y="33162"/>
                  </a:cubicBezTo>
                  <a:cubicBezTo>
                    <a:pt x="17343" y="33162"/>
                    <a:pt x="15717" y="32927"/>
                    <a:pt x="14152" y="32463"/>
                  </a:cubicBezTo>
                  <a:cubicBezTo>
                    <a:pt x="11048" y="31527"/>
                    <a:pt x="8263" y="29610"/>
                    <a:pt x="6140" y="27168"/>
                  </a:cubicBezTo>
                  <a:cubicBezTo>
                    <a:pt x="1461" y="21758"/>
                    <a:pt x="502" y="14066"/>
                    <a:pt x="3127" y="7492"/>
                  </a:cubicBezTo>
                  <a:cubicBezTo>
                    <a:pt x="3401" y="6807"/>
                    <a:pt x="3721" y="6146"/>
                    <a:pt x="4063" y="5506"/>
                  </a:cubicBezTo>
                  <a:cubicBezTo>
                    <a:pt x="6072" y="2882"/>
                    <a:pt x="9244" y="1444"/>
                    <a:pt x="12463" y="964"/>
                  </a:cubicBezTo>
                  <a:cubicBezTo>
                    <a:pt x="13529" y="808"/>
                    <a:pt x="14617" y="733"/>
                    <a:pt x="15710" y="733"/>
                  </a:cubicBezTo>
                  <a:close/>
                  <a:moveTo>
                    <a:pt x="15635" y="0"/>
                  </a:moveTo>
                  <a:cubicBezTo>
                    <a:pt x="15453" y="0"/>
                    <a:pt x="15270" y="2"/>
                    <a:pt x="15088" y="6"/>
                  </a:cubicBezTo>
                  <a:cubicBezTo>
                    <a:pt x="11276" y="74"/>
                    <a:pt x="7373" y="1101"/>
                    <a:pt x="4565" y="3795"/>
                  </a:cubicBezTo>
                  <a:cubicBezTo>
                    <a:pt x="4360" y="4000"/>
                    <a:pt x="4154" y="4205"/>
                    <a:pt x="3972" y="4411"/>
                  </a:cubicBezTo>
                  <a:cubicBezTo>
                    <a:pt x="3858" y="4434"/>
                    <a:pt x="3766" y="4479"/>
                    <a:pt x="3698" y="4593"/>
                  </a:cubicBezTo>
                  <a:cubicBezTo>
                    <a:pt x="3607" y="4753"/>
                    <a:pt x="3515" y="4913"/>
                    <a:pt x="3424" y="5073"/>
                  </a:cubicBezTo>
                  <a:cubicBezTo>
                    <a:pt x="3241" y="5324"/>
                    <a:pt x="3082" y="5552"/>
                    <a:pt x="2922" y="5803"/>
                  </a:cubicBezTo>
                  <a:cubicBezTo>
                    <a:pt x="2853" y="5917"/>
                    <a:pt x="2853" y="6054"/>
                    <a:pt x="2899" y="6146"/>
                  </a:cubicBezTo>
                  <a:cubicBezTo>
                    <a:pt x="0" y="12422"/>
                    <a:pt x="228" y="20023"/>
                    <a:pt x="4154" y="25821"/>
                  </a:cubicBezTo>
                  <a:cubicBezTo>
                    <a:pt x="6049" y="28628"/>
                    <a:pt x="8674" y="30957"/>
                    <a:pt x="11755" y="32372"/>
                  </a:cubicBezTo>
                  <a:cubicBezTo>
                    <a:pt x="14029" y="33405"/>
                    <a:pt x="16491" y="33918"/>
                    <a:pt x="18964" y="33918"/>
                  </a:cubicBezTo>
                  <a:cubicBezTo>
                    <a:pt x="20041" y="33918"/>
                    <a:pt x="21120" y="33821"/>
                    <a:pt x="22186" y="33627"/>
                  </a:cubicBezTo>
                  <a:cubicBezTo>
                    <a:pt x="25656" y="32988"/>
                    <a:pt x="28920" y="31253"/>
                    <a:pt x="31271" y="28628"/>
                  </a:cubicBezTo>
                  <a:cubicBezTo>
                    <a:pt x="33553" y="26095"/>
                    <a:pt x="35037" y="22854"/>
                    <a:pt x="35516" y="19498"/>
                  </a:cubicBezTo>
                  <a:cubicBezTo>
                    <a:pt x="36018" y="15960"/>
                    <a:pt x="35425" y="12331"/>
                    <a:pt x="33736" y="9158"/>
                  </a:cubicBezTo>
                  <a:cubicBezTo>
                    <a:pt x="32024" y="5940"/>
                    <a:pt x="29171" y="3521"/>
                    <a:pt x="25838" y="2060"/>
                  </a:cubicBezTo>
                  <a:cubicBezTo>
                    <a:pt x="22650" y="628"/>
                    <a:pt x="19131" y="0"/>
                    <a:pt x="15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732850" y="343575"/>
              <a:ext cx="575225" cy="578625"/>
            </a:xfrm>
            <a:custGeom>
              <a:avLst/>
              <a:gdLst/>
              <a:ahLst/>
              <a:cxnLst/>
              <a:rect l="l" t="t" r="r" b="b"/>
              <a:pathLst>
                <a:path w="23009" h="23145" extrusionOk="0">
                  <a:moveTo>
                    <a:pt x="8298" y="783"/>
                  </a:moveTo>
                  <a:cubicBezTo>
                    <a:pt x="9182" y="783"/>
                    <a:pt x="10067" y="880"/>
                    <a:pt x="10888" y="1005"/>
                  </a:cubicBezTo>
                  <a:cubicBezTo>
                    <a:pt x="15453" y="1735"/>
                    <a:pt x="19813" y="4406"/>
                    <a:pt x="21388" y="8925"/>
                  </a:cubicBezTo>
                  <a:cubicBezTo>
                    <a:pt x="22141" y="11025"/>
                    <a:pt x="22164" y="13307"/>
                    <a:pt x="21365" y="15385"/>
                  </a:cubicBezTo>
                  <a:cubicBezTo>
                    <a:pt x="20475" y="17621"/>
                    <a:pt x="18763" y="19539"/>
                    <a:pt x="16731" y="20794"/>
                  </a:cubicBezTo>
                  <a:cubicBezTo>
                    <a:pt x="15082" y="21813"/>
                    <a:pt x="13192" y="22396"/>
                    <a:pt x="11281" y="22396"/>
                  </a:cubicBezTo>
                  <a:cubicBezTo>
                    <a:pt x="10838" y="22396"/>
                    <a:pt x="10395" y="22365"/>
                    <a:pt x="9952" y="22301"/>
                  </a:cubicBezTo>
                  <a:cubicBezTo>
                    <a:pt x="7601" y="21958"/>
                    <a:pt x="5570" y="20726"/>
                    <a:pt x="4109" y="18900"/>
                  </a:cubicBezTo>
                  <a:cubicBezTo>
                    <a:pt x="2534" y="16891"/>
                    <a:pt x="1598" y="14335"/>
                    <a:pt x="1279" y="11824"/>
                  </a:cubicBezTo>
                  <a:cubicBezTo>
                    <a:pt x="936" y="9130"/>
                    <a:pt x="1302" y="6346"/>
                    <a:pt x="2603" y="3926"/>
                  </a:cubicBezTo>
                  <a:cubicBezTo>
                    <a:pt x="2648" y="3835"/>
                    <a:pt x="2648" y="3721"/>
                    <a:pt x="2625" y="3630"/>
                  </a:cubicBezTo>
                  <a:cubicBezTo>
                    <a:pt x="2991" y="3036"/>
                    <a:pt x="3447" y="2488"/>
                    <a:pt x="3995" y="2055"/>
                  </a:cubicBezTo>
                  <a:cubicBezTo>
                    <a:pt x="5201" y="1081"/>
                    <a:pt x="6749" y="783"/>
                    <a:pt x="8298" y="783"/>
                  </a:cubicBezTo>
                  <a:close/>
                  <a:moveTo>
                    <a:pt x="8338" y="0"/>
                  </a:moveTo>
                  <a:cubicBezTo>
                    <a:pt x="6771" y="0"/>
                    <a:pt x="5228" y="296"/>
                    <a:pt x="3972" y="1142"/>
                  </a:cubicBezTo>
                  <a:cubicBezTo>
                    <a:pt x="1849" y="2557"/>
                    <a:pt x="845" y="5090"/>
                    <a:pt x="548" y="7533"/>
                  </a:cubicBezTo>
                  <a:cubicBezTo>
                    <a:pt x="548" y="7601"/>
                    <a:pt x="548" y="7647"/>
                    <a:pt x="571" y="7692"/>
                  </a:cubicBezTo>
                  <a:cubicBezTo>
                    <a:pt x="1" y="11322"/>
                    <a:pt x="822" y="15225"/>
                    <a:pt x="2762" y="18283"/>
                  </a:cubicBezTo>
                  <a:cubicBezTo>
                    <a:pt x="4041" y="20315"/>
                    <a:pt x="5889" y="21935"/>
                    <a:pt x="8195" y="22666"/>
                  </a:cubicBezTo>
                  <a:cubicBezTo>
                    <a:pt x="9203" y="22990"/>
                    <a:pt x="10245" y="23145"/>
                    <a:pt x="11285" y="23145"/>
                  </a:cubicBezTo>
                  <a:cubicBezTo>
                    <a:pt x="12810" y="23145"/>
                    <a:pt x="14329" y="22811"/>
                    <a:pt x="15727" y="22186"/>
                  </a:cubicBezTo>
                  <a:cubicBezTo>
                    <a:pt x="18078" y="21137"/>
                    <a:pt x="20087" y="19310"/>
                    <a:pt x="21365" y="17096"/>
                  </a:cubicBezTo>
                  <a:cubicBezTo>
                    <a:pt x="22598" y="14974"/>
                    <a:pt x="23008" y="12531"/>
                    <a:pt x="22506" y="10135"/>
                  </a:cubicBezTo>
                  <a:cubicBezTo>
                    <a:pt x="21502" y="5113"/>
                    <a:pt x="17188" y="1689"/>
                    <a:pt x="12395" y="525"/>
                  </a:cubicBezTo>
                  <a:cubicBezTo>
                    <a:pt x="11148" y="235"/>
                    <a:pt x="9733" y="0"/>
                    <a:pt x="83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80650" y="510075"/>
              <a:ext cx="292175" cy="273000"/>
            </a:xfrm>
            <a:custGeom>
              <a:avLst/>
              <a:gdLst/>
              <a:ahLst/>
              <a:cxnLst/>
              <a:rect l="l" t="t" r="r" b="b"/>
              <a:pathLst>
                <a:path w="11687" h="10920" extrusionOk="0">
                  <a:moveTo>
                    <a:pt x="4317" y="761"/>
                  </a:moveTo>
                  <a:cubicBezTo>
                    <a:pt x="4961" y="761"/>
                    <a:pt x="5585" y="846"/>
                    <a:pt x="6072" y="964"/>
                  </a:cubicBezTo>
                  <a:cubicBezTo>
                    <a:pt x="8035" y="1443"/>
                    <a:pt x="10021" y="2767"/>
                    <a:pt x="10546" y="4821"/>
                  </a:cubicBezTo>
                  <a:cubicBezTo>
                    <a:pt x="11071" y="6876"/>
                    <a:pt x="9450" y="8588"/>
                    <a:pt x="7784" y="9478"/>
                  </a:cubicBezTo>
                  <a:cubicBezTo>
                    <a:pt x="6975" y="9918"/>
                    <a:pt x="6084" y="10170"/>
                    <a:pt x="5215" y="10170"/>
                  </a:cubicBezTo>
                  <a:cubicBezTo>
                    <a:pt x="4146" y="10170"/>
                    <a:pt x="3111" y="9788"/>
                    <a:pt x="2306" y="8907"/>
                  </a:cubicBezTo>
                  <a:cubicBezTo>
                    <a:pt x="617" y="7035"/>
                    <a:pt x="776" y="4365"/>
                    <a:pt x="1256" y="2060"/>
                  </a:cubicBezTo>
                  <a:cubicBezTo>
                    <a:pt x="1795" y="1071"/>
                    <a:pt x="3090" y="761"/>
                    <a:pt x="4317" y="761"/>
                  </a:cubicBezTo>
                  <a:close/>
                  <a:moveTo>
                    <a:pt x="4342" y="0"/>
                  </a:moveTo>
                  <a:cubicBezTo>
                    <a:pt x="3023" y="0"/>
                    <a:pt x="1677" y="327"/>
                    <a:pt x="890" y="1238"/>
                  </a:cubicBezTo>
                  <a:cubicBezTo>
                    <a:pt x="754" y="1238"/>
                    <a:pt x="617" y="1329"/>
                    <a:pt x="594" y="1512"/>
                  </a:cubicBezTo>
                  <a:cubicBezTo>
                    <a:pt x="571" y="1603"/>
                    <a:pt x="548" y="1694"/>
                    <a:pt x="525" y="1786"/>
                  </a:cubicBezTo>
                  <a:cubicBezTo>
                    <a:pt x="457" y="1945"/>
                    <a:pt x="388" y="2105"/>
                    <a:pt x="343" y="2288"/>
                  </a:cubicBezTo>
                  <a:cubicBezTo>
                    <a:pt x="297" y="2402"/>
                    <a:pt x="320" y="2516"/>
                    <a:pt x="388" y="2585"/>
                  </a:cubicBezTo>
                  <a:cubicBezTo>
                    <a:pt x="0" y="4821"/>
                    <a:pt x="46" y="7195"/>
                    <a:pt x="1484" y="9090"/>
                  </a:cubicBezTo>
                  <a:cubicBezTo>
                    <a:pt x="2442" y="10342"/>
                    <a:pt x="3818" y="10919"/>
                    <a:pt x="5257" y="10919"/>
                  </a:cubicBezTo>
                  <a:cubicBezTo>
                    <a:pt x="6047" y="10919"/>
                    <a:pt x="6855" y="10745"/>
                    <a:pt x="7624" y="10414"/>
                  </a:cubicBezTo>
                  <a:cubicBezTo>
                    <a:pt x="9678" y="9501"/>
                    <a:pt x="11687" y="7538"/>
                    <a:pt x="11367" y="5118"/>
                  </a:cubicBezTo>
                  <a:cubicBezTo>
                    <a:pt x="11071" y="2744"/>
                    <a:pt x="8925" y="1010"/>
                    <a:pt x="6734" y="348"/>
                  </a:cubicBezTo>
                  <a:cubicBezTo>
                    <a:pt x="6057" y="140"/>
                    <a:pt x="5205" y="0"/>
                    <a:pt x="43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1022725" y="649425"/>
              <a:ext cx="600" cy="600"/>
            </a:xfrm>
            <a:custGeom>
              <a:avLst/>
              <a:gdLst/>
              <a:ahLst/>
              <a:cxnLst/>
              <a:rect l="l" t="t" r="r" b="b"/>
              <a:pathLst>
                <a:path w="24" h="24" extrusionOk="0">
                  <a:moveTo>
                    <a:pt x="24" y="1"/>
                  </a:moveTo>
                  <a:lnTo>
                    <a:pt x="24" y="1"/>
                  </a:lnTo>
                  <a:cubicBezTo>
                    <a:pt x="1" y="23"/>
                    <a:pt x="1" y="23"/>
                    <a:pt x="1" y="23"/>
                  </a:cubicBezTo>
                  <a:cubicBezTo>
                    <a:pt x="24" y="23"/>
                    <a:pt x="24" y="23"/>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025575" y="638025"/>
              <a:ext cx="25" cy="25"/>
            </a:xfrm>
            <a:custGeom>
              <a:avLst/>
              <a:gdLst/>
              <a:ahLst/>
              <a:cxnLst/>
              <a:rect l="l" t="t" r="r" b="b"/>
              <a:pathLst>
                <a:path w="1" h="1" extrusionOk="0">
                  <a:moveTo>
                    <a:pt x="1" y="0"/>
                  </a:moveTo>
                  <a:cubicBezTo>
                    <a:pt x="1" y="0"/>
                    <a:pt x="1"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963950" y="606625"/>
              <a:ext cx="82775" cy="69900"/>
            </a:xfrm>
            <a:custGeom>
              <a:avLst/>
              <a:gdLst/>
              <a:ahLst/>
              <a:cxnLst/>
              <a:rect l="l" t="t" r="r" b="b"/>
              <a:pathLst>
                <a:path w="3311" h="2796" extrusionOk="0">
                  <a:moveTo>
                    <a:pt x="1644" y="754"/>
                  </a:moveTo>
                  <a:cubicBezTo>
                    <a:pt x="1667" y="777"/>
                    <a:pt x="1713" y="777"/>
                    <a:pt x="1736" y="777"/>
                  </a:cubicBezTo>
                  <a:cubicBezTo>
                    <a:pt x="1781" y="800"/>
                    <a:pt x="1850" y="822"/>
                    <a:pt x="1918" y="845"/>
                  </a:cubicBezTo>
                  <a:cubicBezTo>
                    <a:pt x="1964" y="868"/>
                    <a:pt x="1987" y="891"/>
                    <a:pt x="2032" y="891"/>
                  </a:cubicBezTo>
                  <a:cubicBezTo>
                    <a:pt x="2078" y="914"/>
                    <a:pt x="2101" y="937"/>
                    <a:pt x="2146" y="982"/>
                  </a:cubicBezTo>
                  <a:cubicBezTo>
                    <a:pt x="2192" y="1005"/>
                    <a:pt x="2260" y="1028"/>
                    <a:pt x="2306" y="1074"/>
                  </a:cubicBezTo>
                  <a:cubicBezTo>
                    <a:pt x="2329" y="1096"/>
                    <a:pt x="2352" y="1119"/>
                    <a:pt x="2397" y="1142"/>
                  </a:cubicBezTo>
                  <a:cubicBezTo>
                    <a:pt x="2420" y="1165"/>
                    <a:pt x="2443" y="1188"/>
                    <a:pt x="2443" y="1211"/>
                  </a:cubicBezTo>
                  <a:cubicBezTo>
                    <a:pt x="2466" y="1211"/>
                    <a:pt x="2466" y="1233"/>
                    <a:pt x="2466" y="1233"/>
                  </a:cubicBezTo>
                  <a:cubicBezTo>
                    <a:pt x="2466" y="1242"/>
                    <a:pt x="2469" y="1250"/>
                    <a:pt x="2473" y="1257"/>
                  </a:cubicBezTo>
                  <a:lnTo>
                    <a:pt x="2473" y="1257"/>
                  </a:lnTo>
                  <a:cubicBezTo>
                    <a:pt x="2471" y="1256"/>
                    <a:pt x="2468" y="1256"/>
                    <a:pt x="2466" y="1256"/>
                  </a:cubicBezTo>
                  <a:cubicBezTo>
                    <a:pt x="2489" y="1279"/>
                    <a:pt x="2489" y="1279"/>
                    <a:pt x="2489" y="1302"/>
                  </a:cubicBezTo>
                  <a:cubicBezTo>
                    <a:pt x="2489" y="1325"/>
                    <a:pt x="2512" y="1325"/>
                    <a:pt x="2512" y="1347"/>
                  </a:cubicBezTo>
                  <a:cubicBezTo>
                    <a:pt x="2512" y="1370"/>
                    <a:pt x="2512" y="1393"/>
                    <a:pt x="2512" y="1393"/>
                  </a:cubicBezTo>
                  <a:cubicBezTo>
                    <a:pt x="2512" y="1416"/>
                    <a:pt x="2512" y="1416"/>
                    <a:pt x="2512" y="1439"/>
                  </a:cubicBezTo>
                  <a:cubicBezTo>
                    <a:pt x="2512" y="1484"/>
                    <a:pt x="2489" y="1507"/>
                    <a:pt x="2489" y="1530"/>
                  </a:cubicBezTo>
                  <a:cubicBezTo>
                    <a:pt x="2480" y="1539"/>
                    <a:pt x="2471" y="1555"/>
                    <a:pt x="2466" y="1567"/>
                  </a:cubicBezTo>
                  <a:lnTo>
                    <a:pt x="2466" y="1567"/>
                  </a:lnTo>
                  <a:cubicBezTo>
                    <a:pt x="2460" y="1576"/>
                    <a:pt x="2455" y="1587"/>
                    <a:pt x="2443" y="1599"/>
                  </a:cubicBezTo>
                  <a:cubicBezTo>
                    <a:pt x="2420" y="1644"/>
                    <a:pt x="2397" y="1667"/>
                    <a:pt x="2375" y="1713"/>
                  </a:cubicBezTo>
                  <a:cubicBezTo>
                    <a:pt x="2375" y="1735"/>
                    <a:pt x="2352" y="1735"/>
                    <a:pt x="2352" y="1735"/>
                  </a:cubicBezTo>
                  <a:cubicBezTo>
                    <a:pt x="2352" y="1758"/>
                    <a:pt x="2329" y="1758"/>
                    <a:pt x="2329" y="1781"/>
                  </a:cubicBezTo>
                  <a:cubicBezTo>
                    <a:pt x="2306" y="1804"/>
                    <a:pt x="2260" y="1827"/>
                    <a:pt x="2238" y="1850"/>
                  </a:cubicBezTo>
                  <a:cubicBezTo>
                    <a:pt x="2238" y="1872"/>
                    <a:pt x="2192" y="1895"/>
                    <a:pt x="2169" y="1895"/>
                  </a:cubicBezTo>
                  <a:cubicBezTo>
                    <a:pt x="2124" y="1918"/>
                    <a:pt x="2101" y="1941"/>
                    <a:pt x="2055" y="1964"/>
                  </a:cubicBezTo>
                  <a:cubicBezTo>
                    <a:pt x="2009" y="1987"/>
                    <a:pt x="1964" y="1987"/>
                    <a:pt x="1941" y="2009"/>
                  </a:cubicBezTo>
                  <a:cubicBezTo>
                    <a:pt x="1895" y="2009"/>
                    <a:pt x="1850" y="2032"/>
                    <a:pt x="1804" y="2032"/>
                  </a:cubicBezTo>
                  <a:lnTo>
                    <a:pt x="1530" y="2032"/>
                  </a:lnTo>
                  <a:cubicBezTo>
                    <a:pt x="1507" y="2032"/>
                    <a:pt x="1484" y="2032"/>
                    <a:pt x="1462" y="2009"/>
                  </a:cubicBezTo>
                  <a:cubicBezTo>
                    <a:pt x="1416" y="2009"/>
                    <a:pt x="1370" y="1987"/>
                    <a:pt x="1325" y="1987"/>
                  </a:cubicBezTo>
                  <a:cubicBezTo>
                    <a:pt x="1325" y="1987"/>
                    <a:pt x="1302" y="1964"/>
                    <a:pt x="1279" y="1964"/>
                  </a:cubicBezTo>
                  <a:cubicBezTo>
                    <a:pt x="1279" y="1964"/>
                    <a:pt x="1256" y="1964"/>
                    <a:pt x="1256" y="1941"/>
                  </a:cubicBezTo>
                  <a:cubicBezTo>
                    <a:pt x="1211" y="1918"/>
                    <a:pt x="1165" y="1895"/>
                    <a:pt x="1119" y="1872"/>
                  </a:cubicBezTo>
                  <a:cubicBezTo>
                    <a:pt x="1096" y="1850"/>
                    <a:pt x="1074" y="1827"/>
                    <a:pt x="1051" y="1804"/>
                  </a:cubicBezTo>
                  <a:cubicBezTo>
                    <a:pt x="1051" y="1804"/>
                    <a:pt x="1028" y="1781"/>
                    <a:pt x="1005" y="1758"/>
                  </a:cubicBezTo>
                  <a:cubicBezTo>
                    <a:pt x="1005" y="1758"/>
                    <a:pt x="1005" y="1735"/>
                    <a:pt x="1005" y="1735"/>
                  </a:cubicBezTo>
                  <a:cubicBezTo>
                    <a:pt x="982" y="1690"/>
                    <a:pt x="959" y="1644"/>
                    <a:pt x="914" y="1599"/>
                  </a:cubicBezTo>
                  <a:cubicBezTo>
                    <a:pt x="914" y="1576"/>
                    <a:pt x="914" y="1530"/>
                    <a:pt x="891" y="1507"/>
                  </a:cubicBezTo>
                  <a:cubicBezTo>
                    <a:pt x="891" y="1484"/>
                    <a:pt x="891" y="1462"/>
                    <a:pt x="868" y="1439"/>
                  </a:cubicBezTo>
                  <a:cubicBezTo>
                    <a:pt x="868" y="1439"/>
                    <a:pt x="868" y="1439"/>
                    <a:pt x="868" y="1416"/>
                  </a:cubicBezTo>
                  <a:cubicBezTo>
                    <a:pt x="868" y="1370"/>
                    <a:pt x="868" y="1325"/>
                    <a:pt x="868" y="1279"/>
                  </a:cubicBezTo>
                  <a:cubicBezTo>
                    <a:pt x="868" y="1279"/>
                    <a:pt x="868" y="1256"/>
                    <a:pt x="868" y="1256"/>
                  </a:cubicBezTo>
                  <a:cubicBezTo>
                    <a:pt x="868" y="1233"/>
                    <a:pt x="891" y="1188"/>
                    <a:pt x="891" y="1188"/>
                  </a:cubicBezTo>
                  <a:cubicBezTo>
                    <a:pt x="891" y="1165"/>
                    <a:pt x="891" y="1165"/>
                    <a:pt x="891" y="1165"/>
                  </a:cubicBezTo>
                  <a:cubicBezTo>
                    <a:pt x="982" y="1142"/>
                    <a:pt x="1074" y="1074"/>
                    <a:pt x="1119" y="982"/>
                  </a:cubicBezTo>
                  <a:cubicBezTo>
                    <a:pt x="1119" y="959"/>
                    <a:pt x="1142" y="937"/>
                    <a:pt x="1142" y="914"/>
                  </a:cubicBezTo>
                  <a:cubicBezTo>
                    <a:pt x="1165" y="891"/>
                    <a:pt x="1188" y="891"/>
                    <a:pt x="1188" y="868"/>
                  </a:cubicBezTo>
                  <a:cubicBezTo>
                    <a:pt x="1188" y="868"/>
                    <a:pt x="1233" y="845"/>
                    <a:pt x="1233" y="845"/>
                  </a:cubicBezTo>
                  <a:cubicBezTo>
                    <a:pt x="1256" y="822"/>
                    <a:pt x="1256" y="822"/>
                    <a:pt x="1256" y="822"/>
                  </a:cubicBezTo>
                  <a:cubicBezTo>
                    <a:pt x="1279" y="822"/>
                    <a:pt x="1302" y="800"/>
                    <a:pt x="1325" y="800"/>
                  </a:cubicBezTo>
                  <a:cubicBezTo>
                    <a:pt x="1347" y="777"/>
                    <a:pt x="1393" y="777"/>
                    <a:pt x="1416" y="754"/>
                  </a:cubicBezTo>
                  <a:close/>
                  <a:moveTo>
                    <a:pt x="1520" y="1"/>
                  </a:moveTo>
                  <a:cubicBezTo>
                    <a:pt x="1433" y="1"/>
                    <a:pt x="1345" y="8"/>
                    <a:pt x="1256" y="24"/>
                  </a:cubicBezTo>
                  <a:cubicBezTo>
                    <a:pt x="1005" y="69"/>
                    <a:pt x="754" y="206"/>
                    <a:pt x="594" y="412"/>
                  </a:cubicBezTo>
                  <a:cubicBezTo>
                    <a:pt x="503" y="434"/>
                    <a:pt x="412" y="480"/>
                    <a:pt x="343" y="571"/>
                  </a:cubicBezTo>
                  <a:cubicBezTo>
                    <a:pt x="1" y="1028"/>
                    <a:pt x="46" y="1713"/>
                    <a:pt x="366" y="2169"/>
                  </a:cubicBezTo>
                  <a:cubicBezTo>
                    <a:pt x="680" y="2595"/>
                    <a:pt x="1175" y="2795"/>
                    <a:pt x="1679" y="2795"/>
                  </a:cubicBezTo>
                  <a:cubicBezTo>
                    <a:pt x="1797" y="2795"/>
                    <a:pt x="1915" y="2784"/>
                    <a:pt x="2032" y="2763"/>
                  </a:cubicBezTo>
                  <a:cubicBezTo>
                    <a:pt x="2580" y="2648"/>
                    <a:pt x="3082" y="2238"/>
                    <a:pt x="3242" y="1667"/>
                  </a:cubicBezTo>
                  <a:cubicBezTo>
                    <a:pt x="3310" y="1393"/>
                    <a:pt x="3265" y="1074"/>
                    <a:pt x="3105" y="822"/>
                  </a:cubicBezTo>
                  <a:cubicBezTo>
                    <a:pt x="2922" y="549"/>
                    <a:pt x="2626" y="343"/>
                    <a:pt x="2352" y="206"/>
                  </a:cubicBezTo>
                  <a:cubicBezTo>
                    <a:pt x="2088" y="83"/>
                    <a:pt x="1811" y="1"/>
                    <a:pt x="1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2335426">
            <a:off x="-103754" y="3961016"/>
            <a:ext cx="1084249" cy="1583336"/>
            <a:chOff x="6208650" y="2186900"/>
            <a:chExt cx="1084225" cy="1583300"/>
          </a:xfrm>
        </p:grpSpPr>
        <p:grpSp>
          <p:nvGrpSpPr>
            <p:cNvPr id="164" name="Google Shape;164;p4"/>
            <p:cNvGrpSpPr/>
            <p:nvPr/>
          </p:nvGrpSpPr>
          <p:grpSpPr>
            <a:xfrm>
              <a:off x="6693675" y="2186900"/>
              <a:ext cx="465675" cy="498700"/>
              <a:chOff x="6693675" y="2186900"/>
              <a:chExt cx="465675" cy="498700"/>
            </a:xfrm>
          </p:grpSpPr>
          <p:sp>
            <p:nvSpPr>
              <p:cNvPr id="165" name="Google Shape;165;p4"/>
              <p:cNvSpPr/>
              <p:nvPr/>
            </p:nvSpPr>
            <p:spPr>
              <a:xfrm>
                <a:off x="6693675" y="2571325"/>
                <a:ext cx="71350" cy="48525"/>
              </a:xfrm>
              <a:custGeom>
                <a:avLst/>
                <a:gdLst/>
                <a:ahLst/>
                <a:cxnLst/>
                <a:rect l="l" t="t" r="r" b="b"/>
                <a:pathLst>
                  <a:path w="2854" h="1941" extrusionOk="0">
                    <a:moveTo>
                      <a:pt x="2205" y="0"/>
                    </a:moveTo>
                    <a:cubicBezTo>
                      <a:pt x="2108" y="0"/>
                      <a:pt x="2009" y="23"/>
                      <a:pt x="1918" y="69"/>
                    </a:cubicBezTo>
                    <a:cubicBezTo>
                      <a:pt x="1393" y="343"/>
                      <a:pt x="891" y="616"/>
                      <a:pt x="366" y="890"/>
                    </a:cubicBezTo>
                    <a:cubicBezTo>
                      <a:pt x="115" y="1027"/>
                      <a:pt x="1" y="1415"/>
                      <a:pt x="160" y="1666"/>
                    </a:cubicBezTo>
                    <a:cubicBezTo>
                      <a:pt x="282" y="1849"/>
                      <a:pt x="465" y="1940"/>
                      <a:pt x="661" y="1940"/>
                    </a:cubicBezTo>
                    <a:cubicBezTo>
                      <a:pt x="759" y="1940"/>
                      <a:pt x="860" y="1917"/>
                      <a:pt x="959" y="1872"/>
                    </a:cubicBezTo>
                    <a:cubicBezTo>
                      <a:pt x="1462" y="1598"/>
                      <a:pt x="1986" y="1324"/>
                      <a:pt x="2489" y="1050"/>
                    </a:cubicBezTo>
                    <a:cubicBezTo>
                      <a:pt x="2763" y="913"/>
                      <a:pt x="2854" y="525"/>
                      <a:pt x="2694" y="274"/>
                    </a:cubicBezTo>
                    <a:cubicBezTo>
                      <a:pt x="2588" y="91"/>
                      <a:pt x="2400" y="0"/>
                      <a:pt x="2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814650" y="2499725"/>
                <a:ext cx="76500" cy="54050"/>
              </a:xfrm>
              <a:custGeom>
                <a:avLst/>
                <a:gdLst/>
                <a:ahLst/>
                <a:cxnLst/>
                <a:rect l="l" t="t" r="r" b="b"/>
                <a:pathLst>
                  <a:path w="3060" h="2162" extrusionOk="0">
                    <a:moveTo>
                      <a:pt x="2399" y="1"/>
                    </a:moveTo>
                    <a:cubicBezTo>
                      <a:pt x="2301" y="1"/>
                      <a:pt x="2199" y="26"/>
                      <a:pt x="2101" y="79"/>
                    </a:cubicBezTo>
                    <a:cubicBezTo>
                      <a:pt x="1530" y="422"/>
                      <a:pt x="959" y="764"/>
                      <a:pt x="366" y="1107"/>
                    </a:cubicBezTo>
                    <a:cubicBezTo>
                      <a:pt x="115" y="1244"/>
                      <a:pt x="1" y="1632"/>
                      <a:pt x="160" y="1883"/>
                    </a:cubicBezTo>
                    <a:cubicBezTo>
                      <a:pt x="270" y="2054"/>
                      <a:pt x="464" y="2162"/>
                      <a:pt x="664" y="2162"/>
                    </a:cubicBezTo>
                    <a:cubicBezTo>
                      <a:pt x="756" y="2162"/>
                      <a:pt x="850" y="2139"/>
                      <a:pt x="936" y="2088"/>
                    </a:cubicBezTo>
                    <a:cubicBezTo>
                      <a:pt x="1530" y="1746"/>
                      <a:pt x="2101" y="1403"/>
                      <a:pt x="2694" y="1061"/>
                    </a:cubicBezTo>
                    <a:cubicBezTo>
                      <a:pt x="2945" y="901"/>
                      <a:pt x="3059" y="536"/>
                      <a:pt x="2899" y="285"/>
                    </a:cubicBezTo>
                    <a:cubicBezTo>
                      <a:pt x="2778" y="102"/>
                      <a:pt x="2595" y="1"/>
                      <a:pt x="2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921925" y="2420000"/>
                <a:ext cx="64525" cy="61750"/>
              </a:xfrm>
              <a:custGeom>
                <a:avLst/>
                <a:gdLst/>
                <a:ahLst/>
                <a:cxnLst/>
                <a:rect l="l" t="t" r="r" b="b"/>
                <a:pathLst>
                  <a:path w="2581" h="2470" extrusionOk="0">
                    <a:moveTo>
                      <a:pt x="2053" y="1"/>
                    </a:moveTo>
                    <a:cubicBezTo>
                      <a:pt x="2039" y="1"/>
                      <a:pt x="2024" y="2"/>
                      <a:pt x="2009" y="4"/>
                    </a:cubicBezTo>
                    <a:cubicBezTo>
                      <a:pt x="1850" y="4"/>
                      <a:pt x="1713" y="50"/>
                      <a:pt x="1599" y="164"/>
                    </a:cubicBezTo>
                    <a:cubicBezTo>
                      <a:pt x="1165" y="644"/>
                      <a:pt x="686" y="1100"/>
                      <a:pt x="161" y="1511"/>
                    </a:cubicBezTo>
                    <a:cubicBezTo>
                      <a:pt x="46" y="1579"/>
                      <a:pt x="1" y="1785"/>
                      <a:pt x="1" y="1899"/>
                    </a:cubicBezTo>
                    <a:cubicBezTo>
                      <a:pt x="1" y="2036"/>
                      <a:pt x="69" y="2218"/>
                      <a:pt x="161" y="2310"/>
                    </a:cubicBezTo>
                    <a:cubicBezTo>
                      <a:pt x="275" y="2401"/>
                      <a:pt x="412" y="2470"/>
                      <a:pt x="571" y="2470"/>
                    </a:cubicBezTo>
                    <a:cubicBezTo>
                      <a:pt x="617" y="2470"/>
                      <a:pt x="663" y="2470"/>
                      <a:pt x="708" y="2447"/>
                    </a:cubicBezTo>
                    <a:cubicBezTo>
                      <a:pt x="823" y="2424"/>
                      <a:pt x="891" y="2378"/>
                      <a:pt x="982" y="2310"/>
                    </a:cubicBezTo>
                    <a:cubicBezTo>
                      <a:pt x="1484" y="1899"/>
                      <a:pt x="1964" y="1465"/>
                      <a:pt x="2397" y="963"/>
                    </a:cubicBezTo>
                    <a:cubicBezTo>
                      <a:pt x="2512" y="872"/>
                      <a:pt x="2580" y="735"/>
                      <a:pt x="2580" y="575"/>
                    </a:cubicBezTo>
                    <a:cubicBezTo>
                      <a:pt x="2580" y="438"/>
                      <a:pt x="2512" y="256"/>
                      <a:pt x="2397" y="164"/>
                    </a:cubicBezTo>
                    <a:cubicBezTo>
                      <a:pt x="2316" y="83"/>
                      <a:pt x="2179" y="1"/>
                      <a:pt x="20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7018950" y="2307550"/>
                <a:ext cx="50800" cy="71625"/>
              </a:xfrm>
              <a:custGeom>
                <a:avLst/>
                <a:gdLst/>
                <a:ahLst/>
                <a:cxnLst/>
                <a:rect l="l" t="t" r="r" b="b"/>
                <a:pathLst>
                  <a:path w="2032" h="2865" extrusionOk="0">
                    <a:moveTo>
                      <a:pt x="1413" y="1"/>
                    </a:moveTo>
                    <a:cubicBezTo>
                      <a:pt x="1219" y="1"/>
                      <a:pt x="1025" y="87"/>
                      <a:pt x="936" y="280"/>
                    </a:cubicBezTo>
                    <a:cubicBezTo>
                      <a:pt x="662" y="850"/>
                      <a:pt x="388" y="1444"/>
                      <a:pt x="91" y="2014"/>
                    </a:cubicBezTo>
                    <a:cubicBezTo>
                      <a:pt x="23" y="2151"/>
                      <a:pt x="0" y="2311"/>
                      <a:pt x="46" y="2448"/>
                    </a:cubicBezTo>
                    <a:cubicBezTo>
                      <a:pt x="91" y="2585"/>
                      <a:pt x="183" y="2722"/>
                      <a:pt x="297" y="2791"/>
                    </a:cubicBezTo>
                    <a:cubicBezTo>
                      <a:pt x="393" y="2839"/>
                      <a:pt x="504" y="2864"/>
                      <a:pt x="612" y="2864"/>
                    </a:cubicBezTo>
                    <a:cubicBezTo>
                      <a:pt x="813" y="2864"/>
                      <a:pt x="1007" y="2777"/>
                      <a:pt x="1096" y="2585"/>
                    </a:cubicBezTo>
                    <a:cubicBezTo>
                      <a:pt x="1370" y="2014"/>
                      <a:pt x="1644" y="1444"/>
                      <a:pt x="1917" y="850"/>
                    </a:cubicBezTo>
                    <a:cubicBezTo>
                      <a:pt x="1986" y="713"/>
                      <a:pt x="2032" y="576"/>
                      <a:pt x="1986" y="417"/>
                    </a:cubicBezTo>
                    <a:cubicBezTo>
                      <a:pt x="1940" y="280"/>
                      <a:pt x="1849" y="143"/>
                      <a:pt x="1712" y="74"/>
                    </a:cubicBezTo>
                    <a:cubicBezTo>
                      <a:pt x="1624" y="26"/>
                      <a:pt x="1518" y="1"/>
                      <a:pt x="1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7068575" y="2186900"/>
                <a:ext cx="42825" cy="76700"/>
              </a:xfrm>
              <a:custGeom>
                <a:avLst/>
                <a:gdLst/>
                <a:ahLst/>
                <a:cxnLst/>
                <a:rect l="l" t="t" r="r" b="b"/>
                <a:pathLst>
                  <a:path w="1713" h="3068" extrusionOk="0">
                    <a:moveTo>
                      <a:pt x="1116" y="0"/>
                    </a:moveTo>
                    <a:cubicBezTo>
                      <a:pt x="860" y="0"/>
                      <a:pt x="607" y="153"/>
                      <a:pt x="549" y="404"/>
                    </a:cubicBezTo>
                    <a:cubicBezTo>
                      <a:pt x="389" y="1066"/>
                      <a:pt x="229" y="1705"/>
                      <a:pt x="69" y="2344"/>
                    </a:cubicBezTo>
                    <a:cubicBezTo>
                      <a:pt x="1" y="2641"/>
                      <a:pt x="161" y="2983"/>
                      <a:pt x="480" y="3051"/>
                    </a:cubicBezTo>
                    <a:cubicBezTo>
                      <a:pt x="526" y="3062"/>
                      <a:pt x="573" y="3067"/>
                      <a:pt x="619" y="3067"/>
                    </a:cubicBezTo>
                    <a:cubicBezTo>
                      <a:pt x="870" y="3067"/>
                      <a:pt x="1111" y="2914"/>
                      <a:pt x="1188" y="2663"/>
                    </a:cubicBezTo>
                    <a:lnTo>
                      <a:pt x="1644" y="723"/>
                    </a:lnTo>
                    <a:cubicBezTo>
                      <a:pt x="1713" y="427"/>
                      <a:pt x="1553" y="84"/>
                      <a:pt x="1256" y="16"/>
                    </a:cubicBezTo>
                    <a:cubicBezTo>
                      <a:pt x="1210" y="5"/>
                      <a:pt x="1163" y="0"/>
                      <a:pt x="1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7097125" y="2266025"/>
                <a:ext cx="45100" cy="79475"/>
              </a:xfrm>
              <a:custGeom>
                <a:avLst/>
                <a:gdLst/>
                <a:ahLst/>
                <a:cxnLst/>
                <a:rect l="l" t="t" r="r" b="b"/>
                <a:pathLst>
                  <a:path w="1804" h="3179" extrusionOk="0">
                    <a:moveTo>
                      <a:pt x="1210" y="1"/>
                    </a:moveTo>
                    <a:cubicBezTo>
                      <a:pt x="890" y="23"/>
                      <a:pt x="662" y="252"/>
                      <a:pt x="639" y="571"/>
                    </a:cubicBezTo>
                    <a:cubicBezTo>
                      <a:pt x="639" y="640"/>
                      <a:pt x="639" y="708"/>
                      <a:pt x="616" y="777"/>
                    </a:cubicBezTo>
                    <a:cubicBezTo>
                      <a:pt x="571" y="1051"/>
                      <a:pt x="525" y="1324"/>
                      <a:pt x="434" y="1598"/>
                    </a:cubicBezTo>
                    <a:cubicBezTo>
                      <a:pt x="388" y="1735"/>
                      <a:pt x="343" y="1872"/>
                      <a:pt x="297" y="2009"/>
                    </a:cubicBezTo>
                    <a:cubicBezTo>
                      <a:pt x="274" y="2055"/>
                      <a:pt x="251" y="2078"/>
                      <a:pt x="251" y="2123"/>
                    </a:cubicBezTo>
                    <a:cubicBezTo>
                      <a:pt x="206" y="2192"/>
                      <a:pt x="183" y="2260"/>
                      <a:pt x="137" y="2329"/>
                    </a:cubicBezTo>
                    <a:cubicBezTo>
                      <a:pt x="0" y="2603"/>
                      <a:pt x="69" y="2968"/>
                      <a:pt x="343" y="3105"/>
                    </a:cubicBezTo>
                    <a:cubicBezTo>
                      <a:pt x="431" y="3153"/>
                      <a:pt x="536" y="3179"/>
                      <a:pt x="642" y="3179"/>
                    </a:cubicBezTo>
                    <a:cubicBezTo>
                      <a:pt x="836" y="3179"/>
                      <a:pt x="1030" y="3092"/>
                      <a:pt x="1119" y="2899"/>
                    </a:cubicBezTo>
                    <a:cubicBezTo>
                      <a:pt x="1507" y="2169"/>
                      <a:pt x="1712" y="1393"/>
                      <a:pt x="1781" y="571"/>
                    </a:cubicBezTo>
                    <a:cubicBezTo>
                      <a:pt x="1803" y="275"/>
                      <a:pt x="1507" y="1"/>
                      <a:pt x="1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7011525" y="2425225"/>
                <a:ext cx="58800" cy="64650"/>
              </a:xfrm>
              <a:custGeom>
                <a:avLst/>
                <a:gdLst/>
                <a:ahLst/>
                <a:cxnLst/>
                <a:rect l="l" t="t" r="r" b="b"/>
                <a:pathLst>
                  <a:path w="2352" h="2586" extrusionOk="0">
                    <a:moveTo>
                      <a:pt x="1686" y="0"/>
                    </a:moveTo>
                    <a:cubicBezTo>
                      <a:pt x="1438" y="0"/>
                      <a:pt x="1236" y="167"/>
                      <a:pt x="1142" y="412"/>
                    </a:cubicBezTo>
                    <a:cubicBezTo>
                      <a:pt x="1142" y="457"/>
                      <a:pt x="1119" y="503"/>
                      <a:pt x="1096" y="549"/>
                    </a:cubicBezTo>
                    <a:cubicBezTo>
                      <a:pt x="1028" y="708"/>
                      <a:pt x="936" y="868"/>
                      <a:pt x="822" y="1028"/>
                    </a:cubicBezTo>
                    <a:cubicBezTo>
                      <a:pt x="708" y="1165"/>
                      <a:pt x="571" y="1302"/>
                      <a:pt x="411" y="1416"/>
                    </a:cubicBezTo>
                    <a:cubicBezTo>
                      <a:pt x="388" y="1462"/>
                      <a:pt x="343" y="1485"/>
                      <a:pt x="297" y="1507"/>
                    </a:cubicBezTo>
                    <a:cubicBezTo>
                      <a:pt x="160" y="1599"/>
                      <a:pt x="69" y="1713"/>
                      <a:pt x="23" y="1850"/>
                    </a:cubicBezTo>
                    <a:cubicBezTo>
                      <a:pt x="0" y="1987"/>
                      <a:pt x="0" y="2169"/>
                      <a:pt x="92" y="2306"/>
                    </a:cubicBezTo>
                    <a:cubicBezTo>
                      <a:pt x="201" y="2478"/>
                      <a:pt x="395" y="2585"/>
                      <a:pt x="595" y="2585"/>
                    </a:cubicBezTo>
                    <a:cubicBezTo>
                      <a:pt x="687" y="2585"/>
                      <a:pt x="781" y="2562"/>
                      <a:pt x="868" y="2512"/>
                    </a:cubicBezTo>
                    <a:cubicBezTo>
                      <a:pt x="1530" y="2078"/>
                      <a:pt x="2009" y="1462"/>
                      <a:pt x="2260" y="708"/>
                    </a:cubicBezTo>
                    <a:cubicBezTo>
                      <a:pt x="2351" y="435"/>
                      <a:pt x="2146" y="92"/>
                      <a:pt x="1849" y="24"/>
                    </a:cubicBezTo>
                    <a:cubicBezTo>
                      <a:pt x="1793" y="8"/>
                      <a:pt x="1738" y="0"/>
                      <a:pt x="1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885400" y="2530500"/>
                <a:ext cx="77075" cy="63675"/>
              </a:xfrm>
              <a:custGeom>
                <a:avLst/>
                <a:gdLst/>
                <a:ahLst/>
                <a:cxnLst/>
                <a:rect l="l" t="t" r="r" b="b"/>
                <a:pathLst>
                  <a:path w="3083" h="2547" extrusionOk="0">
                    <a:moveTo>
                      <a:pt x="2433" y="1"/>
                    </a:moveTo>
                    <a:cubicBezTo>
                      <a:pt x="2292" y="1"/>
                      <a:pt x="2153" y="53"/>
                      <a:pt x="2055" y="172"/>
                    </a:cubicBezTo>
                    <a:cubicBezTo>
                      <a:pt x="1918" y="309"/>
                      <a:pt x="1781" y="446"/>
                      <a:pt x="1644" y="583"/>
                    </a:cubicBezTo>
                    <a:cubicBezTo>
                      <a:pt x="1576" y="652"/>
                      <a:pt x="1507" y="697"/>
                      <a:pt x="1439" y="766"/>
                    </a:cubicBezTo>
                    <a:cubicBezTo>
                      <a:pt x="1393" y="811"/>
                      <a:pt x="1348" y="834"/>
                      <a:pt x="1302" y="857"/>
                    </a:cubicBezTo>
                    <a:cubicBezTo>
                      <a:pt x="1302" y="880"/>
                      <a:pt x="1302" y="880"/>
                      <a:pt x="1302" y="880"/>
                    </a:cubicBezTo>
                    <a:lnTo>
                      <a:pt x="1279" y="880"/>
                    </a:lnTo>
                    <a:cubicBezTo>
                      <a:pt x="982" y="1108"/>
                      <a:pt x="640" y="1314"/>
                      <a:pt x="298" y="1473"/>
                    </a:cubicBezTo>
                    <a:cubicBezTo>
                      <a:pt x="161" y="1542"/>
                      <a:pt x="69" y="1702"/>
                      <a:pt x="24" y="1816"/>
                    </a:cubicBezTo>
                    <a:cubicBezTo>
                      <a:pt x="1" y="1953"/>
                      <a:pt x="1" y="2135"/>
                      <a:pt x="92" y="2272"/>
                    </a:cubicBezTo>
                    <a:cubicBezTo>
                      <a:pt x="214" y="2455"/>
                      <a:pt x="386" y="2546"/>
                      <a:pt x="576" y="2546"/>
                    </a:cubicBezTo>
                    <a:cubicBezTo>
                      <a:pt x="671" y="2546"/>
                      <a:pt x="769" y="2523"/>
                      <a:pt x="868" y="2478"/>
                    </a:cubicBezTo>
                    <a:cubicBezTo>
                      <a:pt x="1622" y="2112"/>
                      <a:pt x="2306" y="1587"/>
                      <a:pt x="2854" y="971"/>
                    </a:cubicBezTo>
                    <a:cubicBezTo>
                      <a:pt x="3060" y="743"/>
                      <a:pt x="3082" y="378"/>
                      <a:pt x="2854" y="172"/>
                    </a:cubicBezTo>
                    <a:cubicBezTo>
                      <a:pt x="2746" y="65"/>
                      <a:pt x="2588" y="1"/>
                      <a:pt x="24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6777575" y="2605100"/>
                <a:ext cx="68500" cy="43750"/>
              </a:xfrm>
              <a:custGeom>
                <a:avLst/>
                <a:gdLst/>
                <a:ahLst/>
                <a:cxnLst/>
                <a:rect l="l" t="t" r="r" b="b"/>
                <a:pathLst>
                  <a:path w="2740" h="1750" extrusionOk="0">
                    <a:moveTo>
                      <a:pt x="2119" y="0"/>
                    </a:moveTo>
                    <a:cubicBezTo>
                      <a:pt x="2075" y="0"/>
                      <a:pt x="2030" y="6"/>
                      <a:pt x="1986" y="19"/>
                    </a:cubicBezTo>
                    <a:cubicBezTo>
                      <a:pt x="1484" y="224"/>
                      <a:pt x="959" y="430"/>
                      <a:pt x="457" y="635"/>
                    </a:cubicBezTo>
                    <a:cubicBezTo>
                      <a:pt x="297" y="681"/>
                      <a:pt x="183" y="749"/>
                      <a:pt x="114" y="886"/>
                    </a:cubicBezTo>
                    <a:cubicBezTo>
                      <a:pt x="46" y="1023"/>
                      <a:pt x="0" y="1206"/>
                      <a:pt x="46" y="1343"/>
                    </a:cubicBezTo>
                    <a:cubicBezTo>
                      <a:pt x="91" y="1479"/>
                      <a:pt x="183" y="1594"/>
                      <a:pt x="320" y="1685"/>
                    </a:cubicBezTo>
                    <a:cubicBezTo>
                      <a:pt x="400" y="1717"/>
                      <a:pt x="515" y="1749"/>
                      <a:pt x="624" y="1749"/>
                    </a:cubicBezTo>
                    <a:cubicBezTo>
                      <a:pt x="669" y="1749"/>
                      <a:pt x="713" y="1744"/>
                      <a:pt x="753" y="1731"/>
                    </a:cubicBezTo>
                    <a:cubicBezTo>
                      <a:pt x="1278" y="1525"/>
                      <a:pt x="1780" y="1320"/>
                      <a:pt x="2305" y="1137"/>
                    </a:cubicBezTo>
                    <a:cubicBezTo>
                      <a:pt x="2442" y="1069"/>
                      <a:pt x="2556" y="1000"/>
                      <a:pt x="2648" y="863"/>
                    </a:cubicBezTo>
                    <a:cubicBezTo>
                      <a:pt x="2716" y="749"/>
                      <a:pt x="2739" y="566"/>
                      <a:pt x="2693" y="430"/>
                    </a:cubicBezTo>
                    <a:cubicBezTo>
                      <a:pt x="2648" y="293"/>
                      <a:pt x="2556" y="156"/>
                      <a:pt x="2442" y="87"/>
                    </a:cubicBezTo>
                    <a:cubicBezTo>
                      <a:pt x="2344" y="38"/>
                      <a:pt x="2233" y="0"/>
                      <a:pt x="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6858600" y="2627675"/>
                <a:ext cx="78775" cy="57925"/>
              </a:xfrm>
              <a:custGeom>
                <a:avLst/>
                <a:gdLst/>
                <a:ahLst/>
                <a:cxnLst/>
                <a:rect l="l" t="t" r="r" b="b"/>
                <a:pathLst>
                  <a:path w="3151" h="2317" extrusionOk="0">
                    <a:moveTo>
                      <a:pt x="2464" y="1"/>
                    </a:moveTo>
                    <a:cubicBezTo>
                      <a:pt x="2372" y="1"/>
                      <a:pt x="2278" y="24"/>
                      <a:pt x="2191" y="74"/>
                    </a:cubicBezTo>
                    <a:lnTo>
                      <a:pt x="388" y="1238"/>
                    </a:lnTo>
                    <a:cubicBezTo>
                      <a:pt x="137" y="1421"/>
                      <a:pt x="0" y="1763"/>
                      <a:pt x="183" y="2037"/>
                    </a:cubicBezTo>
                    <a:cubicBezTo>
                      <a:pt x="292" y="2209"/>
                      <a:pt x="486" y="2316"/>
                      <a:pt x="686" y="2316"/>
                    </a:cubicBezTo>
                    <a:cubicBezTo>
                      <a:pt x="778" y="2316"/>
                      <a:pt x="872" y="2293"/>
                      <a:pt x="959" y="2243"/>
                    </a:cubicBezTo>
                    <a:lnTo>
                      <a:pt x="2762" y="1056"/>
                    </a:lnTo>
                    <a:cubicBezTo>
                      <a:pt x="3013" y="896"/>
                      <a:pt x="3150" y="554"/>
                      <a:pt x="2968" y="280"/>
                    </a:cubicBezTo>
                    <a:cubicBezTo>
                      <a:pt x="2858" y="108"/>
                      <a:pt x="2664" y="1"/>
                      <a:pt x="2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6997825" y="2522725"/>
                <a:ext cx="65650" cy="69800"/>
              </a:xfrm>
              <a:custGeom>
                <a:avLst/>
                <a:gdLst/>
                <a:ahLst/>
                <a:cxnLst/>
                <a:rect l="l" t="t" r="r" b="b"/>
                <a:pathLst>
                  <a:path w="2626" h="2792" extrusionOk="0">
                    <a:moveTo>
                      <a:pt x="2099" y="0"/>
                    </a:moveTo>
                    <a:cubicBezTo>
                      <a:pt x="2084" y="0"/>
                      <a:pt x="2069" y="2"/>
                      <a:pt x="2055" y="4"/>
                    </a:cubicBezTo>
                    <a:cubicBezTo>
                      <a:pt x="1918" y="4"/>
                      <a:pt x="1735" y="50"/>
                      <a:pt x="1644" y="164"/>
                    </a:cubicBezTo>
                    <a:cubicBezTo>
                      <a:pt x="1188" y="734"/>
                      <a:pt x="731" y="1282"/>
                      <a:pt x="229" y="1830"/>
                    </a:cubicBezTo>
                    <a:cubicBezTo>
                      <a:pt x="23" y="2035"/>
                      <a:pt x="1" y="2423"/>
                      <a:pt x="229" y="2629"/>
                    </a:cubicBezTo>
                    <a:cubicBezTo>
                      <a:pt x="346" y="2734"/>
                      <a:pt x="499" y="2792"/>
                      <a:pt x="648" y="2792"/>
                    </a:cubicBezTo>
                    <a:cubicBezTo>
                      <a:pt x="790" y="2792"/>
                      <a:pt x="928" y="2740"/>
                      <a:pt x="1028" y="2629"/>
                    </a:cubicBezTo>
                    <a:cubicBezTo>
                      <a:pt x="1530" y="2104"/>
                      <a:pt x="2009" y="1533"/>
                      <a:pt x="2443" y="963"/>
                    </a:cubicBezTo>
                    <a:cubicBezTo>
                      <a:pt x="2557" y="849"/>
                      <a:pt x="2625" y="734"/>
                      <a:pt x="2625" y="575"/>
                    </a:cubicBezTo>
                    <a:cubicBezTo>
                      <a:pt x="2625" y="415"/>
                      <a:pt x="2557" y="255"/>
                      <a:pt x="2443" y="164"/>
                    </a:cubicBezTo>
                    <a:cubicBezTo>
                      <a:pt x="2361" y="82"/>
                      <a:pt x="2225" y="0"/>
                      <a:pt x="2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096550" y="2366250"/>
                <a:ext cx="62800" cy="91975"/>
              </a:xfrm>
              <a:custGeom>
                <a:avLst/>
                <a:gdLst/>
                <a:ahLst/>
                <a:cxnLst/>
                <a:rect l="l" t="t" r="r" b="b"/>
                <a:pathLst>
                  <a:path w="2512" h="3679" extrusionOk="0">
                    <a:moveTo>
                      <a:pt x="1948" y="0"/>
                    </a:moveTo>
                    <a:cubicBezTo>
                      <a:pt x="1694" y="0"/>
                      <a:pt x="1407" y="140"/>
                      <a:pt x="1347" y="420"/>
                    </a:cubicBezTo>
                    <a:cubicBezTo>
                      <a:pt x="1301" y="648"/>
                      <a:pt x="1256" y="853"/>
                      <a:pt x="1164" y="1082"/>
                    </a:cubicBezTo>
                    <a:cubicBezTo>
                      <a:pt x="1164" y="1127"/>
                      <a:pt x="1142" y="1196"/>
                      <a:pt x="1119" y="1241"/>
                    </a:cubicBezTo>
                    <a:cubicBezTo>
                      <a:pt x="1096" y="1264"/>
                      <a:pt x="1096" y="1333"/>
                      <a:pt x="1073" y="1378"/>
                    </a:cubicBezTo>
                    <a:cubicBezTo>
                      <a:pt x="1073" y="1365"/>
                      <a:pt x="1073" y="1352"/>
                      <a:pt x="1069" y="1352"/>
                    </a:cubicBezTo>
                    <a:cubicBezTo>
                      <a:pt x="1066" y="1352"/>
                      <a:pt x="1060" y="1359"/>
                      <a:pt x="1050" y="1378"/>
                    </a:cubicBezTo>
                    <a:cubicBezTo>
                      <a:pt x="1050" y="1401"/>
                      <a:pt x="1028" y="1424"/>
                      <a:pt x="1028" y="1470"/>
                    </a:cubicBezTo>
                    <a:cubicBezTo>
                      <a:pt x="1005" y="1515"/>
                      <a:pt x="959" y="1584"/>
                      <a:pt x="936" y="1629"/>
                    </a:cubicBezTo>
                    <a:cubicBezTo>
                      <a:pt x="845" y="1835"/>
                      <a:pt x="731" y="2040"/>
                      <a:pt x="594" y="2223"/>
                    </a:cubicBezTo>
                    <a:cubicBezTo>
                      <a:pt x="525" y="2314"/>
                      <a:pt x="480" y="2406"/>
                      <a:pt x="411" y="2497"/>
                    </a:cubicBezTo>
                    <a:cubicBezTo>
                      <a:pt x="402" y="2506"/>
                      <a:pt x="389" y="2523"/>
                      <a:pt x="380" y="2536"/>
                    </a:cubicBezTo>
                    <a:lnTo>
                      <a:pt x="380" y="2536"/>
                    </a:lnTo>
                    <a:cubicBezTo>
                      <a:pt x="372" y="2547"/>
                      <a:pt x="366" y="2558"/>
                      <a:pt x="366" y="2565"/>
                    </a:cubicBezTo>
                    <a:cubicBezTo>
                      <a:pt x="320" y="2611"/>
                      <a:pt x="274" y="2657"/>
                      <a:pt x="229" y="2702"/>
                    </a:cubicBezTo>
                    <a:cubicBezTo>
                      <a:pt x="46" y="2931"/>
                      <a:pt x="0" y="3296"/>
                      <a:pt x="229" y="3524"/>
                    </a:cubicBezTo>
                    <a:cubicBezTo>
                      <a:pt x="349" y="3620"/>
                      <a:pt x="514" y="3679"/>
                      <a:pt x="673" y="3679"/>
                    </a:cubicBezTo>
                    <a:cubicBezTo>
                      <a:pt x="815" y="3679"/>
                      <a:pt x="953" y="3632"/>
                      <a:pt x="1050" y="3524"/>
                    </a:cubicBezTo>
                    <a:cubicBezTo>
                      <a:pt x="1735" y="2725"/>
                      <a:pt x="2237" y="1766"/>
                      <a:pt x="2465" y="716"/>
                    </a:cubicBezTo>
                    <a:cubicBezTo>
                      <a:pt x="2511" y="420"/>
                      <a:pt x="2374" y="100"/>
                      <a:pt x="2055" y="9"/>
                    </a:cubicBezTo>
                    <a:cubicBezTo>
                      <a:pt x="2020" y="3"/>
                      <a:pt x="1985" y="0"/>
                      <a:pt x="1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6958450" y="3653900"/>
              <a:ext cx="334425" cy="116300"/>
              <a:chOff x="6958450" y="3653900"/>
              <a:chExt cx="334425" cy="116300"/>
            </a:xfrm>
          </p:grpSpPr>
          <p:sp>
            <p:nvSpPr>
              <p:cNvPr id="178" name="Google Shape;178;p4"/>
              <p:cNvSpPr/>
              <p:nvPr/>
            </p:nvSpPr>
            <p:spPr>
              <a:xfrm>
                <a:off x="6958450" y="3674500"/>
                <a:ext cx="69075" cy="56250"/>
              </a:xfrm>
              <a:custGeom>
                <a:avLst/>
                <a:gdLst/>
                <a:ahLst/>
                <a:cxnLst/>
                <a:rect l="l" t="t" r="r" b="b"/>
                <a:pathLst>
                  <a:path w="2763" h="2250" extrusionOk="0">
                    <a:moveTo>
                      <a:pt x="637" y="0"/>
                    </a:moveTo>
                    <a:cubicBezTo>
                      <a:pt x="486" y="0"/>
                      <a:pt x="332" y="51"/>
                      <a:pt x="229" y="154"/>
                    </a:cubicBezTo>
                    <a:cubicBezTo>
                      <a:pt x="1" y="405"/>
                      <a:pt x="23" y="725"/>
                      <a:pt x="229" y="976"/>
                    </a:cubicBezTo>
                    <a:cubicBezTo>
                      <a:pt x="480" y="1250"/>
                      <a:pt x="754" y="1501"/>
                      <a:pt x="1051" y="1706"/>
                    </a:cubicBezTo>
                    <a:cubicBezTo>
                      <a:pt x="1370" y="1935"/>
                      <a:pt x="1690" y="2094"/>
                      <a:pt x="2032" y="2231"/>
                    </a:cubicBezTo>
                    <a:cubicBezTo>
                      <a:pt x="2070" y="2244"/>
                      <a:pt x="2112" y="2250"/>
                      <a:pt x="2155" y="2250"/>
                    </a:cubicBezTo>
                    <a:cubicBezTo>
                      <a:pt x="2266" y="2250"/>
                      <a:pt x="2384" y="2212"/>
                      <a:pt x="2466" y="2163"/>
                    </a:cubicBezTo>
                    <a:cubicBezTo>
                      <a:pt x="2580" y="2094"/>
                      <a:pt x="2694" y="1957"/>
                      <a:pt x="2740" y="1843"/>
                    </a:cubicBezTo>
                    <a:cubicBezTo>
                      <a:pt x="2763" y="1683"/>
                      <a:pt x="2763" y="1524"/>
                      <a:pt x="2671" y="1387"/>
                    </a:cubicBezTo>
                    <a:lnTo>
                      <a:pt x="2580" y="1273"/>
                    </a:lnTo>
                    <a:cubicBezTo>
                      <a:pt x="2557" y="1227"/>
                      <a:pt x="2489" y="1204"/>
                      <a:pt x="2443" y="1181"/>
                    </a:cubicBezTo>
                    <a:cubicBezTo>
                      <a:pt x="2123" y="1044"/>
                      <a:pt x="1827" y="862"/>
                      <a:pt x="1553" y="656"/>
                    </a:cubicBezTo>
                    <a:cubicBezTo>
                      <a:pt x="1370" y="519"/>
                      <a:pt x="1188" y="337"/>
                      <a:pt x="1028" y="154"/>
                    </a:cubicBezTo>
                    <a:cubicBezTo>
                      <a:pt x="936" y="51"/>
                      <a:pt x="788" y="0"/>
                      <a:pt x="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7077725" y="3736650"/>
                <a:ext cx="77050" cy="33550"/>
              </a:xfrm>
              <a:custGeom>
                <a:avLst/>
                <a:gdLst/>
                <a:ahLst/>
                <a:cxnLst/>
                <a:rect l="l" t="t" r="r" b="b"/>
                <a:pathLst>
                  <a:path w="3082" h="1342" extrusionOk="0">
                    <a:moveTo>
                      <a:pt x="608" y="1"/>
                    </a:moveTo>
                    <a:cubicBezTo>
                      <a:pt x="497" y="1"/>
                      <a:pt x="379" y="38"/>
                      <a:pt x="297" y="88"/>
                    </a:cubicBezTo>
                    <a:cubicBezTo>
                      <a:pt x="160" y="156"/>
                      <a:pt x="46" y="293"/>
                      <a:pt x="23" y="430"/>
                    </a:cubicBezTo>
                    <a:cubicBezTo>
                      <a:pt x="0" y="567"/>
                      <a:pt x="0" y="750"/>
                      <a:pt x="91" y="864"/>
                    </a:cubicBezTo>
                    <a:cubicBezTo>
                      <a:pt x="160" y="1001"/>
                      <a:pt x="274" y="1069"/>
                      <a:pt x="411" y="1138"/>
                    </a:cubicBezTo>
                    <a:cubicBezTo>
                      <a:pt x="778" y="1272"/>
                      <a:pt x="1177" y="1341"/>
                      <a:pt x="1578" y="1341"/>
                    </a:cubicBezTo>
                    <a:cubicBezTo>
                      <a:pt x="1925" y="1341"/>
                      <a:pt x="2274" y="1289"/>
                      <a:pt x="2602" y="1183"/>
                    </a:cubicBezTo>
                    <a:cubicBezTo>
                      <a:pt x="2876" y="1092"/>
                      <a:pt x="3082" y="772"/>
                      <a:pt x="2990" y="476"/>
                    </a:cubicBezTo>
                    <a:cubicBezTo>
                      <a:pt x="2915" y="251"/>
                      <a:pt x="2703" y="58"/>
                      <a:pt x="2453" y="58"/>
                    </a:cubicBezTo>
                    <a:cubicBezTo>
                      <a:pt x="2397" y="58"/>
                      <a:pt x="2340" y="67"/>
                      <a:pt x="2283" y="88"/>
                    </a:cubicBezTo>
                    <a:cubicBezTo>
                      <a:pt x="2146" y="133"/>
                      <a:pt x="2009" y="156"/>
                      <a:pt x="1872" y="179"/>
                    </a:cubicBezTo>
                    <a:cubicBezTo>
                      <a:pt x="1769" y="190"/>
                      <a:pt x="1672" y="196"/>
                      <a:pt x="1575" y="196"/>
                    </a:cubicBezTo>
                    <a:cubicBezTo>
                      <a:pt x="1478" y="196"/>
                      <a:pt x="1381" y="190"/>
                      <a:pt x="1278" y="179"/>
                    </a:cubicBezTo>
                    <a:cubicBezTo>
                      <a:pt x="1096" y="156"/>
                      <a:pt x="913" y="110"/>
                      <a:pt x="731" y="19"/>
                    </a:cubicBezTo>
                    <a:cubicBezTo>
                      <a:pt x="692" y="6"/>
                      <a:pt x="650"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7207250" y="3699750"/>
                <a:ext cx="85625" cy="56800"/>
              </a:xfrm>
              <a:custGeom>
                <a:avLst/>
                <a:gdLst/>
                <a:ahLst/>
                <a:cxnLst/>
                <a:rect l="l" t="t" r="r" b="b"/>
                <a:pathLst>
                  <a:path w="3425" h="2272" extrusionOk="0">
                    <a:moveTo>
                      <a:pt x="2797" y="0"/>
                    </a:moveTo>
                    <a:cubicBezTo>
                      <a:pt x="2654" y="0"/>
                      <a:pt x="2511" y="57"/>
                      <a:pt x="2397" y="171"/>
                    </a:cubicBezTo>
                    <a:cubicBezTo>
                      <a:pt x="2329" y="240"/>
                      <a:pt x="2237" y="308"/>
                      <a:pt x="2169" y="354"/>
                    </a:cubicBezTo>
                    <a:cubicBezTo>
                      <a:pt x="2146" y="377"/>
                      <a:pt x="2146" y="377"/>
                      <a:pt x="2123" y="400"/>
                    </a:cubicBezTo>
                    <a:cubicBezTo>
                      <a:pt x="2100" y="422"/>
                      <a:pt x="2055" y="445"/>
                      <a:pt x="2032" y="468"/>
                    </a:cubicBezTo>
                    <a:cubicBezTo>
                      <a:pt x="1849" y="582"/>
                      <a:pt x="1690" y="696"/>
                      <a:pt x="1507" y="788"/>
                    </a:cubicBezTo>
                    <a:cubicBezTo>
                      <a:pt x="1416" y="833"/>
                      <a:pt x="1347" y="879"/>
                      <a:pt x="1256" y="902"/>
                    </a:cubicBezTo>
                    <a:lnTo>
                      <a:pt x="1210" y="925"/>
                    </a:lnTo>
                    <a:cubicBezTo>
                      <a:pt x="1165" y="947"/>
                      <a:pt x="1119" y="970"/>
                      <a:pt x="1073" y="993"/>
                    </a:cubicBezTo>
                    <a:cubicBezTo>
                      <a:pt x="891" y="1061"/>
                      <a:pt x="685" y="1107"/>
                      <a:pt x="503" y="1153"/>
                    </a:cubicBezTo>
                    <a:cubicBezTo>
                      <a:pt x="206" y="1221"/>
                      <a:pt x="0" y="1564"/>
                      <a:pt x="92" y="1860"/>
                    </a:cubicBezTo>
                    <a:cubicBezTo>
                      <a:pt x="167" y="2105"/>
                      <a:pt x="382" y="2272"/>
                      <a:pt x="634" y="2272"/>
                    </a:cubicBezTo>
                    <a:cubicBezTo>
                      <a:pt x="688" y="2272"/>
                      <a:pt x="743" y="2264"/>
                      <a:pt x="799" y="2248"/>
                    </a:cubicBezTo>
                    <a:cubicBezTo>
                      <a:pt x="1690" y="2043"/>
                      <a:pt x="2534" y="1586"/>
                      <a:pt x="3196" y="970"/>
                    </a:cubicBezTo>
                    <a:cubicBezTo>
                      <a:pt x="3424" y="765"/>
                      <a:pt x="3424" y="377"/>
                      <a:pt x="3196" y="171"/>
                    </a:cubicBezTo>
                    <a:cubicBezTo>
                      <a:pt x="3082" y="57"/>
                      <a:pt x="2939"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141625" y="3658950"/>
                <a:ext cx="79925" cy="43600"/>
              </a:xfrm>
              <a:custGeom>
                <a:avLst/>
                <a:gdLst/>
                <a:ahLst/>
                <a:cxnLst/>
                <a:rect l="l" t="t" r="r" b="b"/>
                <a:pathLst>
                  <a:path w="3197" h="1744" extrusionOk="0">
                    <a:moveTo>
                      <a:pt x="2558" y="0"/>
                    </a:moveTo>
                    <a:cubicBezTo>
                      <a:pt x="2461" y="0"/>
                      <a:pt x="2359" y="23"/>
                      <a:pt x="2260" y="69"/>
                    </a:cubicBezTo>
                    <a:cubicBezTo>
                      <a:pt x="2192" y="114"/>
                      <a:pt x="2123" y="137"/>
                      <a:pt x="2032" y="183"/>
                    </a:cubicBezTo>
                    <a:cubicBezTo>
                      <a:pt x="2009" y="206"/>
                      <a:pt x="1986" y="206"/>
                      <a:pt x="1941" y="228"/>
                    </a:cubicBezTo>
                    <a:lnTo>
                      <a:pt x="1918" y="228"/>
                    </a:lnTo>
                    <a:cubicBezTo>
                      <a:pt x="1758" y="297"/>
                      <a:pt x="1598" y="365"/>
                      <a:pt x="1439" y="411"/>
                    </a:cubicBezTo>
                    <a:cubicBezTo>
                      <a:pt x="1119" y="502"/>
                      <a:pt x="777" y="571"/>
                      <a:pt x="457" y="616"/>
                    </a:cubicBezTo>
                    <a:cubicBezTo>
                      <a:pt x="320" y="639"/>
                      <a:pt x="183" y="776"/>
                      <a:pt x="115" y="890"/>
                    </a:cubicBezTo>
                    <a:cubicBezTo>
                      <a:pt x="46" y="1004"/>
                      <a:pt x="1" y="1187"/>
                      <a:pt x="46" y="1324"/>
                    </a:cubicBezTo>
                    <a:cubicBezTo>
                      <a:pt x="92" y="1461"/>
                      <a:pt x="183" y="1598"/>
                      <a:pt x="320" y="1666"/>
                    </a:cubicBezTo>
                    <a:cubicBezTo>
                      <a:pt x="423" y="1718"/>
                      <a:pt x="526" y="1743"/>
                      <a:pt x="638" y="1743"/>
                    </a:cubicBezTo>
                    <a:cubicBezTo>
                      <a:pt x="675" y="1743"/>
                      <a:pt x="714" y="1741"/>
                      <a:pt x="754" y="1735"/>
                    </a:cubicBezTo>
                    <a:cubicBezTo>
                      <a:pt x="1484" y="1621"/>
                      <a:pt x="2192" y="1392"/>
                      <a:pt x="2831" y="1050"/>
                    </a:cubicBezTo>
                    <a:cubicBezTo>
                      <a:pt x="3105" y="913"/>
                      <a:pt x="3196" y="525"/>
                      <a:pt x="3036" y="274"/>
                    </a:cubicBezTo>
                    <a:cubicBezTo>
                      <a:pt x="2930" y="91"/>
                      <a:pt x="2752" y="0"/>
                      <a:pt x="2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7029200" y="3653900"/>
                <a:ext cx="62775" cy="35900"/>
              </a:xfrm>
              <a:custGeom>
                <a:avLst/>
                <a:gdLst/>
                <a:ahLst/>
                <a:cxnLst/>
                <a:rect l="l" t="t" r="r" b="b"/>
                <a:pathLst>
                  <a:path w="2511" h="1436" extrusionOk="0">
                    <a:moveTo>
                      <a:pt x="602" y="1"/>
                    </a:moveTo>
                    <a:cubicBezTo>
                      <a:pt x="493" y="1"/>
                      <a:pt x="378" y="33"/>
                      <a:pt x="298" y="65"/>
                    </a:cubicBezTo>
                    <a:cubicBezTo>
                      <a:pt x="184" y="156"/>
                      <a:pt x="69" y="271"/>
                      <a:pt x="24" y="408"/>
                    </a:cubicBezTo>
                    <a:cubicBezTo>
                      <a:pt x="1" y="567"/>
                      <a:pt x="1" y="727"/>
                      <a:pt x="92" y="864"/>
                    </a:cubicBezTo>
                    <a:cubicBezTo>
                      <a:pt x="115" y="887"/>
                      <a:pt x="138" y="932"/>
                      <a:pt x="184" y="978"/>
                    </a:cubicBezTo>
                    <a:cubicBezTo>
                      <a:pt x="252" y="1047"/>
                      <a:pt x="343" y="1092"/>
                      <a:pt x="435" y="1115"/>
                    </a:cubicBezTo>
                    <a:cubicBezTo>
                      <a:pt x="891" y="1321"/>
                      <a:pt x="1416" y="1412"/>
                      <a:pt x="1918" y="1435"/>
                    </a:cubicBezTo>
                    <a:cubicBezTo>
                      <a:pt x="1929" y="1435"/>
                      <a:pt x="1940" y="1436"/>
                      <a:pt x="1951" y="1436"/>
                    </a:cubicBezTo>
                    <a:cubicBezTo>
                      <a:pt x="2236" y="1436"/>
                      <a:pt x="2511" y="1150"/>
                      <a:pt x="2489" y="864"/>
                    </a:cubicBezTo>
                    <a:cubicBezTo>
                      <a:pt x="2466" y="544"/>
                      <a:pt x="2238" y="316"/>
                      <a:pt x="1918" y="293"/>
                    </a:cubicBezTo>
                    <a:cubicBezTo>
                      <a:pt x="1827" y="293"/>
                      <a:pt x="1759" y="293"/>
                      <a:pt x="1667" y="271"/>
                    </a:cubicBezTo>
                    <a:cubicBezTo>
                      <a:pt x="1348" y="225"/>
                      <a:pt x="1028" y="134"/>
                      <a:pt x="731" y="19"/>
                    </a:cubicBezTo>
                    <a:cubicBezTo>
                      <a:pt x="691" y="6"/>
                      <a:pt x="647" y="1"/>
                      <a:pt x="6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6208650" y="2868925"/>
              <a:ext cx="204300" cy="433525"/>
              <a:chOff x="6208650" y="2868925"/>
              <a:chExt cx="204300" cy="433525"/>
            </a:xfrm>
          </p:grpSpPr>
          <p:sp>
            <p:nvSpPr>
              <p:cNvPr id="184" name="Google Shape;184;p4"/>
              <p:cNvSpPr/>
              <p:nvPr/>
            </p:nvSpPr>
            <p:spPr>
              <a:xfrm>
                <a:off x="6213225" y="2978950"/>
                <a:ext cx="41675" cy="79750"/>
              </a:xfrm>
              <a:custGeom>
                <a:avLst/>
                <a:gdLst/>
                <a:ahLst/>
                <a:cxnLst/>
                <a:rect l="l" t="t" r="r" b="b"/>
                <a:pathLst>
                  <a:path w="1667" h="3190" extrusionOk="0">
                    <a:moveTo>
                      <a:pt x="1031" y="1"/>
                    </a:moveTo>
                    <a:cubicBezTo>
                      <a:pt x="770" y="1"/>
                      <a:pt x="554" y="171"/>
                      <a:pt x="456" y="426"/>
                    </a:cubicBezTo>
                    <a:cubicBezTo>
                      <a:pt x="228" y="1134"/>
                      <a:pt x="91" y="1887"/>
                      <a:pt x="23" y="2617"/>
                    </a:cubicBezTo>
                    <a:cubicBezTo>
                      <a:pt x="1" y="2903"/>
                      <a:pt x="275" y="3189"/>
                      <a:pt x="561" y="3189"/>
                    </a:cubicBezTo>
                    <a:cubicBezTo>
                      <a:pt x="572" y="3189"/>
                      <a:pt x="582" y="3189"/>
                      <a:pt x="593" y="3188"/>
                    </a:cubicBezTo>
                    <a:cubicBezTo>
                      <a:pt x="913" y="3188"/>
                      <a:pt x="1141" y="2937"/>
                      <a:pt x="1164" y="2617"/>
                    </a:cubicBezTo>
                    <a:cubicBezTo>
                      <a:pt x="1164" y="2480"/>
                      <a:pt x="1187" y="2366"/>
                      <a:pt x="1210" y="2229"/>
                    </a:cubicBezTo>
                    <a:cubicBezTo>
                      <a:pt x="1278" y="1704"/>
                      <a:pt x="1392" y="1225"/>
                      <a:pt x="1575" y="723"/>
                    </a:cubicBezTo>
                    <a:cubicBezTo>
                      <a:pt x="1666" y="449"/>
                      <a:pt x="1461" y="84"/>
                      <a:pt x="1164" y="15"/>
                    </a:cubicBezTo>
                    <a:cubicBezTo>
                      <a:pt x="1119" y="5"/>
                      <a:pt x="1074" y="1"/>
                      <a:pt x="1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208650" y="3112275"/>
                <a:ext cx="35400" cy="79900"/>
              </a:xfrm>
              <a:custGeom>
                <a:avLst/>
                <a:gdLst/>
                <a:ahLst/>
                <a:cxnLst/>
                <a:rect l="l" t="t" r="r" b="b"/>
                <a:pathLst>
                  <a:path w="1416" h="3196" extrusionOk="0">
                    <a:moveTo>
                      <a:pt x="571" y="0"/>
                    </a:moveTo>
                    <a:cubicBezTo>
                      <a:pt x="274" y="23"/>
                      <a:pt x="0" y="252"/>
                      <a:pt x="0" y="571"/>
                    </a:cubicBezTo>
                    <a:cubicBezTo>
                      <a:pt x="0" y="1324"/>
                      <a:pt x="91" y="2055"/>
                      <a:pt x="251" y="2785"/>
                    </a:cubicBezTo>
                    <a:cubicBezTo>
                      <a:pt x="308" y="3014"/>
                      <a:pt x="557" y="3195"/>
                      <a:pt x="810" y="3195"/>
                    </a:cubicBezTo>
                    <a:cubicBezTo>
                      <a:pt x="860" y="3195"/>
                      <a:pt x="910" y="3188"/>
                      <a:pt x="959" y="3173"/>
                    </a:cubicBezTo>
                    <a:cubicBezTo>
                      <a:pt x="1256" y="3082"/>
                      <a:pt x="1415" y="2785"/>
                      <a:pt x="1347" y="2466"/>
                    </a:cubicBezTo>
                    <a:cubicBezTo>
                      <a:pt x="1301" y="2215"/>
                      <a:pt x="1256" y="1963"/>
                      <a:pt x="1210" y="1712"/>
                    </a:cubicBezTo>
                    <a:cubicBezTo>
                      <a:pt x="1164" y="1347"/>
                      <a:pt x="1141" y="959"/>
                      <a:pt x="1141" y="571"/>
                    </a:cubicBezTo>
                    <a:cubicBezTo>
                      <a:pt x="1141" y="274"/>
                      <a:pt x="890" y="0"/>
                      <a:pt x="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255425" y="3235500"/>
                <a:ext cx="75925" cy="66950"/>
              </a:xfrm>
              <a:custGeom>
                <a:avLst/>
                <a:gdLst/>
                <a:ahLst/>
                <a:cxnLst/>
                <a:rect l="l" t="t" r="r" b="b"/>
                <a:pathLst>
                  <a:path w="3037" h="2678" extrusionOk="0">
                    <a:moveTo>
                      <a:pt x="664" y="1"/>
                    </a:moveTo>
                    <a:cubicBezTo>
                      <a:pt x="562" y="1"/>
                      <a:pt x="454" y="26"/>
                      <a:pt x="366" y="70"/>
                    </a:cubicBezTo>
                    <a:cubicBezTo>
                      <a:pt x="115" y="230"/>
                      <a:pt x="1" y="595"/>
                      <a:pt x="161" y="846"/>
                    </a:cubicBezTo>
                    <a:cubicBezTo>
                      <a:pt x="663" y="1600"/>
                      <a:pt x="1325" y="2216"/>
                      <a:pt x="2101" y="2604"/>
                    </a:cubicBezTo>
                    <a:cubicBezTo>
                      <a:pt x="2197" y="2652"/>
                      <a:pt x="2305" y="2678"/>
                      <a:pt x="2411" y="2678"/>
                    </a:cubicBezTo>
                    <a:cubicBezTo>
                      <a:pt x="2606" y="2678"/>
                      <a:pt x="2796" y="2591"/>
                      <a:pt x="2900" y="2398"/>
                    </a:cubicBezTo>
                    <a:cubicBezTo>
                      <a:pt x="3037" y="2147"/>
                      <a:pt x="2968" y="1759"/>
                      <a:pt x="2694" y="1622"/>
                    </a:cubicBezTo>
                    <a:cubicBezTo>
                      <a:pt x="2466" y="1508"/>
                      <a:pt x="2238" y="1371"/>
                      <a:pt x="2032" y="1211"/>
                    </a:cubicBezTo>
                    <a:cubicBezTo>
                      <a:pt x="1758" y="983"/>
                      <a:pt x="1507" y="732"/>
                      <a:pt x="1279" y="458"/>
                    </a:cubicBezTo>
                    <a:cubicBezTo>
                      <a:pt x="1233" y="413"/>
                      <a:pt x="1188" y="344"/>
                      <a:pt x="1165" y="276"/>
                    </a:cubicBezTo>
                    <a:cubicBezTo>
                      <a:pt x="1074" y="162"/>
                      <a:pt x="960" y="70"/>
                      <a:pt x="823" y="25"/>
                    </a:cubicBezTo>
                    <a:cubicBezTo>
                      <a:pt x="774" y="8"/>
                      <a:pt x="720" y="1"/>
                      <a:pt x="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93100" y="3148225"/>
                <a:ext cx="49675" cy="64500"/>
              </a:xfrm>
              <a:custGeom>
                <a:avLst/>
                <a:gdLst/>
                <a:ahLst/>
                <a:cxnLst/>
                <a:rect l="l" t="t" r="r" b="b"/>
                <a:pathLst>
                  <a:path w="1987" h="2580" extrusionOk="0">
                    <a:moveTo>
                      <a:pt x="582" y="0"/>
                    </a:moveTo>
                    <a:cubicBezTo>
                      <a:pt x="530" y="0"/>
                      <a:pt x="480" y="8"/>
                      <a:pt x="434" y="23"/>
                    </a:cubicBezTo>
                    <a:cubicBezTo>
                      <a:pt x="297" y="69"/>
                      <a:pt x="160" y="160"/>
                      <a:pt x="92" y="297"/>
                    </a:cubicBezTo>
                    <a:cubicBezTo>
                      <a:pt x="23" y="434"/>
                      <a:pt x="0" y="571"/>
                      <a:pt x="23" y="731"/>
                    </a:cubicBezTo>
                    <a:cubicBezTo>
                      <a:pt x="160" y="1370"/>
                      <a:pt x="502" y="1986"/>
                      <a:pt x="1005" y="2420"/>
                    </a:cubicBezTo>
                    <a:cubicBezTo>
                      <a:pt x="1119" y="2511"/>
                      <a:pt x="1256" y="2580"/>
                      <a:pt x="1415" y="2580"/>
                    </a:cubicBezTo>
                    <a:cubicBezTo>
                      <a:pt x="1552" y="2580"/>
                      <a:pt x="1712" y="2534"/>
                      <a:pt x="1804" y="2420"/>
                    </a:cubicBezTo>
                    <a:cubicBezTo>
                      <a:pt x="1918" y="2306"/>
                      <a:pt x="1986" y="2169"/>
                      <a:pt x="1986" y="2009"/>
                    </a:cubicBezTo>
                    <a:cubicBezTo>
                      <a:pt x="1963" y="1872"/>
                      <a:pt x="1918" y="1712"/>
                      <a:pt x="1804" y="1621"/>
                    </a:cubicBezTo>
                    <a:cubicBezTo>
                      <a:pt x="1689" y="1507"/>
                      <a:pt x="1598" y="1416"/>
                      <a:pt x="1507" y="1279"/>
                    </a:cubicBezTo>
                    <a:cubicBezTo>
                      <a:pt x="1415" y="1165"/>
                      <a:pt x="1324" y="1028"/>
                      <a:pt x="1256" y="868"/>
                    </a:cubicBezTo>
                    <a:cubicBezTo>
                      <a:pt x="1210" y="731"/>
                      <a:pt x="1164" y="571"/>
                      <a:pt x="1142" y="434"/>
                    </a:cubicBezTo>
                    <a:cubicBezTo>
                      <a:pt x="1119" y="297"/>
                      <a:pt x="982" y="160"/>
                      <a:pt x="868" y="92"/>
                    </a:cubicBezTo>
                    <a:cubicBezTo>
                      <a:pt x="792" y="31"/>
                      <a:pt x="685"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284525" y="3005000"/>
                <a:ext cx="35975" cy="66800"/>
              </a:xfrm>
              <a:custGeom>
                <a:avLst/>
                <a:gdLst/>
                <a:ahLst/>
                <a:cxnLst/>
                <a:rect l="l" t="t" r="r" b="b"/>
                <a:pathLst>
                  <a:path w="1439" h="2672" extrusionOk="0">
                    <a:moveTo>
                      <a:pt x="837" y="0"/>
                    </a:moveTo>
                    <a:cubicBezTo>
                      <a:pt x="638" y="0"/>
                      <a:pt x="435" y="92"/>
                      <a:pt x="343" y="274"/>
                    </a:cubicBezTo>
                    <a:cubicBezTo>
                      <a:pt x="206" y="571"/>
                      <a:pt x="92" y="868"/>
                      <a:pt x="47" y="1187"/>
                    </a:cubicBezTo>
                    <a:cubicBezTo>
                      <a:pt x="24" y="1347"/>
                      <a:pt x="1" y="1530"/>
                      <a:pt x="1" y="1712"/>
                    </a:cubicBezTo>
                    <a:cubicBezTo>
                      <a:pt x="1" y="1895"/>
                      <a:pt x="24" y="2077"/>
                      <a:pt x="47" y="2260"/>
                    </a:cubicBezTo>
                    <a:cubicBezTo>
                      <a:pt x="47" y="2397"/>
                      <a:pt x="184" y="2534"/>
                      <a:pt x="298" y="2602"/>
                    </a:cubicBezTo>
                    <a:cubicBezTo>
                      <a:pt x="371" y="2647"/>
                      <a:pt x="474" y="2672"/>
                      <a:pt x="574" y="2672"/>
                    </a:cubicBezTo>
                    <a:cubicBezTo>
                      <a:pt x="629" y="2672"/>
                      <a:pt x="683" y="2664"/>
                      <a:pt x="731" y="2648"/>
                    </a:cubicBezTo>
                    <a:cubicBezTo>
                      <a:pt x="868" y="2602"/>
                      <a:pt x="1005" y="2534"/>
                      <a:pt x="1074" y="2397"/>
                    </a:cubicBezTo>
                    <a:cubicBezTo>
                      <a:pt x="1097" y="2351"/>
                      <a:pt x="1119" y="2306"/>
                      <a:pt x="1142" y="2260"/>
                    </a:cubicBezTo>
                    <a:cubicBezTo>
                      <a:pt x="1165" y="2192"/>
                      <a:pt x="1165" y="2123"/>
                      <a:pt x="1165" y="2077"/>
                    </a:cubicBezTo>
                    <a:cubicBezTo>
                      <a:pt x="1119" y="1872"/>
                      <a:pt x="1119" y="1667"/>
                      <a:pt x="1142" y="1461"/>
                    </a:cubicBezTo>
                    <a:cubicBezTo>
                      <a:pt x="1188" y="1279"/>
                      <a:pt x="1234" y="1096"/>
                      <a:pt x="1302" y="913"/>
                    </a:cubicBezTo>
                    <a:cubicBezTo>
                      <a:pt x="1302" y="891"/>
                      <a:pt x="1325" y="868"/>
                      <a:pt x="1325" y="845"/>
                    </a:cubicBezTo>
                    <a:cubicBezTo>
                      <a:pt x="1393" y="708"/>
                      <a:pt x="1439" y="571"/>
                      <a:pt x="1393" y="411"/>
                    </a:cubicBezTo>
                    <a:cubicBezTo>
                      <a:pt x="1348" y="274"/>
                      <a:pt x="1256" y="137"/>
                      <a:pt x="1119" y="69"/>
                    </a:cubicBezTo>
                    <a:cubicBezTo>
                      <a:pt x="1036" y="23"/>
                      <a:pt x="937" y="0"/>
                      <a:pt x="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345025" y="3061100"/>
                <a:ext cx="43400" cy="79850"/>
              </a:xfrm>
              <a:custGeom>
                <a:avLst/>
                <a:gdLst/>
                <a:ahLst/>
                <a:cxnLst/>
                <a:rect l="l" t="t" r="r" b="b"/>
                <a:pathLst>
                  <a:path w="1736" h="3194" extrusionOk="0">
                    <a:moveTo>
                      <a:pt x="1403" y="2025"/>
                    </a:moveTo>
                    <a:cubicBezTo>
                      <a:pt x="1419" y="2063"/>
                      <a:pt x="1424" y="2077"/>
                      <a:pt x="1423" y="2077"/>
                    </a:cubicBezTo>
                    <a:cubicBezTo>
                      <a:pt x="1422" y="2077"/>
                      <a:pt x="1411" y="2052"/>
                      <a:pt x="1403" y="2025"/>
                    </a:cubicBezTo>
                    <a:close/>
                    <a:moveTo>
                      <a:pt x="735" y="0"/>
                    </a:moveTo>
                    <a:cubicBezTo>
                      <a:pt x="488" y="0"/>
                      <a:pt x="218" y="153"/>
                      <a:pt x="160" y="404"/>
                    </a:cubicBezTo>
                    <a:cubicBezTo>
                      <a:pt x="0" y="1271"/>
                      <a:pt x="115" y="2162"/>
                      <a:pt x="571" y="2915"/>
                    </a:cubicBezTo>
                    <a:cubicBezTo>
                      <a:pt x="680" y="3086"/>
                      <a:pt x="885" y="3194"/>
                      <a:pt x="1092" y="3194"/>
                    </a:cubicBezTo>
                    <a:cubicBezTo>
                      <a:pt x="1187" y="3194"/>
                      <a:pt x="1283" y="3171"/>
                      <a:pt x="1370" y="3120"/>
                    </a:cubicBezTo>
                    <a:cubicBezTo>
                      <a:pt x="1621" y="2960"/>
                      <a:pt x="1735" y="2618"/>
                      <a:pt x="1575" y="2344"/>
                    </a:cubicBezTo>
                    <a:cubicBezTo>
                      <a:pt x="1530" y="2253"/>
                      <a:pt x="1484" y="2184"/>
                      <a:pt x="1438" y="2093"/>
                    </a:cubicBezTo>
                    <a:cubicBezTo>
                      <a:pt x="1417" y="2072"/>
                      <a:pt x="1416" y="2031"/>
                      <a:pt x="1397" y="2007"/>
                    </a:cubicBezTo>
                    <a:lnTo>
                      <a:pt x="1397" y="2007"/>
                    </a:lnTo>
                    <a:cubicBezTo>
                      <a:pt x="1395" y="1996"/>
                      <a:pt x="1393" y="1986"/>
                      <a:pt x="1393" y="1979"/>
                    </a:cubicBezTo>
                    <a:cubicBezTo>
                      <a:pt x="1324" y="1819"/>
                      <a:pt x="1279" y="1659"/>
                      <a:pt x="1256" y="1500"/>
                    </a:cubicBezTo>
                    <a:cubicBezTo>
                      <a:pt x="1256" y="1477"/>
                      <a:pt x="1256" y="1477"/>
                      <a:pt x="1256" y="1454"/>
                    </a:cubicBezTo>
                    <a:cubicBezTo>
                      <a:pt x="1256" y="1431"/>
                      <a:pt x="1233" y="1386"/>
                      <a:pt x="1233" y="1363"/>
                    </a:cubicBezTo>
                    <a:cubicBezTo>
                      <a:pt x="1233" y="1271"/>
                      <a:pt x="1233" y="1180"/>
                      <a:pt x="1233" y="1112"/>
                    </a:cubicBezTo>
                    <a:cubicBezTo>
                      <a:pt x="1233" y="1020"/>
                      <a:pt x="1233" y="952"/>
                      <a:pt x="1233" y="861"/>
                    </a:cubicBezTo>
                    <a:lnTo>
                      <a:pt x="1256" y="861"/>
                    </a:lnTo>
                    <a:cubicBezTo>
                      <a:pt x="1256" y="815"/>
                      <a:pt x="1256" y="769"/>
                      <a:pt x="1279" y="724"/>
                    </a:cubicBezTo>
                    <a:cubicBezTo>
                      <a:pt x="1324" y="427"/>
                      <a:pt x="1187" y="85"/>
                      <a:pt x="868" y="16"/>
                    </a:cubicBezTo>
                    <a:cubicBezTo>
                      <a:pt x="825" y="5"/>
                      <a:pt x="781"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360425" y="2925100"/>
                <a:ext cx="52525" cy="74600"/>
              </a:xfrm>
              <a:custGeom>
                <a:avLst/>
                <a:gdLst/>
                <a:ahLst/>
                <a:cxnLst/>
                <a:rect l="l" t="t" r="r" b="b"/>
                <a:pathLst>
                  <a:path w="2101" h="2984" extrusionOk="0">
                    <a:moveTo>
                      <a:pt x="1471" y="1"/>
                    </a:moveTo>
                    <a:cubicBezTo>
                      <a:pt x="1276" y="1"/>
                      <a:pt x="1089" y="92"/>
                      <a:pt x="982" y="275"/>
                    </a:cubicBezTo>
                    <a:cubicBezTo>
                      <a:pt x="640" y="914"/>
                      <a:pt x="343" y="1576"/>
                      <a:pt x="92" y="2260"/>
                    </a:cubicBezTo>
                    <a:cubicBezTo>
                      <a:pt x="1" y="2534"/>
                      <a:pt x="206" y="2900"/>
                      <a:pt x="480" y="2968"/>
                    </a:cubicBezTo>
                    <a:cubicBezTo>
                      <a:pt x="533" y="2979"/>
                      <a:pt x="584" y="2984"/>
                      <a:pt x="632" y="2984"/>
                    </a:cubicBezTo>
                    <a:cubicBezTo>
                      <a:pt x="902" y="2984"/>
                      <a:pt x="1110" y="2828"/>
                      <a:pt x="1188" y="2557"/>
                    </a:cubicBezTo>
                    <a:cubicBezTo>
                      <a:pt x="1256" y="2352"/>
                      <a:pt x="1347" y="2169"/>
                      <a:pt x="1439" y="1964"/>
                    </a:cubicBezTo>
                    <a:cubicBezTo>
                      <a:pt x="1598" y="1576"/>
                      <a:pt x="1758" y="1211"/>
                      <a:pt x="1964" y="845"/>
                    </a:cubicBezTo>
                    <a:cubicBezTo>
                      <a:pt x="2101" y="594"/>
                      <a:pt x="2032" y="229"/>
                      <a:pt x="1758" y="69"/>
                    </a:cubicBezTo>
                    <a:cubicBezTo>
                      <a:pt x="1667" y="24"/>
                      <a:pt x="1568" y="1"/>
                      <a:pt x="1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315925" y="2868925"/>
                <a:ext cx="49100" cy="66850"/>
              </a:xfrm>
              <a:custGeom>
                <a:avLst/>
                <a:gdLst/>
                <a:ahLst/>
                <a:cxnLst/>
                <a:rect l="l" t="t" r="r" b="b"/>
                <a:pathLst>
                  <a:path w="1964" h="2674" extrusionOk="0">
                    <a:moveTo>
                      <a:pt x="1316" y="1"/>
                    </a:moveTo>
                    <a:cubicBezTo>
                      <a:pt x="1126" y="1"/>
                      <a:pt x="944" y="102"/>
                      <a:pt x="822" y="285"/>
                    </a:cubicBezTo>
                    <a:cubicBezTo>
                      <a:pt x="502" y="810"/>
                      <a:pt x="251" y="1358"/>
                      <a:pt x="46" y="1951"/>
                    </a:cubicBezTo>
                    <a:cubicBezTo>
                      <a:pt x="0" y="2088"/>
                      <a:pt x="23" y="2271"/>
                      <a:pt x="92" y="2385"/>
                    </a:cubicBezTo>
                    <a:cubicBezTo>
                      <a:pt x="160" y="2499"/>
                      <a:pt x="297" y="2613"/>
                      <a:pt x="434" y="2659"/>
                    </a:cubicBezTo>
                    <a:cubicBezTo>
                      <a:pt x="479" y="2668"/>
                      <a:pt x="524" y="2673"/>
                      <a:pt x="567" y="2673"/>
                    </a:cubicBezTo>
                    <a:cubicBezTo>
                      <a:pt x="828" y="2673"/>
                      <a:pt x="1044" y="2502"/>
                      <a:pt x="1142" y="2248"/>
                    </a:cubicBezTo>
                    <a:cubicBezTo>
                      <a:pt x="1187" y="2111"/>
                      <a:pt x="1233" y="1997"/>
                      <a:pt x="1279" y="1860"/>
                    </a:cubicBezTo>
                    <a:cubicBezTo>
                      <a:pt x="1438" y="1517"/>
                      <a:pt x="1621" y="1175"/>
                      <a:pt x="1804" y="855"/>
                    </a:cubicBezTo>
                    <a:cubicBezTo>
                      <a:pt x="1963" y="604"/>
                      <a:pt x="1872" y="216"/>
                      <a:pt x="1598" y="79"/>
                    </a:cubicBezTo>
                    <a:cubicBezTo>
                      <a:pt x="1507" y="26"/>
                      <a:pt x="1410" y="1"/>
                      <a:pt x="1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28"/>
        <p:cNvGrpSpPr/>
        <p:nvPr/>
      </p:nvGrpSpPr>
      <p:grpSpPr>
        <a:xfrm>
          <a:off x="0" y="0"/>
          <a:ext cx="0" cy="0"/>
          <a:chOff x="0" y="0"/>
          <a:chExt cx="0" cy="0"/>
        </a:xfrm>
      </p:grpSpPr>
      <p:sp>
        <p:nvSpPr>
          <p:cNvPr id="529" name="Google Shape;529;p13"/>
          <p:cNvSpPr/>
          <p:nvPr/>
        </p:nvSpPr>
        <p:spPr>
          <a:xfrm>
            <a:off x="-23550" y="0"/>
            <a:ext cx="4718504" cy="1017753"/>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txBox="1">
            <a:spLocks noGrp="1"/>
          </p:cNvSpPr>
          <p:nvPr>
            <p:ph type="subTitle" idx="1"/>
          </p:nvPr>
        </p:nvSpPr>
        <p:spPr>
          <a:xfrm>
            <a:off x="1427225"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1" name="Google Shape;531;p13"/>
          <p:cNvSpPr txBox="1">
            <a:spLocks noGrp="1"/>
          </p:cNvSpPr>
          <p:nvPr>
            <p:ph type="subTitle" idx="2"/>
          </p:nvPr>
        </p:nvSpPr>
        <p:spPr>
          <a:xfrm>
            <a:off x="1427225"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2" name="Google Shape;532;p13"/>
          <p:cNvSpPr txBox="1">
            <a:spLocks noGrp="1"/>
          </p:cNvSpPr>
          <p:nvPr>
            <p:ph type="title" hasCustomPrompt="1"/>
          </p:nvPr>
        </p:nvSpPr>
        <p:spPr>
          <a:xfrm>
            <a:off x="713225"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3" name="Google Shape;533;p13"/>
          <p:cNvSpPr txBox="1">
            <a:spLocks noGrp="1"/>
          </p:cNvSpPr>
          <p:nvPr>
            <p:ph type="subTitle" idx="3"/>
          </p:nvPr>
        </p:nvSpPr>
        <p:spPr>
          <a:xfrm>
            <a:off x="1427225"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4" name="Google Shape;534;p13"/>
          <p:cNvSpPr txBox="1">
            <a:spLocks noGrp="1"/>
          </p:cNvSpPr>
          <p:nvPr>
            <p:ph type="subTitle" idx="4"/>
          </p:nvPr>
        </p:nvSpPr>
        <p:spPr>
          <a:xfrm>
            <a:off x="1427225"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5" name="Google Shape;535;p13"/>
          <p:cNvSpPr txBox="1">
            <a:spLocks noGrp="1"/>
          </p:cNvSpPr>
          <p:nvPr>
            <p:ph type="title" idx="5" hasCustomPrompt="1"/>
          </p:nvPr>
        </p:nvSpPr>
        <p:spPr>
          <a:xfrm>
            <a:off x="713225"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6" name="Google Shape;536;p13"/>
          <p:cNvSpPr txBox="1">
            <a:spLocks noGrp="1"/>
          </p:cNvSpPr>
          <p:nvPr>
            <p:ph type="subTitle" idx="6"/>
          </p:nvPr>
        </p:nvSpPr>
        <p:spPr>
          <a:xfrm>
            <a:off x="5318350" y="207217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37" name="Google Shape;537;p13"/>
          <p:cNvSpPr txBox="1">
            <a:spLocks noGrp="1"/>
          </p:cNvSpPr>
          <p:nvPr>
            <p:ph type="subTitle" idx="7"/>
          </p:nvPr>
        </p:nvSpPr>
        <p:spPr>
          <a:xfrm>
            <a:off x="5318350" y="147417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38" name="Google Shape;538;p13"/>
          <p:cNvSpPr txBox="1">
            <a:spLocks noGrp="1"/>
          </p:cNvSpPr>
          <p:nvPr>
            <p:ph type="title" idx="8" hasCustomPrompt="1"/>
          </p:nvPr>
        </p:nvSpPr>
        <p:spPr>
          <a:xfrm>
            <a:off x="4604350" y="1800838"/>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39" name="Google Shape;539;p13"/>
          <p:cNvSpPr txBox="1">
            <a:spLocks noGrp="1"/>
          </p:cNvSpPr>
          <p:nvPr>
            <p:ph type="subTitle" idx="9"/>
          </p:nvPr>
        </p:nvSpPr>
        <p:spPr>
          <a:xfrm>
            <a:off x="5318350" y="3558125"/>
            <a:ext cx="2948400" cy="4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Font typeface="Roboto"/>
              <a:buNone/>
              <a:defRPr sz="1600">
                <a:solidFill>
                  <a:schemeClr val="dk1"/>
                </a:solidFill>
              </a:defRPr>
            </a:lvl1pPr>
            <a:lvl2pPr lvl="1"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9pPr>
          </a:lstStyle>
          <a:p>
            <a:endParaRPr/>
          </a:p>
        </p:txBody>
      </p:sp>
      <p:sp>
        <p:nvSpPr>
          <p:cNvPr id="540" name="Google Shape;540;p13"/>
          <p:cNvSpPr txBox="1">
            <a:spLocks noGrp="1"/>
          </p:cNvSpPr>
          <p:nvPr>
            <p:ph type="subTitle" idx="13"/>
          </p:nvPr>
        </p:nvSpPr>
        <p:spPr>
          <a:xfrm>
            <a:off x="5318350" y="2960125"/>
            <a:ext cx="3177000" cy="49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Montserrat Alternates"/>
              <a:buNone/>
              <a:defRPr b="1">
                <a:solidFill>
                  <a:schemeClr val="dk1"/>
                </a:solidFill>
              </a:defRPr>
            </a:lvl1pPr>
            <a:lvl2pPr lvl="1"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2pPr>
            <a:lvl3pPr lvl="2"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3pPr>
            <a:lvl4pPr lvl="3"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4pPr>
            <a:lvl5pPr lvl="4"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5pPr>
            <a:lvl6pPr lvl="5"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6pPr>
            <a:lvl7pPr lvl="6"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7pPr>
            <a:lvl8pPr lvl="7"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8pPr>
            <a:lvl9pPr lvl="8" rtl="0">
              <a:lnSpc>
                <a:spcPct val="100000"/>
              </a:lnSpc>
              <a:spcBef>
                <a:spcPts val="0"/>
              </a:spcBef>
              <a:spcAft>
                <a:spcPts val="0"/>
              </a:spcAft>
              <a:buClr>
                <a:schemeClr val="accent1"/>
              </a:buClr>
              <a:buSzPts val="2200"/>
              <a:buFont typeface="Montserrat Alternates"/>
              <a:buNone/>
              <a:defRPr sz="2200" b="1">
                <a:solidFill>
                  <a:schemeClr val="accent1"/>
                </a:solidFill>
                <a:latin typeface="Montserrat Alternates"/>
                <a:ea typeface="Montserrat Alternates"/>
                <a:cs typeface="Montserrat Alternates"/>
                <a:sym typeface="Montserrat Alternates"/>
              </a:defRPr>
            </a:lvl9pPr>
          </a:lstStyle>
          <a:p>
            <a:endParaRPr/>
          </a:p>
        </p:txBody>
      </p:sp>
      <p:sp>
        <p:nvSpPr>
          <p:cNvPr id="541" name="Google Shape;541;p13"/>
          <p:cNvSpPr txBox="1">
            <a:spLocks noGrp="1"/>
          </p:cNvSpPr>
          <p:nvPr>
            <p:ph type="title" idx="14" hasCustomPrompt="1"/>
          </p:nvPr>
        </p:nvSpPr>
        <p:spPr>
          <a:xfrm>
            <a:off x="4604350" y="3297693"/>
            <a:ext cx="7113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Font typeface="Montserrat Alternates"/>
              <a:buNone/>
              <a:defRPr sz="1800"/>
            </a:lvl1pPr>
            <a:lvl2pPr lvl="1"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2pPr>
            <a:lvl3pPr lvl="2"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3pPr>
            <a:lvl4pPr lvl="3"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4pPr>
            <a:lvl5pPr lvl="4"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5pPr>
            <a:lvl6pPr lvl="5"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6pPr>
            <a:lvl7pPr lvl="6"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7pPr>
            <a:lvl8pPr lvl="7"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8pPr>
            <a:lvl9pPr lvl="8" algn="ctr" rtl="0">
              <a:spcBef>
                <a:spcPts val="0"/>
              </a:spcBef>
              <a:spcAft>
                <a:spcPts val="0"/>
              </a:spcAft>
              <a:buClr>
                <a:schemeClr val="lt1"/>
              </a:buClr>
              <a:buSzPts val="2200"/>
              <a:buFont typeface="Montserrat Alternates"/>
              <a:buNone/>
              <a:defRPr sz="2200" b="1">
                <a:solidFill>
                  <a:schemeClr val="lt1"/>
                </a:solidFill>
                <a:latin typeface="Montserrat Alternates"/>
                <a:ea typeface="Montserrat Alternates"/>
                <a:cs typeface="Montserrat Alternates"/>
                <a:sym typeface="Montserrat Alternates"/>
              </a:defRPr>
            </a:lvl9pPr>
          </a:lstStyle>
          <a:p>
            <a:r>
              <a:t>xx%</a:t>
            </a:r>
          </a:p>
        </p:txBody>
      </p:sp>
      <p:sp>
        <p:nvSpPr>
          <p:cNvPr id="542" name="Google Shape;54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13"/>
          <p:cNvSpPr/>
          <p:nvPr/>
        </p:nvSpPr>
        <p:spPr>
          <a:xfrm rot="10800000">
            <a:off x="5708083" y="4408411"/>
            <a:ext cx="3480342" cy="750689"/>
          </a:xfrm>
          <a:custGeom>
            <a:avLst/>
            <a:gdLst/>
            <a:ahLst/>
            <a:cxnLst/>
            <a:rect l="l" t="t" r="r" b="b"/>
            <a:pathLst>
              <a:path w="254504" h="54895" extrusionOk="0">
                <a:moveTo>
                  <a:pt x="254503" y="0"/>
                </a:moveTo>
                <a:cubicBezTo>
                  <a:pt x="254503" y="0"/>
                  <a:pt x="244837" y="54895"/>
                  <a:pt x="153954" y="52159"/>
                </a:cubicBezTo>
                <a:cubicBezTo>
                  <a:pt x="75898" y="49788"/>
                  <a:pt x="63922" y="14529"/>
                  <a:pt x="821" y="32280"/>
                </a:cubicBezTo>
                <a:lnTo>
                  <a:pt x="0" y="517"/>
                </a:lnTo>
                <a:close/>
              </a:path>
            </a:pathLst>
          </a:custGeom>
          <a:solidFill>
            <a:srgbClr val="E3D6C9">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17450" y="-64200"/>
            <a:ext cx="999200" cy="990975"/>
            <a:chOff x="3102700" y="494350"/>
            <a:chExt cx="999200" cy="990975"/>
          </a:xfrm>
        </p:grpSpPr>
        <p:sp>
          <p:nvSpPr>
            <p:cNvPr id="545" name="Google Shape;545;p13"/>
            <p:cNvSpPr/>
            <p:nvPr/>
          </p:nvSpPr>
          <p:spPr>
            <a:xfrm>
              <a:off x="3363475" y="639725"/>
              <a:ext cx="70200" cy="69650"/>
            </a:xfrm>
            <a:custGeom>
              <a:avLst/>
              <a:gdLst/>
              <a:ahLst/>
              <a:cxnLst/>
              <a:rect l="l" t="t" r="r" b="b"/>
              <a:pathLst>
                <a:path w="2808" h="2786" extrusionOk="0">
                  <a:moveTo>
                    <a:pt x="1530" y="1"/>
                  </a:moveTo>
                  <a:cubicBezTo>
                    <a:pt x="1432" y="1"/>
                    <a:pt x="1335" y="12"/>
                    <a:pt x="1233" y="46"/>
                  </a:cubicBezTo>
                  <a:cubicBezTo>
                    <a:pt x="1027" y="92"/>
                    <a:pt x="845" y="206"/>
                    <a:pt x="685" y="366"/>
                  </a:cubicBezTo>
                  <a:cubicBezTo>
                    <a:pt x="639" y="366"/>
                    <a:pt x="616" y="389"/>
                    <a:pt x="594" y="411"/>
                  </a:cubicBezTo>
                  <a:cubicBezTo>
                    <a:pt x="411" y="526"/>
                    <a:pt x="274" y="640"/>
                    <a:pt x="183" y="822"/>
                  </a:cubicBezTo>
                  <a:cubicBezTo>
                    <a:pt x="69" y="1005"/>
                    <a:pt x="46" y="1188"/>
                    <a:pt x="23" y="1393"/>
                  </a:cubicBezTo>
                  <a:cubicBezTo>
                    <a:pt x="0" y="1530"/>
                    <a:pt x="23" y="1667"/>
                    <a:pt x="46" y="1804"/>
                  </a:cubicBezTo>
                  <a:cubicBezTo>
                    <a:pt x="69" y="1895"/>
                    <a:pt x="114" y="1986"/>
                    <a:pt x="160" y="2078"/>
                  </a:cubicBezTo>
                  <a:cubicBezTo>
                    <a:pt x="183" y="2123"/>
                    <a:pt x="206" y="2169"/>
                    <a:pt x="228" y="2192"/>
                  </a:cubicBezTo>
                  <a:cubicBezTo>
                    <a:pt x="343" y="2374"/>
                    <a:pt x="480" y="2511"/>
                    <a:pt x="662" y="2603"/>
                  </a:cubicBezTo>
                  <a:cubicBezTo>
                    <a:pt x="868" y="2717"/>
                    <a:pt x="1027" y="2762"/>
                    <a:pt x="1256" y="2785"/>
                  </a:cubicBezTo>
                  <a:cubicBezTo>
                    <a:pt x="1415" y="2785"/>
                    <a:pt x="1575" y="2762"/>
                    <a:pt x="1712" y="2740"/>
                  </a:cubicBezTo>
                  <a:cubicBezTo>
                    <a:pt x="1872" y="2694"/>
                    <a:pt x="2009" y="2648"/>
                    <a:pt x="2146" y="2557"/>
                  </a:cubicBezTo>
                  <a:cubicBezTo>
                    <a:pt x="2306" y="2443"/>
                    <a:pt x="2420" y="2329"/>
                    <a:pt x="2557" y="2169"/>
                  </a:cubicBezTo>
                  <a:cubicBezTo>
                    <a:pt x="2625" y="2055"/>
                    <a:pt x="2694" y="1918"/>
                    <a:pt x="2716" y="1781"/>
                  </a:cubicBezTo>
                  <a:cubicBezTo>
                    <a:pt x="2808" y="1530"/>
                    <a:pt x="2808" y="1210"/>
                    <a:pt x="2739" y="959"/>
                  </a:cubicBezTo>
                  <a:cubicBezTo>
                    <a:pt x="2716" y="822"/>
                    <a:pt x="2671" y="685"/>
                    <a:pt x="2602" y="594"/>
                  </a:cubicBezTo>
                  <a:cubicBezTo>
                    <a:pt x="2488" y="411"/>
                    <a:pt x="2374" y="297"/>
                    <a:pt x="2191" y="183"/>
                  </a:cubicBezTo>
                  <a:cubicBezTo>
                    <a:pt x="2169" y="160"/>
                    <a:pt x="2123" y="138"/>
                    <a:pt x="2100" y="115"/>
                  </a:cubicBezTo>
                  <a:cubicBezTo>
                    <a:pt x="2009" y="92"/>
                    <a:pt x="1918" y="46"/>
                    <a:pt x="1826" y="23"/>
                  </a:cubicBezTo>
                  <a:cubicBezTo>
                    <a:pt x="1724" y="12"/>
                    <a:pt x="162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52775" y="766400"/>
              <a:ext cx="62775" cy="62225"/>
            </a:xfrm>
            <a:custGeom>
              <a:avLst/>
              <a:gdLst/>
              <a:ahLst/>
              <a:cxnLst/>
              <a:rect l="l" t="t" r="r" b="b"/>
              <a:pathLst>
                <a:path w="2511" h="2489" extrusionOk="0">
                  <a:moveTo>
                    <a:pt x="1301" y="1"/>
                  </a:moveTo>
                  <a:cubicBezTo>
                    <a:pt x="1164" y="1"/>
                    <a:pt x="1050" y="24"/>
                    <a:pt x="913" y="46"/>
                  </a:cubicBezTo>
                  <a:cubicBezTo>
                    <a:pt x="822" y="69"/>
                    <a:pt x="731" y="115"/>
                    <a:pt x="639" y="206"/>
                  </a:cubicBezTo>
                  <a:cubicBezTo>
                    <a:pt x="548" y="229"/>
                    <a:pt x="457" y="275"/>
                    <a:pt x="388" y="343"/>
                  </a:cubicBezTo>
                  <a:cubicBezTo>
                    <a:pt x="342" y="389"/>
                    <a:pt x="320" y="435"/>
                    <a:pt x="274" y="480"/>
                  </a:cubicBezTo>
                  <a:cubicBezTo>
                    <a:pt x="251" y="526"/>
                    <a:pt x="206" y="549"/>
                    <a:pt x="183" y="594"/>
                  </a:cubicBezTo>
                  <a:cubicBezTo>
                    <a:pt x="137" y="686"/>
                    <a:pt x="114" y="754"/>
                    <a:pt x="91" y="823"/>
                  </a:cubicBezTo>
                  <a:cubicBezTo>
                    <a:pt x="69" y="845"/>
                    <a:pt x="69" y="891"/>
                    <a:pt x="69" y="914"/>
                  </a:cubicBezTo>
                  <a:cubicBezTo>
                    <a:pt x="0" y="1119"/>
                    <a:pt x="23" y="1348"/>
                    <a:pt x="69" y="1576"/>
                  </a:cubicBezTo>
                  <a:cubicBezTo>
                    <a:pt x="91" y="1667"/>
                    <a:pt x="137" y="1781"/>
                    <a:pt x="183" y="1873"/>
                  </a:cubicBezTo>
                  <a:cubicBezTo>
                    <a:pt x="228" y="1964"/>
                    <a:pt x="297" y="2055"/>
                    <a:pt x="388" y="2124"/>
                  </a:cubicBezTo>
                  <a:cubicBezTo>
                    <a:pt x="388" y="2146"/>
                    <a:pt x="411" y="2169"/>
                    <a:pt x="434" y="2192"/>
                  </a:cubicBezTo>
                  <a:cubicBezTo>
                    <a:pt x="502" y="2238"/>
                    <a:pt x="571" y="2283"/>
                    <a:pt x="639" y="2329"/>
                  </a:cubicBezTo>
                  <a:cubicBezTo>
                    <a:pt x="708" y="2375"/>
                    <a:pt x="776" y="2397"/>
                    <a:pt x="867" y="2420"/>
                  </a:cubicBezTo>
                  <a:cubicBezTo>
                    <a:pt x="890" y="2443"/>
                    <a:pt x="913" y="2443"/>
                    <a:pt x="936" y="2443"/>
                  </a:cubicBezTo>
                  <a:cubicBezTo>
                    <a:pt x="1050" y="2466"/>
                    <a:pt x="1164" y="2489"/>
                    <a:pt x="1278" y="2489"/>
                  </a:cubicBezTo>
                  <a:cubicBezTo>
                    <a:pt x="1392" y="2466"/>
                    <a:pt x="1507" y="2466"/>
                    <a:pt x="1598" y="2420"/>
                  </a:cubicBezTo>
                  <a:cubicBezTo>
                    <a:pt x="1712" y="2397"/>
                    <a:pt x="1826" y="2352"/>
                    <a:pt x="1917" y="2283"/>
                  </a:cubicBezTo>
                  <a:cubicBezTo>
                    <a:pt x="2009" y="2215"/>
                    <a:pt x="2100" y="2146"/>
                    <a:pt x="2169" y="2078"/>
                  </a:cubicBezTo>
                  <a:cubicBezTo>
                    <a:pt x="2237" y="1987"/>
                    <a:pt x="2305" y="1895"/>
                    <a:pt x="2351" y="1804"/>
                  </a:cubicBezTo>
                  <a:cubicBezTo>
                    <a:pt x="2397" y="1736"/>
                    <a:pt x="2420" y="1667"/>
                    <a:pt x="2442" y="1576"/>
                  </a:cubicBezTo>
                  <a:cubicBezTo>
                    <a:pt x="2465" y="1530"/>
                    <a:pt x="2465" y="1462"/>
                    <a:pt x="2488" y="1416"/>
                  </a:cubicBezTo>
                  <a:cubicBezTo>
                    <a:pt x="2511" y="1256"/>
                    <a:pt x="2488" y="1119"/>
                    <a:pt x="2465" y="982"/>
                  </a:cubicBezTo>
                  <a:cubicBezTo>
                    <a:pt x="2465" y="937"/>
                    <a:pt x="2442" y="914"/>
                    <a:pt x="2442" y="891"/>
                  </a:cubicBezTo>
                  <a:cubicBezTo>
                    <a:pt x="2397" y="800"/>
                    <a:pt x="2374" y="731"/>
                    <a:pt x="2328" y="640"/>
                  </a:cubicBezTo>
                  <a:cubicBezTo>
                    <a:pt x="2283" y="571"/>
                    <a:pt x="2237" y="503"/>
                    <a:pt x="2169" y="435"/>
                  </a:cubicBezTo>
                  <a:cubicBezTo>
                    <a:pt x="2146" y="412"/>
                    <a:pt x="2123" y="389"/>
                    <a:pt x="2100" y="366"/>
                  </a:cubicBezTo>
                  <a:cubicBezTo>
                    <a:pt x="2032" y="298"/>
                    <a:pt x="1963" y="252"/>
                    <a:pt x="1895" y="206"/>
                  </a:cubicBezTo>
                  <a:cubicBezTo>
                    <a:pt x="1872" y="183"/>
                    <a:pt x="1849" y="161"/>
                    <a:pt x="1803" y="161"/>
                  </a:cubicBezTo>
                  <a:cubicBezTo>
                    <a:pt x="1735" y="115"/>
                    <a:pt x="1644" y="69"/>
                    <a:pt x="1575" y="46"/>
                  </a:cubicBezTo>
                  <a:cubicBezTo>
                    <a:pt x="1484" y="24"/>
                    <a:pt x="1392" y="24"/>
                    <a:pt x="1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3244200" y="916975"/>
              <a:ext cx="41125" cy="53175"/>
            </a:xfrm>
            <a:custGeom>
              <a:avLst/>
              <a:gdLst/>
              <a:ahLst/>
              <a:cxnLst/>
              <a:rect l="l" t="t" r="r" b="b"/>
              <a:pathLst>
                <a:path w="1645" h="2127" extrusionOk="0">
                  <a:moveTo>
                    <a:pt x="901" y="0"/>
                  </a:moveTo>
                  <a:cubicBezTo>
                    <a:pt x="883" y="0"/>
                    <a:pt x="864" y="1"/>
                    <a:pt x="845" y="4"/>
                  </a:cubicBezTo>
                  <a:cubicBezTo>
                    <a:pt x="777" y="4"/>
                    <a:pt x="708" y="27"/>
                    <a:pt x="640" y="27"/>
                  </a:cubicBezTo>
                  <a:cubicBezTo>
                    <a:pt x="526" y="49"/>
                    <a:pt x="434" y="118"/>
                    <a:pt x="343" y="209"/>
                  </a:cubicBezTo>
                  <a:cubicBezTo>
                    <a:pt x="206" y="323"/>
                    <a:pt x="115" y="506"/>
                    <a:pt x="46" y="688"/>
                  </a:cubicBezTo>
                  <a:cubicBezTo>
                    <a:pt x="24" y="780"/>
                    <a:pt x="1" y="894"/>
                    <a:pt x="1" y="962"/>
                  </a:cubicBezTo>
                  <a:cubicBezTo>
                    <a:pt x="1" y="1008"/>
                    <a:pt x="1" y="1031"/>
                    <a:pt x="1" y="1054"/>
                  </a:cubicBezTo>
                  <a:cubicBezTo>
                    <a:pt x="1" y="1054"/>
                    <a:pt x="1" y="1076"/>
                    <a:pt x="1" y="1076"/>
                  </a:cubicBezTo>
                  <a:cubicBezTo>
                    <a:pt x="1" y="1099"/>
                    <a:pt x="1" y="1145"/>
                    <a:pt x="1" y="1168"/>
                  </a:cubicBezTo>
                  <a:cubicBezTo>
                    <a:pt x="1" y="1259"/>
                    <a:pt x="24" y="1350"/>
                    <a:pt x="46" y="1442"/>
                  </a:cubicBezTo>
                  <a:cubicBezTo>
                    <a:pt x="69" y="1487"/>
                    <a:pt x="115" y="1533"/>
                    <a:pt x="138" y="1579"/>
                  </a:cubicBezTo>
                  <a:cubicBezTo>
                    <a:pt x="138" y="1601"/>
                    <a:pt x="138" y="1624"/>
                    <a:pt x="160" y="1624"/>
                  </a:cubicBezTo>
                  <a:cubicBezTo>
                    <a:pt x="252" y="1784"/>
                    <a:pt x="389" y="1944"/>
                    <a:pt x="549" y="2035"/>
                  </a:cubicBezTo>
                  <a:cubicBezTo>
                    <a:pt x="663" y="2104"/>
                    <a:pt x="777" y="2126"/>
                    <a:pt x="914" y="2126"/>
                  </a:cubicBezTo>
                  <a:cubicBezTo>
                    <a:pt x="1005" y="2126"/>
                    <a:pt x="1096" y="2104"/>
                    <a:pt x="1165" y="2058"/>
                  </a:cubicBezTo>
                  <a:cubicBezTo>
                    <a:pt x="1256" y="2035"/>
                    <a:pt x="1347" y="1990"/>
                    <a:pt x="1393" y="1921"/>
                  </a:cubicBezTo>
                  <a:cubicBezTo>
                    <a:pt x="1484" y="1830"/>
                    <a:pt x="1553" y="1738"/>
                    <a:pt x="1576" y="1624"/>
                  </a:cubicBezTo>
                  <a:cubicBezTo>
                    <a:pt x="1621" y="1510"/>
                    <a:pt x="1621" y="1373"/>
                    <a:pt x="1644" y="1282"/>
                  </a:cubicBezTo>
                  <a:cubicBezTo>
                    <a:pt x="1644" y="1168"/>
                    <a:pt x="1621" y="1031"/>
                    <a:pt x="1598" y="917"/>
                  </a:cubicBezTo>
                  <a:cubicBezTo>
                    <a:pt x="1598" y="848"/>
                    <a:pt x="1553" y="780"/>
                    <a:pt x="1530" y="711"/>
                  </a:cubicBezTo>
                  <a:cubicBezTo>
                    <a:pt x="1530" y="711"/>
                    <a:pt x="1530" y="711"/>
                    <a:pt x="1530" y="688"/>
                  </a:cubicBezTo>
                  <a:cubicBezTo>
                    <a:pt x="1530" y="597"/>
                    <a:pt x="1507" y="506"/>
                    <a:pt x="1462" y="437"/>
                  </a:cubicBezTo>
                  <a:cubicBezTo>
                    <a:pt x="1439" y="346"/>
                    <a:pt x="1393" y="278"/>
                    <a:pt x="1325" y="209"/>
                  </a:cubicBezTo>
                  <a:cubicBezTo>
                    <a:pt x="1202" y="86"/>
                    <a:pt x="1061"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3302975" y="1072850"/>
              <a:ext cx="55950" cy="61775"/>
            </a:xfrm>
            <a:custGeom>
              <a:avLst/>
              <a:gdLst/>
              <a:ahLst/>
              <a:cxnLst/>
              <a:rect l="l" t="t" r="r" b="b"/>
              <a:pathLst>
                <a:path w="2238" h="2471" extrusionOk="0">
                  <a:moveTo>
                    <a:pt x="959" y="0"/>
                  </a:moveTo>
                  <a:cubicBezTo>
                    <a:pt x="777" y="23"/>
                    <a:pt x="594" y="68"/>
                    <a:pt x="457" y="205"/>
                  </a:cubicBezTo>
                  <a:cubicBezTo>
                    <a:pt x="389" y="297"/>
                    <a:pt x="320" y="388"/>
                    <a:pt x="252" y="479"/>
                  </a:cubicBezTo>
                  <a:cubicBezTo>
                    <a:pt x="183" y="571"/>
                    <a:pt x="138" y="685"/>
                    <a:pt x="92" y="799"/>
                  </a:cubicBezTo>
                  <a:cubicBezTo>
                    <a:pt x="69" y="845"/>
                    <a:pt x="69" y="890"/>
                    <a:pt x="46" y="959"/>
                  </a:cubicBezTo>
                  <a:cubicBezTo>
                    <a:pt x="24" y="1073"/>
                    <a:pt x="1" y="1187"/>
                    <a:pt x="24" y="1324"/>
                  </a:cubicBezTo>
                  <a:cubicBezTo>
                    <a:pt x="46" y="1529"/>
                    <a:pt x="92" y="1758"/>
                    <a:pt x="229" y="1940"/>
                  </a:cubicBezTo>
                  <a:cubicBezTo>
                    <a:pt x="275" y="2009"/>
                    <a:pt x="343" y="2100"/>
                    <a:pt x="434" y="2168"/>
                  </a:cubicBezTo>
                  <a:cubicBezTo>
                    <a:pt x="571" y="2283"/>
                    <a:pt x="663" y="2351"/>
                    <a:pt x="845" y="2419"/>
                  </a:cubicBezTo>
                  <a:cubicBezTo>
                    <a:pt x="948" y="2454"/>
                    <a:pt x="1062" y="2471"/>
                    <a:pt x="1173" y="2471"/>
                  </a:cubicBezTo>
                  <a:cubicBezTo>
                    <a:pt x="1285" y="2471"/>
                    <a:pt x="1393" y="2454"/>
                    <a:pt x="1484" y="2419"/>
                  </a:cubicBezTo>
                  <a:cubicBezTo>
                    <a:pt x="1667" y="2351"/>
                    <a:pt x="1758" y="2305"/>
                    <a:pt x="1895" y="2168"/>
                  </a:cubicBezTo>
                  <a:cubicBezTo>
                    <a:pt x="1987" y="2100"/>
                    <a:pt x="2055" y="2009"/>
                    <a:pt x="2101" y="1917"/>
                  </a:cubicBezTo>
                  <a:cubicBezTo>
                    <a:pt x="2146" y="1826"/>
                    <a:pt x="2192" y="1735"/>
                    <a:pt x="2215" y="1643"/>
                  </a:cubicBezTo>
                  <a:cubicBezTo>
                    <a:pt x="2238" y="1575"/>
                    <a:pt x="2238" y="1461"/>
                    <a:pt x="2238" y="1392"/>
                  </a:cubicBezTo>
                  <a:cubicBezTo>
                    <a:pt x="2238" y="1301"/>
                    <a:pt x="2238" y="1210"/>
                    <a:pt x="2215" y="1141"/>
                  </a:cubicBezTo>
                  <a:cubicBezTo>
                    <a:pt x="2123" y="913"/>
                    <a:pt x="1964" y="685"/>
                    <a:pt x="1758" y="571"/>
                  </a:cubicBezTo>
                  <a:cubicBezTo>
                    <a:pt x="1713" y="548"/>
                    <a:pt x="1667" y="548"/>
                    <a:pt x="1621" y="525"/>
                  </a:cubicBezTo>
                  <a:cubicBezTo>
                    <a:pt x="1598" y="411"/>
                    <a:pt x="1530" y="297"/>
                    <a:pt x="1439" y="205"/>
                  </a:cubicBezTo>
                  <a:cubicBezTo>
                    <a:pt x="1325" y="91"/>
                    <a:pt x="1142" y="0"/>
                    <a:pt x="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420525" y="1243525"/>
              <a:ext cx="57675" cy="69800"/>
            </a:xfrm>
            <a:custGeom>
              <a:avLst/>
              <a:gdLst/>
              <a:ahLst/>
              <a:cxnLst/>
              <a:rect l="l" t="t" r="r" b="b"/>
              <a:pathLst>
                <a:path w="2307" h="2792" extrusionOk="0">
                  <a:moveTo>
                    <a:pt x="1090" y="0"/>
                  </a:moveTo>
                  <a:cubicBezTo>
                    <a:pt x="987" y="0"/>
                    <a:pt x="886" y="23"/>
                    <a:pt x="800" y="66"/>
                  </a:cubicBezTo>
                  <a:cubicBezTo>
                    <a:pt x="708" y="89"/>
                    <a:pt x="640" y="135"/>
                    <a:pt x="571" y="203"/>
                  </a:cubicBezTo>
                  <a:cubicBezTo>
                    <a:pt x="480" y="294"/>
                    <a:pt x="434" y="386"/>
                    <a:pt x="389" y="500"/>
                  </a:cubicBezTo>
                  <a:cubicBezTo>
                    <a:pt x="320" y="683"/>
                    <a:pt x="252" y="865"/>
                    <a:pt x="183" y="1048"/>
                  </a:cubicBezTo>
                  <a:cubicBezTo>
                    <a:pt x="183" y="1093"/>
                    <a:pt x="161" y="1116"/>
                    <a:pt x="161" y="1162"/>
                  </a:cubicBezTo>
                  <a:cubicBezTo>
                    <a:pt x="115" y="1230"/>
                    <a:pt x="69" y="1322"/>
                    <a:pt x="46" y="1413"/>
                  </a:cubicBezTo>
                  <a:cubicBezTo>
                    <a:pt x="24" y="1504"/>
                    <a:pt x="1" y="1618"/>
                    <a:pt x="24" y="1710"/>
                  </a:cubicBezTo>
                  <a:cubicBezTo>
                    <a:pt x="24" y="1915"/>
                    <a:pt x="92" y="2098"/>
                    <a:pt x="206" y="2257"/>
                  </a:cubicBezTo>
                  <a:cubicBezTo>
                    <a:pt x="320" y="2440"/>
                    <a:pt x="434" y="2577"/>
                    <a:pt x="617" y="2668"/>
                  </a:cubicBezTo>
                  <a:cubicBezTo>
                    <a:pt x="788" y="2746"/>
                    <a:pt x="958" y="2792"/>
                    <a:pt x="1136" y="2792"/>
                  </a:cubicBezTo>
                  <a:cubicBezTo>
                    <a:pt x="1220" y="2792"/>
                    <a:pt x="1305" y="2782"/>
                    <a:pt x="1393" y="2760"/>
                  </a:cubicBezTo>
                  <a:cubicBezTo>
                    <a:pt x="1576" y="2714"/>
                    <a:pt x="1758" y="2600"/>
                    <a:pt x="1895" y="2463"/>
                  </a:cubicBezTo>
                  <a:cubicBezTo>
                    <a:pt x="2032" y="2349"/>
                    <a:pt x="2123" y="2189"/>
                    <a:pt x="2192" y="2029"/>
                  </a:cubicBezTo>
                  <a:cubicBezTo>
                    <a:pt x="2260" y="1847"/>
                    <a:pt x="2306" y="1687"/>
                    <a:pt x="2306" y="1504"/>
                  </a:cubicBezTo>
                  <a:cubicBezTo>
                    <a:pt x="2306" y="1276"/>
                    <a:pt x="2238" y="1071"/>
                    <a:pt x="2146" y="865"/>
                  </a:cubicBezTo>
                  <a:cubicBezTo>
                    <a:pt x="2009" y="546"/>
                    <a:pt x="1713" y="294"/>
                    <a:pt x="1416" y="89"/>
                  </a:cubicBezTo>
                  <a:cubicBezTo>
                    <a:pt x="1320" y="29"/>
                    <a:pt x="1204" y="0"/>
                    <a:pt x="10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3569475" y="1294525"/>
              <a:ext cx="75350" cy="59100"/>
            </a:xfrm>
            <a:custGeom>
              <a:avLst/>
              <a:gdLst/>
              <a:ahLst/>
              <a:cxnLst/>
              <a:rect l="l" t="t" r="r" b="b"/>
              <a:pathLst>
                <a:path w="3014" h="2364" extrusionOk="0">
                  <a:moveTo>
                    <a:pt x="1977" y="1"/>
                  </a:moveTo>
                  <a:cubicBezTo>
                    <a:pt x="1889" y="1"/>
                    <a:pt x="1803" y="12"/>
                    <a:pt x="1735" y="35"/>
                  </a:cubicBezTo>
                  <a:cubicBezTo>
                    <a:pt x="1552" y="103"/>
                    <a:pt x="1415" y="195"/>
                    <a:pt x="1301" y="354"/>
                  </a:cubicBezTo>
                  <a:cubicBezTo>
                    <a:pt x="1301" y="354"/>
                    <a:pt x="1301" y="354"/>
                    <a:pt x="1301" y="377"/>
                  </a:cubicBezTo>
                  <a:cubicBezTo>
                    <a:pt x="1233" y="286"/>
                    <a:pt x="1119" y="217"/>
                    <a:pt x="1004" y="195"/>
                  </a:cubicBezTo>
                  <a:cubicBezTo>
                    <a:pt x="951" y="187"/>
                    <a:pt x="890" y="182"/>
                    <a:pt x="828" y="182"/>
                  </a:cubicBezTo>
                  <a:cubicBezTo>
                    <a:pt x="703" y="182"/>
                    <a:pt x="571" y="202"/>
                    <a:pt x="479" y="263"/>
                  </a:cubicBezTo>
                  <a:cubicBezTo>
                    <a:pt x="343" y="377"/>
                    <a:pt x="251" y="446"/>
                    <a:pt x="137" y="605"/>
                  </a:cubicBezTo>
                  <a:cubicBezTo>
                    <a:pt x="114" y="674"/>
                    <a:pt x="91" y="742"/>
                    <a:pt x="46" y="811"/>
                  </a:cubicBezTo>
                  <a:cubicBezTo>
                    <a:pt x="46" y="834"/>
                    <a:pt x="46" y="879"/>
                    <a:pt x="23" y="902"/>
                  </a:cubicBezTo>
                  <a:cubicBezTo>
                    <a:pt x="0" y="994"/>
                    <a:pt x="0" y="1108"/>
                    <a:pt x="0" y="1222"/>
                  </a:cubicBezTo>
                  <a:cubicBezTo>
                    <a:pt x="23" y="1404"/>
                    <a:pt x="46" y="1518"/>
                    <a:pt x="137" y="1701"/>
                  </a:cubicBezTo>
                  <a:cubicBezTo>
                    <a:pt x="343" y="2135"/>
                    <a:pt x="822" y="2340"/>
                    <a:pt x="1278" y="2363"/>
                  </a:cubicBezTo>
                  <a:cubicBezTo>
                    <a:pt x="1461" y="2363"/>
                    <a:pt x="1666" y="2340"/>
                    <a:pt x="1849" y="2295"/>
                  </a:cubicBezTo>
                  <a:cubicBezTo>
                    <a:pt x="2032" y="2249"/>
                    <a:pt x="2191" y="2180"/>
                    <a:pt x="2351" y="2112"/>
                  </a:cubicBezTo>
                  <a:cubicBezTo>
                    <a:pt x="2557" y="1998"/>
                    <a:pt x="2716" y="1838"/>
                    <a:pt x="2830" y="1655"/>
                  </a:cubicBezTo>
                  <a:cubicBezTo>
                    <a:pt x="2899" y="1564"/>
                    <a:pt x="2945" y="1450"/>
                    <a:pt x="2967" y="1359"/>
                  </a:cubicBezTo>
                  <a:cubicBezTo>
                    <a:pt x="3013" y="1199"/>
                    <a:pt x="3013" y="1085"/>
                    <a:pt x="2990" y="925"/>
                  </a:cubicBezTo>
                  <a:cubicBezTo>
                    <a:pt x="2967" y="674"/>
                    <a:pt x="2853" y="446"/>
                    <a:pt x="2648" y="263"/>
                  </a:cubicBezTo>
                  <a:cubicBezTo>
                    <a:pt x="2534" y="149"/>
                    <a:pt x="2397" y="58"/>
                    <a:pt x="2237" y="35"/>
                  </a:cubicBezTo>
                  <a:cubicBezTo>
                    <a:pt x="2157" y="12"/>
                    <a:pt x="2066"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3708125" y="1187100"/>
              <a:ext cx="66225" cy="64950"/>
            </a:xfrm>
            <a:custGeom>
              <a:avLst/>
              <a:gdLst/>
              <a:ahLst/>
              <a:cxnLst/>
              <a:rect l="l" t="t" r="r" b="b"/>
              <a:pathLst>
                <a:path w="2649" h="2598" extrusionOk="0">
                  <a:moveTo>
                    <a:pt x="1618" y="1"/>
                  </a:moveTo>
                  <a:cubicBezTo>
                    <a:pt x="1570" y="1"/>
                    <a:pt x="1519" y="6"/>
                    <a:pt x="1462" y="18"/>
                  </a:cubicBezTo>
                  <a:cubicBezTo>
                    <a:pt x="1370" y="18"/>
                    <a:pt x="1302" y="41"/>
                    <a:pt x="1210" y="86"/>
                  </a:cubicBezTo>
                  <a:cubicBezTo>
                    <a:pt x="1096" y="178"/>
                    <a:pt x="959" y="315"/>
                    <a:pt x="914" y="452"/>
                  </a:cubicBezTo>
                  <a:cubicBezTo>
                    <a:pt x="843" y="434"/>
                    <a:pt x="769" y="423"/>
                    <a:pt x="695" y="423"/>
                  </a:cubicBezTo>
                  <a:cubicBezTo>
                    <a:pt x="579" y="423"/>
                    <a:pt x="464" y="450"/>
                    <a:pt x="366" y="520"/>
                  </a:cubicBezTo>
                  <a:cubicBezTo>
                    <a:pt x="229" y="611"/>
                    <a:pt x="92" y="748"/>
                    <a:pt x="46" y="931"/>
                  </a:cubicBezTo>
                  <a:cubicBezTo>
                    <a:pt x="1" y="1159"/>
                    <a:pt x="1" y="1387"/>
                    <a:pt x="69" y="1593"/>
                  </a:cubicBezTo>
                  <a:cubicBezTo>
                    <a:pt x="138" y="1798"/>
                    <a:pt x="229" y="1981"/>
                    <a:pt x="389" y="2141"/>
                  </a:cubicBezTo>
                  <a:cubicBezTo>
                    <a:pt x="457" y="2232"/>
                    <a:pt x="548" y="2278"/>
                    <a:pt x="617" y="2346"/>
                  </a:cubicBezTo>
                  <a:cubicBezTo>
                    <a:pt x="663" y="2392"/>
                    <a:pt x="708" y="2415"/>
                    <a:pt x="777" y="2437"/>
                  </a:cubicBezTo>
                  <a:cubicBezTo>
                    <a:pt x="868" y="2483"/>
                    <a:pt x="959" y="2529"/>
                    <a:pt x="1073" y="2551"/>
                  </a:cubicBezTo>
                  <a:cubicBezTo>
                    <a:pt x="1188" y="2574"/>
                    <a:pt x="1302" y="2597"/>
                    <a:pt x="1416" y="2597"/>
                  </a:cubicBezTo>
                  <a:cubicBezTo>
                    <a:pt x="1621" y="2574"/>
                    <a:pt x="1827" y="2529"/>
                    <a:pt x="2009" y="2415"/>
                  </a:cubicBezTo>
                  <a:cubicBezTo>
                    <a:pt x="2192" y="2300"/>
                    <a:pt x="2329" y="2163"/>
                    <a:pt x="2420" y="1981"/>
                  </a:cubicBezTo>
                  <a:cubicBezTo>
                    <a:pt x="2603" y="1661"/>
                    <a:pt x="2648" y="1296"/>
                    <a:pt x="2580" y="954"/>
                  </a:cubicBezTo>
                  <a:cubicBezTo>
                    <a:pt x="2534" y="794"/>
                    <a:pt x="2466" y="634"/>
                    <a:pt x="2375" y="520"/>
                  </a:cubicBezTo>
                  <a:cubicBezTo>
                    <a:pt x="2329" y="429"/>
                    <a:pt x="2260" y="337"/>
                    <a:pt x="2169" y="269"/>
                  </a:cubicBezTo>
                  <a:cubicBezTo>
                    <a:pt x="2123" y="223"/>
                    <a:pt x="2055" y="178"/>
                    <a:pt x="1986" y="132"/>
                  </a:cubicBezTo>
                  <a:cubicBezTo>
                    <a:pt x="1918" y="86"/>
                    <a:pt x="1827" y="64"/>
                    <a:pt x="1758" y="18"/>
                  </a:cubicBezTo>
                  <a:cubicBezTo>
                    <a:pt x="1713" y="6"/>
                    <a:pt x="1667" y="1"/>
                    <a:pt x="1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825100" y="989275"/>
              <a:ext cx="63375" cy="71075"/>
            </a:xfrm>
            <a:custGeom>
              <a:avLst/>
              <a:gdLst/>
              <a:ahLst/>
              <a:cxnLst/>
              <a:rect l="l" t="t" r="r" b="b"/>
              <a:pathLst>
                <a:path w="2535" h="2843" extrusionOk="0">
                  <a:moveTo>
                    <a:pt x="1148" y="0"/>
                  </a:moveTo>
                  <a:cubicBezTo>
                    <a:pt x="1023" y="0"/>
                    <a:pt x="891" y="41"/>
                    <a:pt x="800" y="102"/>
                  </a:cubicBezTo>
                  <a:cubicBezTo>
                    <a:pt x="640" y="170"/>
                    <a:pt x="503" y="353"/>
                    <a:pt x="480" y="513"/>
                  </a:cubicBezTo>
                  <a:cubicBezTo>
                    <a:pt x="435" y="672"/>
                    <a:pt x="457" y="809"/>
                    <a:pt x="503" y="946"/>
                  </a:cubicBezTo>
                  <a:cubicBezTo>
                    <a:pt x="366" y="1015"/>
                    <a:pt x="252" y="1129"/>
                    <a:pt x="161" y="1266"/>
                  </a:cubicBezTo>
                  <a:cubicBezTo>
                    <a:pt x="1" y="1563"/>
                    <a:pt x="47" y="1928"/>
                    <a:pt x="183" y="2225"/>
                  </a:cubicBezTo>
                  <a:cubicBezTo>
                    <a:pt x="402" y="2596"/>
                    <a:pt x="809" y="2842"/>
                    <a:pt x="1224" y="2842"/>
                  </a:cubicBezTo>
                  <a:cubicBezTo>
                    <a:pt x="1243" y="2842"/>
                    <a:pt x="1261" y="2842"/>
                    <a:pt x="1279" y="2841"/>
                  </a:cubicBezTo>
                  <a:cubicBezTo>
                    <a:pt x="1507" y="2841"/>
                    <a:pt x="1736" y="2795"/>
                    <a:pt x="1918" y="2658"/>
                  </a:cubicBezTo>
                  <a:cubicBezTo>
                    <a:pt x="2101" y="2521"/>
                    <a:pt x="2261" y="2362"/>
                    <a:pt x="2375" y="2156"/>
                  </a:cubicBezTo>
                  <a:cubicBezTo>
                    <a:pt x="2466" y="1951"/>
                    <a:pt x="2534" y="1745"/>
                    <a:pt x="2534" y="1517"/>
                  </a:cubicBezTo>
                  <a:cubicBezTo>
                    <a:pt x="2534" y="1266"/>
                    <a:pt x="2466" y="1060"/>
                    <a:pt x="2352" y="832"/>
                  </a:cubicBezTo>
                  <a:cubicBezTo>
                    <a:pt x="2146" y="444"/>
                    <a:pt x="1736" y="147"/>
                    <a:pt x="1325" y="33"/>
                  </a:cubicBezTo>
                  <a:cubicBezTo>
                    <a:pt x="1271" y="11"/>
                    <a:pt x="1211" y="0"/>
                    <a:pt x="1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3880450" y="813200"/>
              <a:ext cx="55950" cy="57100"/>
            </a:xfrm>
            <a:custGeom>
              <a:avLst/>
              <a:gdLst/>
              <a:ahLst/>
              <a:cxnLst/>
              <a:rect l="l" t="t" r="r" b="b"/>
              <a:pathLst>
                <a:path w="2238" h="2284" extrusionOk="0">
                  <a:moveTo>
                    <a:pt x="1051" y="1"/>
                  </a:moveTo>
                  <a:cubicBezTo>
                    <a:pt x="960" y="1"/>
                    <a:pt x="868" y="1"/>
                    <a:pt x="777" y="23"/>
                  </a:cubicBezTo>
                  <a:cubicBezTo>
                    <a:pt x="731" y="23"/>
                    <a:pt x="709" y="46"/>
                    <a:pt x="663" y="46"/>
                  </a:cubicBezTo>
                  <a:cubicBezTo>
                    <a:pt x="594" y="92"/>
                    <a:pt x="480" y="115"/>
                    <a:pt x="412" y="183"/>
                  </a:cubicBezTo>
                  <a:cubicBezTo>
                    <a:pt x="343" y="229"/>
                    <a:pt x="252" y="274"/>
                    <a:pt x="206" y="366"/>
                  </a:cubicBezTo>
                  <a:cubicBezTo>
                    <a:pt x="138" y="411"/>
                    <a:pt x="92" y="503"/>
                    <a:pt x="47" y="571"/>
                  </a:cubicBezTo>
                  <a:cubicBezTo>
                    <a:pt x="24" y="662"/>
                    <a:pt x="1" y="754"/>
                    <a:pt x="1" y="845"/>
                  </a:cubicBezTo>
                  <a:cubicBezTo>
                    <a:pt x="1" y="936"/>
                    <a:pt x="24" y="1028"/>
                    <a:pt x="47" y="1119"/>
                  </a:cubicBezTo>
                  <a:cubicBezTo>
                    <a:pt x="92" y="1210"/>
                    <a:pt x="138" y="1279"/>
                    <a:pt x="206" y="1347"/>
                  </a:cubicBezTo>
                  <a:cubicBezTo>
                    <a:pt x="206" y="1484"/>
                    <a:pt x="229" y="1621"/>
                    <a:pt x="252" y="1758"/>
                  </a:cubicBezTo>
                  <a:cubicBezTo>
                    <a:pt x="275" y="1872"/>
                    <a:pt x="343" y="1986"/>
                    <a:pt x="435" y="2055"/>
                  </a:cubicBezTo>
                  <a:cubicBezTo>
                    <a:pt x="526" y="2146"/>
                    <a:pt x="617" y="2215"/>
                    <a:pt x="731" y="2237"/>
                  </a:cubicBezTo>
                  <a:cubicBezTo>
                    <a:pt x="834" y="2272"/>
                    <a:pt x="931" y="2283"/>
                    <a:pt x="1025" y="2283"/>
                  </a:cubicBezTo>
                  <a:cubicBezTo>
                    <a:pt x="1119" y="2283"/>
                    <a:pt x="1211" y="2272"/>
                    <a:pt x="1302" y="2260"/>
                  </a:cubicBezTo>
                  <a:cubicBezTo>
                    <a:pt x="1393" y="2237"/>
                    <a:pt x="1485" y="2192"/>
                    <a:pt x="1553" y="2146"/>
                  </a:cubicBezTo>
                  <a:cubicBezTo>
                    <a:pt x="1599" y="2123"/>
                    <a:pt x="1644" y="2123"/>
                    <a:pt x="1667" y="2078"/>
                  </a:cubicBezTo>
                  <a:cubicBezTo>
                    <a:pt x="1736" y="2032"/>
                    <a:pt x="1827" y="1986"/>
                    <a:pt x="1873" y="1918"/>
                  </a:cubicBezTo>
                  <a:cubicBezTo>
                    <a:pt x="1941" y="1849"/>
                    <a:pt x="2010" y="1758"/>
                    <a:pt x="2055" y="1690"/>
                  </a:cubicBezTo>
                  <a:cubicBezTo>
                    <a:pt x="2147" y="1507"/>
                    <a:pt x="2192" y="1347"/>
                    <a:pt x="2215" y="1142"/>
                  </a:cubicBezTo>
                  <a:cubicBezTo>
                    <a:pt x="2238" y="959"/>
                    <a:pt x="2169" y="777"/>
                    <a:pt x="2078" y="617"/>
                  </a:cubicBezTo>
                  <a:cubicBezTo>
                    <a:pt x="2078" y="571"/>
                    <a:pt x="2055" y="548"/>
                    <a:pt x="2032" y="525"/>
                  </a:cubicBezTo>
                  <a:cubicBezTo>
                    <a:pt x="1987" y="457"/>
                    <a:pt x="1941" y="366"/>
                    <a:pt x="1873" y="320"/>
                  </a:cubicBezTo>
                  <a:cubicBezTo>
                    <a:pt x="1804" y="274"/>
                    <a:pt x="1736" y="206"/>
                    <a:pt x="1667" y="160"/>
                  </a:cubicBezTo>
                  <a:cubicBezTo>
                    <a:pt x="1599" y="115"/>
                    <a:pt x="1507" y="92"/>
                    <a:pt x="1416" y="46"/>
                  </a:cubicBezTo>
                  <a:cubicBezTo>
                    <a:pt x="1393" y="46"/>
                    <a:pt x="1348" y="46"/>
                    <a:pt x="1325" y="23"/>
                  </a:cubicBezTo>
                  <a:cubicBezTo>
                    <a:pt x="1233" y="23"/>
                    <a:pt x="1142"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3822825" y="620900"/>
              <a:ext cx="59950" cy="65075"/>
            </a:xfrm>
            <a:custGeom>
              <a:avLst/>
              <a:gdLst/>
              <a:ahLst/>
              <a:cxnLst/>
              <a:rect l="l" t="t" r="r" b="b"/>
              <a:pathLst>
                <a:path w="2398" h="2603" extrusionOk="0">
                  <a:moveTo>
                    <a:pt x="708" y="0"/>
                  </a:moveTo>
                  <a:cubicBezTo>
                    <a:pt x="586" y="0"/>
                    <a:pt x="465" y="31"/>
                    <a:pt x="343" y="92"/>
                  </a:cubicBezTo>
                  <a:cubicBezTo>
                    <a:pt x="206" y="183"/>
                    <a:pt x="69" y="343"/>
                    <a:pt x="23" y="503"/>
                  </a:cubicBezTo>
                  <a:cubicBezTo>
                    <a:pt x="1" y="685"/>
                    <a:pt x="1" y="891"/>
                    <a:pt x="92" y="1050"/>
                  </a:cubicBezTo>
                  <a:cubicBezTo>
                    <a:pt x="115" y="1073"/>
                    <a:pt x="138" y="1096"/>
                    <a:pt x="160" y="1119"/>
                  </a:cubicBezTo>
                  <a:cubicBezTo>
                    <a:pt x="138" y="1210"/>
                    <a:pt x="138" y="1279"/>
                    <a:pt x="138" y="1370"/>
                  </a:cubicBezTo>
                  <a:cubicBezTo>
                    <a:pt x="138" y="1484"/>
                    <a:pt x="160" y="1598"/>
                    <a:pt x="183" y="1712"/>
                  </a:cubicBezTo>
                  <a:cubicBezTo>
                    <a:pt x="229" y="1804"/>
                    <a:pt x="252" y="1872"/>
                    <a:pt x="297" y="1963"/>
                  </a:cubicBezTo>
                  <a:cubicBezTo>
                    <a:pt x="297" y="1986"/>
                    <a:pt x="320" y="2009"/>
                    <a:pt x="343" y="2055"/>
                  </a:cubicBezTo>
                  <a:cubicBezTo>
                    <a:pt x="411" y="2146"/>
                    <a:pt x="480" y="2214"/>
                    <a:pt x="548" y="2283"/>
                  </a:cubicBezTo>
                  <a:cubicBezTo>
                    <a:pt x="708" y="2420"/>
                    <a:pt x="799" y="2466"/>
                    <a:pt x="982" y="2534"/>
                  </a:cubicBezTo>
                  <a:cubicBezTo>
                    <a:pt x="1028" y="2557"/>
                    <a:pt x="1051" y="2557"/>
                    <a:pt x="1073" y="2557"/>
                  </a:cubicBezTo>
                  <a:cubicBezTo>
                    <a:pt x="1142" y="2580"/>
                    <a:pt x="1233" y="2602"/>
                    <a:pt x="1324" y="2602"/>
                  </a:cubicBezTo>
                  <a:cubicBezTo>
                    <a:pt x="1507" y="2602"/>
                    <a:pt x="1644" y="2557"/>
                    <a:pt x="1804" y="2466"/>
                  </a:cubicBezTo>
                  <a:cubicBezTo>
                    <a:pt x="1895" y="2443"/>
                    <a:pt x="1986" y="2374"/>
                    <a:pt x="2055" y="2306"/>
                  </a:cubicBezTo>
                  <a:cubicBezTo>
                    <a:pt x="2055" y="2283"/>
                    <a:pt x="2078" y="2283"/>
                    <a:pt x="2101" y="2260"/>
                  </a:cubicBezTo>
                  <a:cubicBezTo>
                    <a:pt x="2146" y="2192"/>
                    <a:pt x="2192" y="2123"/>
                    <a:pt x="2237" y="2077"/>
                  </a:cubicBezTo>
                  <a:cubicBezTo>
                    <a:pt x="2329" y="1895"/>
                    <a:pt x="2374" y="1689"/>
                    <a:pt x="2397" y="1484"/>
                  </a:cubicBezTo>
                  <a:cubicBezTo>
                    <a:pt x="2397" y="1119"/>
                    <a:pt x="2237" y="731"/>
                    <a:pt x="1964" y="503"/>
                  </a:cubicBezTo>
                  <a:cubicBezTo>
                    <a:pt x="1849" y="411"/>
                    <a:pt x="1758" y="343"/>
                    <a:pt x="1667" y="274"/>
                  </a:cubicBezTo>
                  <a:cubicBezTo>
                    <a:pt x="1553" y="229"/>
                    <a:pt x="1439" y="183"/>
                    <a:pt x="1324" y="137"/>
                  </a:cubicBezTo>
                  <a:cubicBezTo>
                    <a:pt x="1187" y="92"/>
                    <a:pt x="1028" y="46"/>
                    <a:pt x="891" y="23"/>
                  </a:cubicBezTo>
                  <a:cubicBezTo>
                    <a:pt x="830" y="8"/>
                    <a:pt x="769"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3623675" y="556425"/>
              <a:ext cx="63375" cy="66325"/>
            </a:xfrm>
            <a:custGeom>
              <a:avLst/>
              <a:gdLst/>
              <a:ahLst/>
              <a:cxnLst/>
              <a:rect l="l" t="t" r="r" b="b"/>
              <a:pathLst>
                <a:path w="2535" h="2653" extrusionOk="0">
                  <a:moveTo>
                    <a:pt x="1119" y="0"/>
                  </a:moveTo>
                  <a:cubicBezTo>
                    <a:pt x="868" y="0"/>
                    <a:pt x="617" y="69"/>
                    <a:pt x="411" y="206"/>
                  </a:cubicBezTo>
                  <a:cubicBezTo>
                    <a:pt x="252" y="297"/>
                    <a:pt x="137" y="434"/>
                    <a:pt x="92" y="616"/>
                  </a:cubicBezTo>
                  <a:cubicBezTo>
                    <a:pt x="46" y="753"/>
                    <a:pt x="69" y="913"/>
                    <a:pt x="115" y="1050"/>
                  </a:cubicBezTo>
                  <a:cubicBezTo>
                    <a:pt x="46" y="1141"/>
                    <a:pt x="1" y="1278"/>
                    <a:pt x="1" y="1415"/>
                  </a:cubicBezTo>
                  <a:cubicBezTo>
                    <a:pt x="1" y="1621"/>
                    <a:pt x="69" y="1872"/>
                    <a:pt x="183" y="2054"/>
                  </a:cubicBezTo>
                  <a:cubicBezTo>
                    <a:pt x="320" y="2237"/>
                    <a:pt x="480" y="2397"/>
                    <a:pt x="685" y="2488"/>
                  </a:cubicBezTo>
                  <a:cubicBezTo>
                    <a:pt x="864" y="2587"/>
                    <a:pt x="1043" y="2652"/>
                    <a:pt x="1252" y="2652"/>
                  </a:cubicBezTo>
                  <a:cubicBezTo>
                    <a:pt x="1283" y="2652"/>
                    <a:pt x="1315" y="2651"/>
                    <a:pt x="1347" y="2648"/>
                  </a:cubicBezTo>
                  <a:cubicBezTo>
                    <a:pt x="1439" y="2648"/>
                    <a:pt x="1553" y="2625"/>
                    <a:pt x="1667" y="2579"/>
                  </a:cubicBezTo>
                  <a:cubicBezTo>
                    <a:pt x="1849" y="2511"/>
                    <a:pt x="1941" y="2465"/>
                    <a:pt x="2100" y="2328"/>
                  </a:cubicBezTo>
                  <a:cubicBezTo>
                    <a:pt x="2260" y="2191"/>
                    <a:pt x="2374" y="1986"/>
                    <a:pt x="2443" y="1781"/>
                  </a:cubicBezTo>
                  <a:cubicBezTo>
                    <a:pt x="2466" y="1735"/>
                    <a:pt x="2489" y="1689"/>
                    <a:pt x="2489" y="1621"/>
                  </a:cubicBezTo>
                  <a:cubicBezTo>
                    <a:pt x="2511" y="1507"/>
                    <a:pt x="2534" y="1392"/>
                    <a:pt x="2534" y="1278"/>
                  </a:cubicBezTo>
                  <a:cubicBezTo>
                    <a:pt x="2511" y="1050"/>
                    <a:pt x="2466" y="822"/>
                    <a:pt x="2329" y="639"/>
                  </a:cubicBezTo>
                  <a:cubicBezTo>
                    <a:pt x="2215" y="457"/>
                    <a:pt x="2055" y="274"/>
                    <a:pt x="1827" y="183"/>
                  </a:cubicBezTo>
                  <a:cubicBezTo>
                    <a:pt x="1621" y="69"/>
                    <a:pt x="137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3507275" y="709350"/>
              <a:ext cx="53650" cy="54800"/>
            </a:xfrm>
            <a:custGeom>
              <a:avLst/>
              <a:gdLst/>
              <a:ahLst/>
              <a:cxnLst/>
              <a:rect l="l" t="t" r="r" b="b"/>
              <a:pathLst>
                <a:path w="2146" h="2192" extrusionOk="0">
                  <a:moveTo>
                    <a:pt x="685" y="0"/>
                  </a:moveTo>
                  <a:cubicBezTo>
                    <a:pt x="594" y="0"/>
                    <a:pt x="502" y="23"/>
                    <a:pt x="411" y="69"/>
                  </a:cubicBezTo>
                  <a:cubicBezTo>
                    <a:pt x="343" y="92"/>
                    <a:pt x="251" y="137"/>
                    <a:pt x="206" y="206"/>
                  </a:cubicBezTo>
                  <a:cubicBezTo>
                    <a:pt x="137" y="274"/>
                    <a:pt x="91" y="343"/>
                    <a:pt x="46" y="434"/>
                  </a:cubicBezTo>
                  <a:cubicBezTo>
                    <a:pt x="0" y="525"/>
                    <a:pt x="0" y="617"/>
                    <a:pt x="0" y="708"/>
                  </a:cubicBezTo>
                  <a:cubicBezTo>
                    <a:pt x="0" y="890"/>
                    <a:pt x="69" y="1073"/>
                    <a:pt x="206" y="1187"/>
                  </a:cubicBezTo>
                  <a:cubicBezTo>
                    <a:pt x="206" y="1210"/>
                    <a:pt x="228" y="1210"/>
                    <a:pt x="228" y="1210"/>
                  </a:cubicBezTo>
                  <a:cubicBezTo>
                    <a:pt x="228" y="1301"/>
                    <a:pt x="251" y="1370"/>
                    <a:pt x="251" y="1461"/>
                  </a:cubicBezTo>
                  <a:cubicBezTo>
                    <a:pt x="274" y="1484"/>
                    <a:pt x="274" y="1507"/>
                    <a:pt x="274" y="1507"/>
                  </a:cubicBezTo>
                  <a:cubicBezTo>
                    <a:pt x="297" y="1575"/>
                    <a:pt x="320" y="1667"/>
                    <a:pt x="365" y="1712"/>
                  </a:cubicBezTo>
                  <a:cubicBezTo>
                    <a:pt x="365" y="1735"/>
                    <a:pt x="388" y="1758"/>
                    <a:pt x="388" y="1758"/>
                  </a:cubicBezTo>
                  <a:cubicBezTo>
                    <a:pt x="434" y="1826"/>
                    <a:pt x="480" y="1895"/>
                    <a:pt x="525" y="1940"/>
                  </a:cubicBezTo>
                  <a:cubicBezTo>
                    <a:pt x="639" y="2032"/>
                    <a:pt x="753" y="2100"/>
                    <a:pt x="913" y="2146"/>
                  </a:cubicBezTo>
                  <a:cubicBezTo>
                    <a:pt x="913" y="2169"/>
                    <a:pt x="936" y="2169"/>
                    <a:pt x="959" y="2169"/>
                  </a:cubicBezTo>
                  <a:cubicBezTo>
                    <a:pt x="1027" y="2192"/>
                    <a:pt x="1119" y="2192"/>
                    <a:pt x="1187" y="2192"/>
                  </a:cubicBezTo>
                  <a:cubicBezTo>
                    <a:pt x="1256" y="2192"/>
                    <a:pt x="1347" y="2169"/>
                    <a:pt x="1393" y="2169"/>
                  </a:cubicBezTo>
                  <a:lnTo>
                    <a:pt x="1415" y="2169"/>
                  </a:lnTo>
                  <a:cubicBezTo>
                    <a:pt x="1461" y="2146"/>
                    <a:pt x="1507" y="2123"/>
                    <a:pt x="1529" y="2123"/>
                  </a:cubicBezTo>
                  <a:cubicBezTo>
                    <a:pt x="1552" y="2100"/>
                    <a:pt x="1598" y="2100"/>
                    <a:pt x="1644" y="2077"/>
                  </a:cubicBezTo>
                  <a:cubicBezTo>
                    <a:pt x="1644" y="2077"/>
                    <a:pt x="1644" y="2055"/>
                    <a:pt x="1666" y="2055"/>
                  </a:cubicBezTo>
                  <a:cubicBezTo>
                    <a:pt x="1712" y="2032"/>
                    <a:pt x="1758" y="1986"/>
                    <a:pt x="1803" y="1940"/>
                  </a:cubicBezTo>
                  <a:cubicBezTo>
                    <a:pt x="1826" y="1918"/>
                    <a:pt x="1826" y="1918"/>
                    <a:pt x="1849" y="1895"/>
                  </a:cubicBezTo>
                  <a:cubicBezTo>
                    <a:pt x="1963" y="1758"/>
                    <a:pt x="2009" y="1689"/>
                    <a:pt x="2077" y="1507"/>
                  </a:cubicBezTo>
                  <a:cubicBezTo>
                    <a:pt x="2123" y="1415"/>
                    <a:pt x="2123" y="1301"/>
                    <a:pt x="2123" y="1210"/>
                  </a:cubicBezTo>
                  <a:cubicBezTo>
                    <a:pt x="2146" y="1119"/>
                    <a:pt x="2123" y="1005"/>
                    <a:pt x="2100" y="913"/>
                  </a:cubicBezTo>
                  <a:cubicBezTo>
                    <a:pt x="2100" y="890"/>
                    <a:pt x="2100" y="890"/>
                    <a:pt x="2100" y="868"/>
                  </a:cubicBezTo>
                  <a:cubicBezTo>
                    <a:pt x="2077" y="799"/>
                    <a:pt x="2032" y="708"/>
                    <a:pt x="2009" y="639"/>
                  </a:cubicBezTo>
                  <a:cubicBezTo>
                    <a:pt x="1986" y="594"/>
                    <a:pt x="1940" y="571"/>
                    <a:pt x="1918" y="525"/>
                  </a:cubicBezTo>
                  <a:cubicBezTo>
                    <a:pt x="1895" y="480"/>
                    <a:pt x="1849" y="434"/>
                    <a:pt x="1826" y="411"/>
                  </a:cubicBezTo>
                  <a:cubicBezTo>
                    <a:pt x="1758" y="343"/>
                    <a:pt x="1689" y="297"/>
                    <a:pt x="1621" y="251"/>
                  </a:cubicBezTo>
                  <a:cubicBezTo>
                    <a:pt x="1598" y="229"/>
                    <a:pt x="1575" y="229"/>
                    <a:pt x="1552" y="206"/>
                  </a:cubicBezTo>
                  <a:cubicBezTo>
                    <a:pt x="1529" y="206"/>
                    <a:pt x="1529" y="183"/>
                    <a:pt x="1507" y="183"/>
                  </a:cubicBezTo>
                  <a:cubicBezTo>
                    <a:pt x="1484" y="160"/>
                    <a:pt x="1461" y="114"/>
                    <a:pt x="1415" y="92"/>
                  </a:cubicBezTo>
                  <a:cubicBezTo>
                    <a:pt x="1300" y="42"/>
                    <a:pt x="1173" y="5"/>
                    <a:pt x="1051" y="5"/>
                  </a:cubicBezTo>
                  <a:cubicBezTo>
                    <a:pt x="1004" y="5"/>
                    <a:pt x="958" y="10"/>
                    <a:pt x="913" y="23"/>
                  </a:cubicBezTo>
                  <a:lnTo>
                    <a:pt x="868" y="23"/>
                  </a:lnTo>
                  <a:cubicBezTo>
                    <a:pt x="822" y="0"/>
                    <a:pt x="753" y="0"/>
                    <a:pt x="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3382875" y="814350"/>
              <a:ext cx="54800" cy="53900"/>
            </a:xfrm>
            <a:custGeom>
              <a:avLst/>
              <a:gdLst/>
              <a:ahLst/>
              <a:cxnLst/>
              <a:rect l="l" t="t" r="r" b="b"/>
              <a:pathLst>
                <a:path w="2192" h="2156" extrusionOk="0">
                  <a:moveTo>
                    <a:pt x="1119" y="0"/>
                  </a:moveTo>
                  <a:cubicBezTo>
                    <a:pt x="1050" y="23"/>
                    <a:pt x="959" y="23"/>
                    <a:pt x="868" y="46"/>
                  </a:cubicBezTo>
                  <a:cubicBezTo>
                    <a:pt x="845" y="46"/>
                    <a:pt x="845" y="46"/>
                    <a:pt x="822" y="69"/>
                  </a:cubicBezTo>
                  <a:cubicBezTo>
                    <a:pt x="799" y="69"/>
                    <a:pt x="776" y="91"/>
                    <a:pt x="754" y="91"/>
                  </a:cubicBezTo>
                  <a:cubicBezTo>
                    <a:pt x="639" y="91"/>
                    <a:pt x="548" y="114"/>
                    <a:pt x="434" y="183"/>
                  </a:cubicBezTo>
                  <a:cubicBezTo>
                    <a:pt x="388" y="206"/>
                    <a:pt x="343" y="251"/>
                    <a:pt x="297" y="297"/>
                  </a:cubicBezTo>
                  <a:cubicBezTo>
                    <a:pt x="229" y="365"/>
                    <a:pt x="160" y="479"/>
                    <a:pt x="114" y="594"/>
                  </a:cubicBezTo>
                  <a:cubicBezTo>
                    <a:pt x="114" y="616"/>
                    <a:pt x="114" y="639"/>
                    <a:pt x="92" y="685"/>
                  </a:cubicBezTo>
                  <a:cubicBezTo>
                    <a:pt x="92" y="685"/>
                    <a:pt x="92" y="708"/>
                    <a:pt x="92" y="731"/>
                  </a:cubicBezTo>
                  <a:cubicBezTo>
                    <a:pt x="92" y="753"/>
                    <a:pt x="69" y="776"/>
                    <a:pt x="69" y="799"/>
                  </a:cubicBezTo>
                  <a:cubicBezTo>
                    <a:pt x="69" y="799"/>
                    <a:pt x="46" y="799"/>
                    <a:pt x="46" y="822"/>
                  </a:cubicBezTo>
                  <a:cubicBezTo>
                    <a:pt x="0" y="1004"/>
                    <a:pt x="23" y="1141"/>
                    <a:pt x="46" y="1324"/>
                  </a:cubicBezTo>
                  <a:cubicBezTo>
                    <a:pt x="69" y="1415"/>
                    <a:pt x="114" y="1484"/>
                    <a:pt x="183" y="1552"/>
                  </a:cubicBezTo>
                  <a:cubicBezTo>
                    <a:pt x="183" y="1575"/>
                    <a:pt x="206" y="1575"/>
                    <a:pt x="206" y="1598"/>
                  </a:cubicBezTo>
                  <a:cubicBezTo>
                    <a:pt x="206" y="1598"/>
                    <a:pt x="206" y="1598"/>
                    <a:pt x="229" y="1621"/>
                  </a:cubicBezTo>
                  <a:cubicBezTo>
                    <a:pt x="229" y="1644"/>
                    <a:pt x="251" y="1666"/>
                    <a:pt x="274" y="1689"/>
                  </a:cubicBezTo>
                  <a:cubicBezTo>
                    <a:pt x="320" y="1758"/>
                    <a:pt x="365" y="1826"/>
                    <a:pt x="434" y="1895"/>
                  </a:cubicBezTo>
                  <a:cubicBezTo>
                    <a:pt x="434" y="1895"/>
                    <a:pt x="457" y="1917"/>
                    <a:pt x="457" y="1917"/>
                  </a:cubicBezTo>
                  <a:cubicBezTo>
                    <a:pt x="571" y="2009"/>
                    <a:pt x="571" y="2032"/>
                    <a:pt x="685" y="2077"/>
                  </a:cubicBezTo>
                  <a:cubicBezTo>
                    <a:pt x="708" y="2077"/>
                    <a:pt x="754" y="2100"/>
                    <a:pt x="776" y="2100"/>
                  </a:cubicBezTo>
                  <a:cubicBezTo>
                    <a:pt x="868" y="2146"/>
                    <a:pt x="959" y="2146"/>
                    <a:pt x="1027" y="2146"/>
                  </a:cubicBezTo>
                  <a:cubicBezTo>
                    <a:pt x="1061" y="2152"/>
                    <a:pt x="1092" y="2155"/>
                    <a:pt x="1123" y="2155"/>
                  </a:cubicBezTo>
                  <a:cubicBezTo>
                    <a:pt x="1197" y="2155"/>
                    <a:pt x="1266" y="2139"/>
                    <a:pt x="1347" y="2123"/>
                  </a:cubicBezTo>
                  <a:cubicBezTo>
                    <a:pt x="1415" y="2100"/>
                    <a:pt x="1484" y="2054"/>
                    <a:pt x="1552" y="2032"/>
                  </a:cubicBezTo>
                  <a:cubicBezTo>
                    <a:pt x="1575" y="2009"/>
                    <a:pt x="1598" y="2009"/>
                    <a:pt x="1621" y="1986"/>
                  </a:cubicBezTo>
                  <a:cubicBezTo>
                    <a:pt x="1689" y="1940"/>
                    <a:pt x="1758" y="1895"/>
                    <a:pt x="1803" y="1849"/>
                  </a:cubicBezTo>
                  <a:cubicBezTo>
                    <a:pt x="1826" y="1826"/>
                    <a:pt x="1849" y="1803"/>
                    <a:pt x="1872" y="1803"/>
                  </a:cubicBezTo>
                  <a:cubicBezTo>
                    <a:pt x="1918" y="1712"/>
                    <a:pt x="2009" y="1644"/>
                    <a:pt x="2055" y="1552"/>
                  </a:cubicBezTo>
                  <a:cubicBezTo>
                    <a:pt x="2077" y="1461"/>
                    <a:pt x="2123" y="1392"/>
                    <a:pt x="2146" y="1324"/>
                  </a:cubicBezTo>
                  <a:cubicBezTo>
                    <a:pt x="2146" y="1301"/>
                    <a:pt x="2146" y="1278"/>
                    <a:pt x="2146" y="1256"/>
                  </a:cubicBezTo>
                  <a:cubicBezTo>
                    <a:pt x="2169" y="1187"/>
                    <a:pt x="2191" y="1096"/>
                    <a:pt x="2191" y="1004"/>
                  </a:cubicBezTo>
                  <a:cubicBezTo>
                    <a:pt x="2191" y="1004"/>
                    <a:pt x="2191" y="982"/>
                    <a:pt x="2191" y="982"/>
                  </a:cubicBezTo>
                  <a:cubicBezTo>
                    <a:pt x="2169" y="913"/>
                    <a:pt x="2169" y="845"/>
                    <a:pt x="2146" y="776"/>
                  </a:cubicBezTo>
                  <a:cubicBezTo>
                    <a:pt x="2146" y="685"/>
                    <a:pt x="2100" y="594"/>
                    <a:pt x="2055" y="548"/>
                  </a:cubicBezTo>
                  <a:cubicBezTo>
                    <a:pt x="2055" y="525"/>
                    <a:pt x="2055" y="502"/>
                    <a:pt x="2032" y="479"/>
                  </a:cubicBezTo>
                  <a:cubicBezTo>
                    <a:pt x="1986" y="434"/>
                    <a:pt x="1940" y="365"/>
                    <a:pt x="1918" y="320"/>
                  </a:cubicBezTo>
                  <a:cubicBezTo>
                    <a:pt x="1895" y="320"/>
                    <a:pt x="1895" y="297"/>
                    <a:pt x="1895" y="297"/>
                  </a:cubicBezTo>
                  <a:cubicBezTo>
                    <a:pt x="1872" y="297"/>
                    <a:pt x="1872" y="274"/>
                    <a:pt x="1849" y="274"/>
                  </a:cubicBezTo>
                  <a:cubicBezTo>
                    <a:pt x="1803" y="228"/>
                    <a:pt x="1758" y="183"/>
                    <a:pt x="1689" y="160"/>
                  </a:cubicBezTo>
                  <a:cubicBezTo>
                    <a:pt x="1621" y="114"/>
                    <a:pt x="1552" y="91"/>
                    <a:pt x="1484" y="46"/>
                  </a:cubicBezTo>
                  <a:lnTo>
                    <a:pt x="1415" y="46"/>
                  </a:lnTo>
                  <a:cubicBezTo>
                    <a:pt x="1324" y="23"/>
                    <a:pt x="1210"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3384000" y="968850"/>
              <a:ext cx="55375" cy="58350"/>
            </a:xfrm>
            <a:custGeom>
              <a:avLst/>
              <a:gdLst/>
              <a:ahLst/>
              <a:cxnLst/>
              <a:rect l="l" t="t" r="r" b="b"/>
              <a:pathLst>
                <a:path w="2215" h="2334" extrusionOk="0">
                  <a:moveTo>
                    <a:pt x="946" y="0"/>
                  </a:moveTo>
                  <a:cubicBezTo>
                    <a:pt x="830" y="0"/>
                    <a:pt x="715" y="27"/>
                    <a:pt x="617" y="97"/>
                  </a:cubicBezTo>
                  <a:cubicBezTo>
                    <a:pt x="526" y="166"/>
                    <a:pt x="435" y="234"/>
                    <a:pt x="366" y="303"/>
                  </a:cubicBezTo>
                  <a:cubicBezTo>
                    <a:pt x="275" y="394"/>
                    <a:pt x="206" y="485"/>
                    <a:pt x="161" y="599"/>
                  </a:cubicBezTo>
                  <a:cubicBezTo>
                    <a:pt x="115" y="713"/>
                    <a:pt x="47" y="805"/>
                    <a:pt x="47" y="919"/>
                  </a:cubicBezTo>
                  <a:cubicBezTo>
                    <a:pt x="24" y="1010"/>
                    <a:pt x="1" y="1101"/>
                    <a:pt x="1" y="1193"/>
                  </a:cubicBezTo>
                  <a:cubicBezTo>
                    <a:pt x="1" y="1284"/>
                    <a:pt x="24" y="1375"/>
                    <a:pt x="47" y="1444"/>
                  </a:cubicBezTo>
                  <a:cubicBezTo>
                    <a:pt x="47" y="1489"/>
                    <a:pt x="47" y="1512"/>
                    <a:pt x="69" y="1535"/>
                  </a:cubicBezTo>
                  <a:cubicBezTo>
                    <a:pt x="92" y="1604"/>
                    <a:pt x="115" y="1695"/>
                    <a:pt x="161" y="1763"/>
                  </a:cubicBezTo>
                  <a:cubicBezTo>
                    <a:pt x="206" y="1832"/>
                    <a:pt x="275" y="1900"/>
                    <a:pt x="320" y="1969"/>
                  </a:cubicBezTo>
                  <a:cubicBezTo>
                    <a:pt x="343" y="1992"/>
                    <a:pt x="343" y="1992"/>
                    <a:pt x="366" y="2014"/>
                  </a:cubicBezTo>
                  <a:cubicBezTo>
                    <a:pt x="435" y="2083"/>
                    <a:pt x="503" y="2129"/>
                    <a:pt x="572" y="2174"/>
                  </a:cubicBezTo>
                  <a:cubicBezTo>
                    <a:pt x="640" y="2220"/>
                    <a:pt x="731" y="2243"/>
                    <a:pt x="800" y="2266"/>
                  </a:cubicBezTo>
                  <a:cubicBezTo>
                    <a:pt x="914" y="2311"/>
                    <a:pt x="1028" y="2334"/>
                    <a:pt x="1142" y="2334"/>
                  </a:cubicBezTo>
                  <a:lnTo>
                    <a:pt x="1211" y="2334"/>
                  </a:lnTo>
                  <a:cubicBezTo>
                    <a:pt x="1302" y="2334"/>
                    <a:pt x="1393" y="2311"/>
                    <a:pt x="1462" y="2288"/>
                  </a:cubicBezTo>
                  <a:cubicBezTo>
                    <a:pt x="1644" y="2243"/>
                    <a:pt x="1758" y="2174"/>
                    <a:pt x="1895" y="2037"/>
                  </a:cubicBezTo>
                  <a:cubicBezTo>
                    <a:pt x="1918" y="2014"/>
                    <a:pt x="1964" y="1969"/>
                    <a:pt x="1987" y="1923"/>
                  </a:cubicBezTo>
                  <a:cubicBezTo>
                    <a:pt x="2010" y="1900"/>
                    <a:pt x="2055" y="1855"/>
                    <a:pt x="2078" y="1809"/>
                  </a:cubicBezTo>
                  <a:cubicBezTo>
                    <a:pt x="2124" y="1718"/>
                    <a:pt x="2169" y="1604"/>
                    <a:pt x="2192" y="1512"/>
                  </a:cubicBezTo>
                  <a:cubicBezTo>
                    <a:pt x="2215" y="1307"/>
                    <a:pt x="2215" y="1216"/>
                    <a:pt x="2192" y="1010"/>
                  </a:cubicBezTo>
                  <a:cubicBezTo>
                    <a:pt x="2169" y="987"/>
                    <a:pt x="2169" y="964"/>
                    <a:pt x="2169" y="942"/>
                  </a:cubicBezTo>
                  <a:cubicBezTo>
                    <a:pt x="2146" y="873"/>
                    <a:pt x="2101" y="805"/>
                    <a:pt x="2078" y="736"/>
                  </a:cubicBezTo>
                  <a:cubicBezTo>
                    <a:pt x="2055" y="713"/>
                    <a:pt x="2055" y="713"/>
                    <a:pt x="2055" y="691"/>
                  </a:cubicBezTo>
                  <a:cubicBezTo>
                    <a:pt x="2010" y="645"/>
                    <a:pt x="1964" y="576"/>
                    <a:pt x="1918" y="531"/>
                  </a:cubicBezTo>
                  <a:cubicBezTo>
                    <a:pt x="1918" y="531"/>
                    <a:pt x="1918" y="531"/>
                    <a:pt x="1895" y="508"/>
                  </a:cubicBezTo>
                  <a:cubicBezTo>
                    <a:pt x="1850" y="462"/>
                    <a:pt x="1781" y="417"/>
                    <a:pt x="1736" y="394"/>
                  </a:cubicBezTo>
                  <a:cubicBezTo>
                    <a:pt x="1736" y="371"/>
                    <a:pt x="1713" y="371"/>
                    <a:pt x="1713" y="371"/>
                  </a:cubicBezTo>
                  <a:cubicBezTo>
                    <a:pt x="1667" y="348"/>
                    <a:pt x="1599" y="325"/>
                    <a:pt x="1553" y="303"/>
                  </a:cubicBezTo>
                  <a:cubicBezTo>
                    <a:pt x="1439" y="166"/>
                    <a:pt x="1325" y="51"/>
                    <a:pt x="1165" y="29"/>
                  </a:cubicBezTo>
                  <a:cubicBezTo>
                    <a:pt x="1094" y="11"/>
                    <a:pt x="1020"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3496425" y="1096150"/>
              <a:ext cx="64500" cy="61400"/>
            </a:xfrm>
            <a:custGeom>
              <a:avLst/>
              <a:gdLst/>
              <a:ahLst/>
              <a:cxnLst/>
              <a:rect l="l" t="t" r="r" b="b"/>
              <a:pathLst>
                <a:path w="2580" h="2456" extrusionOk="0">
                  <a:moveTo>
                    <a:pt x="976" y="0"/>
                  </a:moveTo>
                  <a:cubicBezTo>
                    <a:pt x="956" y="0"/>
                    <a:pt x="935" y="1"/>
                    <a:pt x="914" y="4"/>
                  </a:cubicBezTo>
                  <a:cubicBezTo>
                    <a:pt x="868" y="4"/>
                    <a:pt x="799" y="4"/>
                    <a:pt x="731" y="27"/>
                  </a:cubicBezTo>
                  <a:cubicBezTo>
                    <a:pt x="617" y="49"/>
                    <a:pt x="525" y="118"/>
                    <a:pt x="434" y="186"/>
                  </a:cubicBezTo>
                  <a:cubicBezTo>
                    <a:pt x="411" y="209"/>
                    <a:pt x="389" y="232"/>
                    <a:pt x="366" y="278"/>
                  </a:cubicBezTo>
                  <a:cubicBezTo>
                    <a:pt x="320" y="323"/>
                    <a:pt x="252" y="392"/>
                    <a:pt x="206" y="483"/>
                  </a:cubicBezTo>
                  <a:cubicBezTo>
                    <a:pt x="137" y="574"/>
                    <a:pt x="92" y="689"/>
                    <a:pt x="69" y="803"/>
                  </a:cubicBezTo>
                  <a:cubicBezTo>
                    <a:pt x="1" y="1031"/>
                    <a:pt x="1" y="1305"/>
                    <a:pt x="69" y="1533"/>
                  </a:cubicBezTo>
                  <a:cubicBezTo>
                    <a:pt x="115" y="1624"/>
                    <a:pt x="137" y="1693"/>
                    <a:pt x="183" y="1784"/>
                  </a:cubicBezTo>
                  <a:cubicBezTo>
                    <a:pt x="183" y="1807"/>
                    <a:pt x="206" y="1830"/>
                    <a:pt x="229" y="1853"/>
                  </a:cubicBezTo>
                  <a:cubicBezTo>
                    <a:pt x="274" y="1921"/>
                    <a:pt x="320" y="2012"/>
                    <a:pt x="389" y="2058"/>
                  </a:cubicBezTo>
                  <a:cubicBezTo>
                    <a:pt x="457" y="2127"/>
                    <a:pt x="525" y="2172"/>
                    <a:pt x="594" y="2218"/>
                  </a:cubicBezTo>
                  <a:cubicBezTo>
                    <a:pt x="799" y="2378"/>
                    <a:pt x="1028" y="2423"/>
                    <a:pt x="1279" y="2446"/>
                  </a:cubicBezTo>
                  <a:cubicBezTo>
                    <a:pt x="1312" y="2453"/>
                    <a:pt x="1348" y="2456"/>
                    <a:pt x="1384" y="2456"/>
                  </a:cubicBezTo>
                  <a:cubicBezTo>
                    <a:pt x="1471" y="2456"/>
                    <a:pt x="1563" y="2439"/>
                    <a:pt x="1644" y="2423"/>
                  </a:cubicBezTo>
                  <a:cubicBezTo>
                    <a:pt x="1667" y="2400"/>
                    <a:pt x="1690" y="2400"/>
                    <a:pt x="1735" y="2400"/>
                  </a:cubicBezTo>
                  <a:cubicBezTo>
                    <a:pt x="1804" y="2355"/>
                    <a:pt x="1895" y="2332"/>
                    <a:pt x="1963" y="2286"/>
                  </a:cubicBezTo>
                  <a:cubicBezTo>
                    <a:pt x="2032" y="2264"/>
                    <a:pt x="2055" y="2218"/>
                    <a:pt x="2123" y="2195"/>
                  </a:cubicBezTo>
                  <a:cubicBezTo>
                    <a:pt x="2169" y="2149"/>
                    <a:pt x="2215" y="2127"/>
                    <a:pt x="2237" y="2081"/>
                  </a:cubicBezTo>
                  <a:cubicBezTo>
                    <a:pt x="2306" y="2012"/>
                    <a:pt x="2352" y="1944"/>
                    <a:pt x="2397" y="1876"/>
                  </a:cubicBezTo>
                  <a:cubicBezTo>
                    <a:pt x="2443" y="1784"/>
                    <a:pt x="2488" y="1716"/>
                    <a:pt x="2511" y="1624"/>
                  </a:cubicBezTo>
                  <a:cubicBezTo>
                    <a:pt x="2511" y="1602"/>
                    <a:pt x="2534" y="1579"/>
                    <a:pt x="2534" y="1533"/>
                  </a:cubicBezTo>
                  <a:cubicBezTo>
                    <a:pt x="2557" y="1465"/>
                    <a:pt x="2580" y="1373"/>
                    <a:pt x="2580" y="1282"/>
                  </a:cubicBezTo>
                  <a:cubicBezTo>
                    <a:pt x="2580" y="1099"/>
                    <a:pt x="2534" y="940"/>
                    <a:pt x="2443" y="780"/>
                  </a:cubicBezTo>
                  <a:cubicBezTo>
                    <a:pt x="2374" y="643"/>
                    <a:pt x="2260" y="506"/>
                    <a:pt x="2123" y="415"/>
                  </a:cubicBezTo>
                  <a:cubicBezTo>
                    <a:pt x="2100" y="415"/>
                    <a:pt x="2100" y="415"/>
                    <a:pt x="2078" y="392"/>
                  </a:cubicBezTo>
                  <a:cubicBezTo>
                    <a:pt x="2032" y="369"/>
                    <a:pt x="1963" y="346"/>
                    <a:pt x="1895" y="323"/>
                  </a:cubicBezTo>
                  <a:lnTo>
                    <a:pt x="1872" y="323"/>
                  </a:lnTo>
                  <a:cubicBezTo>
                    <a:pt x="1804" y="301"/>
                    <a:pt x="1712" y="301"/>
                    <a:pt x="1644" y="301"/>
                  </a:cubicBezTo>
                  <a:cubicBezTo>
                    <a:pt x="1598" y="301"/>
                    <a:pt x="1553" y="301"/>
                    <a:pt x="1507" y="323"/>
                  </a:cubicBezTo>
                  <a:cubicBezTo>
                    <a:pt x="1484" y="278"/>
                    <a:pt x="1461" y="232"/>
                    <a:pt x="1416" y="186"/>
                  </a:cubicBezTo>
                  <a:cubicBezTo>
                    <a:pt x="1293" y="84"/>
                    <a:pt x="1152" y="0"/>
                    <a:pt x="9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3649350" y="1068850"/>
              <a:ext cx="67375" cy="59375"/>
            </a:xfrm>
            <a:custGeom>
              <a:avLst/>
              <a:gdLst/>
              <a:ahLst/>
              <a:cxnLst/>
              <a:rect l="l" t="t" r="r" b="b"/>
              <a:pathLst>
                <a:path w="2695" h="2375" extrusionOk="0">
                  <a:moveTo>
                    <a:pt x="1530" y="0"/>
                  </a:moveTo>
                  <a:cubicBezTo>
                    <a:pt x="1439" y="0"/>
                    <a:pt x="1347" y="0"/>
                    <a:pt x="1279" y="46"/>
                  </a:cubicBezTo>
                  <a:cubicBezTo>
                    <a:pt x="1119" y="92"/>
                    <a:pt x="982" y="160"/>
                    <a:pt x="868" y="274"/>
                  </a:cubicBezTo>
                  <a:cubicBezTo>
                    <a:pt x="845" y="274"/>
                    <a:pt x="845" y="297"/>
                    <a:pt x="845" y="297"/>
                  </a:cubicBezTo>
                  <a:lnTo>
                    <a:pt x="708" y="297"/>
                  </a:lnTo>
                  <a:cubicBezTo>
                    <a:pt x="526" y="297"/>
                    <a:pt x="343" y="365"/>
                    <a:pt x="229" y="502"/>
                  </a:cubicBezTo>
                  <a:lnTo>
                    <a:pt x="115" y="639"/>
                  </a:lnTo>
                  <a:cubicBezTo>
                    <a:pt x="46" y="753"/>
                    <a:pt x="24" y="868"/>
                    <a:pt x="24" y="982"/>
                  </a:cubicBezTo>
                  <a:cubicBezTo>
                    <a:pt x="1" y="1050"/>
                    <a:pt x="1" y="1096"/>
                    <a:pt x="24" y="1141"/>
                  </a:cubicBezTo>
                  <a:cubicBezTo>
                    <a:pt x="24" y="1278"/>
                    <a:pt x="46" y="1370"/>
                    <a:pt x="92" y="1484"/>
                  </a:cubicBezTo>
                  <a:cubicBezTo>
                    <a:pt x="160" y="1689"/>
                    <a:pt x="275" y="1872"/>
                    <a:pt x="434" y="2032"/>
                  </a:cubicBezTo>
                  <a:cubicBezTo>
                    <a:pt x="594" y="2169"/>
                    <a:pt x="800" y="2306"/>
                    <a:pt x="1005" y="2351"/>
                  </a:cubicBezTo>
                  <a:cubicBezTo>
                    <a:pt x="1119" y="2363"/>
                    <a:pt x="1233" y="2374"/>
                    <a:pt x="1345" y="2374"/>
                  </a:cubicBezTo>
                  <a:cubicBezTo>
                    <a:pt x="1456" y="2374"/>
                    <a:pt x="1564" y="2363"/>
                    <a:pt x="1667" y="2328"/>
                  </a:cubicBezTo>
                  <a:cubicBezTo>
                    <a:pt x="2101" y="2191"/>
                    <a:pt x="2420" y="1872"/>
                    <a:pt x="2557" y="1438"/>
                  </a:cubicBezTo>
                  <a:cubicBezTo>
                    <a:pt x="2694" y="959"/>
                    <a:pt x="2511" y="388"/>
                    <a:pt x="2078" y="137"/>
                  </a:cubicBezTo>
                  <a:cubicBezTo>
                    <a:pt x="1918" y="46"/>
                    <a:pt x="1781" y="23"/>
                    <a:pt x="15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3726400" y="889675"/>
              <a:ext cx="62775" cy="62325"/>
            </a:xfrm>
            <a:custGeom>
              <a:avLst/>
              <a:gdLst/>
              <a:ahLst/>
              <a:cxnLst/>
              <a:rect l="l" t="t" r="r" b="b"/>
              <a:pathLst>
                <a:path w="2511" h="2493" extrusionOk="0">
                  <a:moveTo>
                    <a:pt x="1073" y="0"/>
                  </a:moveTo>
                  <a:cubicBezTo>
                    <a:pt x="1004" y="23"/>
                    <a:pt x="959" y="23"/>
                    <a:pt x="890" y="46"/>
                  </a:cubicBezTo>
                  <a:cubicBezTo>
                    <a:pt x="799" y="69"/>
                    <a:pt x="685" y="114"/>
                    <a:pt x="594" y="183"/>
                  </a:cubicBezTo>
                  <a:cubicBezTo>
                    <a:pt x="434" y="274"/>
                    <a:pt x="320" y="411"/>
                    <a:pt x="274" y="594"/>
                  </a:cubicBezTo>
                  <a:cubicBezTo>
                    <a:pt x="251" y="639"/>
                    <a:pt x="251" y="685"/>
                    <a:pt x="251" y="731"/>
                  </a:cubicBezTo>
                  <a:cubicBezTo>
                    <a:pt x="228" y="753"/>
                    <a:pt x="228" y="753"/>
                    <a:pt x="206" y="776"/>
                  </a:cubicBezTo>
                  <a:cubicBezTo>
                    <a:pt x="91" y="913"/>
                    <a:pt x="0" y="1073"/>
                    <a:pt x="0" y="1255"/>
                  </a:cubicBezTo>
                  <a:cubicBezTo>
                    <a:pt x="23" y="1484"/>
                    <a:pt x="69" y="1712"/>
                    <a:pt x="206" y="1895"/>
                  </a:cubicBezTo>
                  <a:cubicBezTo>
                    <a:pt x="320" y="2077"/>
                    <a:pt x="479" y="2237"/>
                    <a:pt x="662" y="2351"/>
                  </a:cubicBezTo>
                  <a:cubicBezTo>
                    <a:pt x="840" y="2430"/>
                    <a:pt x="1019" y="2492"/>
                    <a:pt x="1212" y="2492"/>
                  </a:cubicBezTo>
                  <a:cubicBezTo>
                    <a:pt x="1242" y="2492"/>
                    <a:pt x="1271" y="2491"/>
                    <a:pt x="1301" y="2488"/>
                  </a:cubicBezTo>
                  <a:cubicBezTo>
                    <a:pt x="1507" y="2488"/>
                    <a:pt x="1735" y="2442"/>
                    <a:pt x="1917" y="2305"/>
                  </a:cubicBezTo>
                  <a:cubicBezTo>
                    <a:pt x="2100" y="2191"/>
                    <a:pt x="2260" y="2032"/>
                    <a:pt x="2351" y="1849"/>
                  </a:cubicBezTo>
                  <a:cubicBezTo>
                    <a:pt x="2442" y="1644"/>
                    <a:pt x="2511" y="1438"/>
                    <a:pt x="2511" y="1233"/>
                  </a:cubicBezTo>
                  <a:cubicBezTo>
                    <a:pt x="2511" y="1004"/>
                    <a:pt x="2465" y="776"/>
                    <a:pt x="2351" y="594"/>
                  </a:cubicBezTo>
                  <a:cubicBezTo>
                    <a:pt x="2283" y="525"/>
                    <a:pt x="2237" y="434"/>
                    <a:pt x="2146" y="365"/>
                  </a:cubicBezTo>
                  <a:cubicBezTo>
                    <a:pt x="2077" y="274"/>
                    <a:pt x="1986" y="206"/>
                    <a:pt x="1895" y="160"/>
                  </a:cubicBezTo>
                  <a:cubicBezTo>
                    <a:pt x="1689" y="46"/>
                    <a:pt x="1461"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3695000" y="733650"/>
              <a:ext cx="61650" cy="58450"/>
            </a:xfrm>
            <a:custGeom>
              <a:avLst/>
              <a:gdLst/>
              <a:ahLst/>
              <a:cxnLst/>
              <a:rect l="l" t="t" r="r" b="b"/>
              <a:pathLst>
                <a:path w="2466" h="2338" extrusionOk="0">
                  <a:moveTo>
                    <a:pt x="1212" y="0"/>
                  </a:moveTo>
                  <a:cubicBezTo>
                    <a:pt x="1175" y="0"/>
                    <a:pt x="1136" y="3"/>
                    <a:pt x="1096" y="10"/>
                  </a:cubicBezTo>
                  <a:cubicBezTo>
                    <a:pt x="914" y="10"/>
                    <a:pt x="708" y="33"/>
                    <a:pt x="526" y="124"/>
                  </a:cubicBezTo>
                  <a:cubicBezTo>
                    <a:pt x="434" y="124"/>
                    <a:pt x="343" y="170"/>
                    <a:pt x="275" y="238"/>
                  </a:cubicBezTo>
                  <a:cubicBezTo>
                    <a:pt x="206" y="284"/>
                    <a:pt x="138" y="352"/>
                    <a:pt x="92" y="443"/>
                  </a:cubicBezTo>
                  <a:cubicBezTo>
                    <a:pt x="46" y="512"/>
                    <a:pt x="24" y="603"/>
                    <a:pt x="24" y="695"/>
                  </a:cubicBezTo>
                  <a:cubicBezTo>
                    <a:pt x="1" y="786"/>
                    <a:pt x="1" y="877"/>
                    <a:pt x="24" y="968"/>
                  </a:cubicBezTo>
                  <a:cubicBezTo>
                    <a:pt x="92" y="1128"/>
                    <a:pt x="183" y="1311"/>
                    <a:pt x="343" y="1379"/>
                  </a:cubicBezTo>
                  <a:cubicBezTo>
                    <a:pt x="389" y="1402"/>
                    <a:pt x="412" y="1402"/>
                    <a:pt x="434" y="1425"/>
                  </a:cubicBezTo>
                  <a:cubicBezTo>
                    <a:pt x="434" y="1471"/>
                    <a:pt x="457" y="1516"/>
                    <a:pt x="480" y="1562"/>
                  </a:cubicBezTo>
                  <a:cubicBezTo>
                    <a:pt x="503" y="1630"/>
                    <a:pt x="526" y="1699"/>
                    <a:pt x="549" y="1767"/>
                  </a:cubicBezTo>
                  <a:cubicBezTo>
                    <a:pt x="571" y="1790"/>
                    <a:pt x="571" y="1813"/>
                    <a:pt x="594" y="1813"/>
                  </a:cubicBezTo>
                  <a:cubicBezTo>
                    <a:pt x="640" y="1904"/>
                    <a:pt x="708" y="1996"/>
                    <a:pt x="777" y="2041"/>
                  </a:cubicBezTo>
                  <a:cubicBezTo>
                    <a:pt x="845" y="2087"/>
                    <a:pt x="891" y="2155"/>
                    <a:pt x="959" y="2178"/>
                  </a:cubicBezTo>
                  <a:cubicBezTo>
                    <a:pt x="1005" y="2201"/>
                    <a:pt x="1051" y="2224"/>
                    <a:pt x="1096" y="2247"/>
                  </a:cubicBezTo>
                  <a:cubicBezTo>
                    <a:pt x="1142" y="2269"/>
                    <a:pt x="1188" y="2292"/>
                    <a:pt x="1233" y="2292"/>
                  </a:cubicBezTo>
                  <a:cubicBezTo>
                    <a:pt x="1256" y="2315"/>
                    <a:pt x="1302" y="2315"/>
                    <a:pt x="1347" y="2315"/>
                  </a:cubicBezTo>
                  <a:cubicBezTo>
                    <a:pt x="1370" y="2315"/>
                    <a:pt x="1416" y="2338"/>
                    <a:pt x="1462" y="2338"/>
                  </a:cubicBezTo>
                  <a:lnTo>
                    <a:pt x="1484" y="2338"/>
                  </a:lnTo>
                  <a:cubicBezTo>
                    <a:pt x="1553" y="2315"/>
                    <a:pt x="1621" y="2315"/>
                    <a:pt x="1690" y="2292"/>
                  </a:cubicBezTo>
                  <a:cubicBezTo>
                    <a:pt x="1781" y="2292"/>
                    <a:pt x="1850" y="2247"/>
                    <a:pt x="1918" y="2224"/>
                  </a:cubicBezTo>
                  <a:cubicBezTo>
                    <a:pt x="1941" y="2201"/>
                    <a:pt x="1964" y="2201"/>
                    <a:pt x="1964" y="2178"/>
                  </a:cubicBezTo>
                  <a:cubicBezTo>
                    <a:pt x="2032" y="2133"/>
                    <a:pt x="2101" y="2087"/>
                    <a:pt x="2146" y="2041"/>
                  </a:cubicBezTo>
                  <a:cubicBezTo>
                    <a:pt x="2215" y="1973"/>
                    <a:pt x="2283" y="1881"/>
                    <a:pt x="2329" y="1790"/>
                  </a:cubicBezTo>
                  <a:cubicBezTo>
                    <a:pt x="2375" y="1699"/>
                    <a:pt x="2420" y="1608"/>
                    <a:pt x="2443" y="1516"/>
                  </a:cubicBezTo>
                  <a:cubicBezTo>
                    <a:pt x="2443" y="1402"/>
                    <a:pt x="2466" y="1311"/>
                    <a:pt x="2466" y="1197"/>
                  </a:cubicBezTo>
                  <a:cubicBezTo>
                    <a:pt x="2466" y="1105"/>
                    <a:pt x="2443" y="991"/>
                    <a:pt x="2420" y="877"/>
                  </a:cubicBezTo>
                  <a:cubicBezTo>
                    <a:pt x="2397" y="809"/>
                    <a:pt x="2352" y="740"/>
                    <a:pt x="2329" y="672"/>
                  </a:cubicBezTo>
                  <a:cubicBezTo>
                    <a:pt x="2306" y="649"/>
                    <a:pt x="2306" y="626"/>
                    <a:pt x="2283" y="603"/>
                  </a:cubicBezTo>
                  <a:cubicBezTo>
                    <a:pt x="2238" y="535"/>
                    <a:pt x="2192" y="466"/>
                    <a:pt x="2146" y="421"/>
                  </a:cubicBezTo>
                  <a:cubicBezTo>
                    <a:pt x="2123" y="398"/>
                    <a:pt x="2123" y="375"/>
                    <a:pt x="2101" y="352"/>
                  </a:cubicBezTo>
                  <a:cubicBezTo>
                    <a:pt x="2009" y="284"/>
                    <a:pt x="1918" y="215"/>
                    <a:pt x="1827" y="170"/>
                  </a:cubicBezTo>
                  <a:cubicBezTo>
                    <a:pt x="1713" y="124"/>
                    <a:pt x="1598" y="55"/>
                    <a:pt x="1484" y="33"/>
                  </a:cubicBezTo>
                  <a:cubicBezTo>
                    <a:pt x="1388" y="16"/>
                    <a:pt x="1302" y="0"/>
                    <a:pt x="1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3575750" y="855325"/>
              <a:ext cx="57650" cy="66900"/>
            </a:xfrm>
            <a:custGeom>
              <a:avLst/>
              <a:gdLst/>
              <a:ahLst/>
              <a:cxnLst/>
              <a:rect l="l" t="t" r="r" b="b"/>
              <a:pathLst>
                <a:path w="2306" h="2676" extrusionOk="0">
                  <a:moveTo>
                    <a:pt x="1223" y="0"/>
                  </a:moveTo>
                  <a:cubicBezTo>
                    <a:pt x="1196" y="0"/>
                    <a:pt x="1169" y="2"/>
                    <a:pt x="1141" y="5"/>
                  </a:cubicBezTo>
                  <a:cubicBezTo>
                    <a:pt x="982" y="27"/>
                    <a:pt x="868" y="50"/>
                    <a:pt x="708" y="119"/>
                  </a:cubicBezTo>
                  <a:cubicBezTo>
                    <a:pt x="617" y="164"/>
                    <a:pt x="548" y="233"/>
                    <a:pt x="480" y="278"/>
                  </a:cubicBezTo>
                  <a:cubicBezTo>
                    <a:pt x="343" y="415"/>
                    <a:pt x="274" y="598"/>
                    <a:pt x="274" y="781"/>
                  </a:cubicBezTo>
                  <a:cubicBezTo>
                    <a:pt x="274" y="963"/>
                    <a:pt x="343" y="1146"/>
                    <a:pt x="480" y="1283"/>
                  </a:cubicBezTo>
                  <a:cubicBezTo>
                    <a:pt x="502" y="1283"/>
                    <a:pt x="502" y="1306"/>
                    <a:pt x="525" y="1306"/>
                  </a:cubicBezTo>
                  <a:cubicBezTo>
                    <a:pt x="388" y="1328"/>
                    <a:pt x="297" y="1397"/>
                    <a:pt x="206" y="1488"/>
                  </a:cubicBezTo>
                  <a:cubicBezTo>
                    <a:pt x="69" y="1602"/>
                    <a:pt x="0" y="1808"/>
                    <a:pt x="0" y="1968"/>
                  </a:cubicBezTo>
                  <a:cubicBezTo>
                    <a:pt x="0" y="2150"/>
                    <a:pt x="69" y="2333"/>
                    <a:pt x="206" y="2470"/>
                  </a:cubicBezTo>
                  <a:cubicBezTo>
                    <a:pt x="343" y="2584"/>
                    <a:pt x="502" y="2675"/>
                    <a:pt x="685" y="2675"/>
                  </a:cubicBezTo>
                  <a:cubicBezTo>
                    <a:pt x="1256" y="2675"/>
                    <a:pt x="1803" y="2356"/>
                    <a:pt x="2077" y="1876"/>
                  </a:cubicBezTo>
                  <a:cubicBezTo>
                    <a:pt x="2123" y="1831"/>
                    <a:pt x="2146" y="1762"/>
                    <a:pt x="2169" y="1694"/>
                  </a:cubicBezTo>
                  <a:cubicBezTo>
                    <a:pt x="2214" y="1625"/>
                    <a:pt x="2237" y="1557"/>
                    <a:pt x="2260" y="1488"/>
                  </a:cubicBezTo>
                  <a:cubicBezTo>
                    <a:pt x="2283" y="1306"/>
                    <a:pt x="2306" y="1146"/>
                    <a:pt x="2283" y="963"/>
                  </a:cubicBezTo>
                  <a:cubicBezTo>
                    <a:pt x="2260" y="803"/>
                    <a:pt x="2214" y="644"/>
                    <a:pt x="2100" y="507"/>
                  </a:cubicBezTo>
                  <a:cubicBezTo>
                    <a:pt x="2009" y="347"/>
                    <a:pt x="1872" y="210"/>
                    <a:pt x="1712" y="119"/>
                  </a:cubicBezTo>
                  <a:cubicBezTo>
                    <a:pt x="1554" y="59"/>
                    <a:pt x="1396" y="0"/>
                    <a:pt x="1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3497000" y="967025"/>
              <a:ext cx="53650" cy="54900"/>
            </a:xfrm>
            <a:custGeom>
              <a:avLst/>
              <a:gdLst/>
              <a:ahLst/>
              <a:cxnLst/>
              <a:rect l="l" t="t" r="r" b="b"/>
              <a:pathLst>
                <a:path w="2146" h="2196" extrusionOk="0">
                  <a:moveTo>
                    <a:pt x="1223" y="1"/>
                  </a:moveTo>
                  <a:cubicBezTo>
                    <a:pt x="1151" y="1"/>
                    <a:pt x="1078" y="11"/>
                    <a:pt x="1005" y="33"/>
                  </a:cubicBezTo>
                  <a:cubicBezTo>
                    <a:pt x="936" y="56"/>
                    <a:pt x="891" y="79"/>
                    <a:pt x="822" y="124"/>
                  </a:cubicBezTo>
                  <a:cubicBezTo>
                    <a:pt x="799" y="124"/>
                    <a:pt x="754" y="102"/>
                    <a:pt x="731" y="102"/>
                  </a:cubicBezTo>
                  <a:cubicBezTo>
                    <a:pt x="594" y="102"/>
                    <a:pt x="480" y="147"/>
                    <a:pt x="388" y="193"/>
                  </a:cubicBezTo>
                  <a:cubicBezTo>
                    <a:pt x="229" y="307"/>
                    <a:pt x="114" y="444"/>
                    <a:pt x="69" y="627"/>
                  </a:cubicBezTo>
                  <a:cubicBezTo>
                    <a:pt x="46" y="649"/>
                    <a:pt x="46" y="672"/>
                    <a:pt x="46" y="718"/>
                  </a:cubicBezTo>
                  <a:cubicBezTo>
                    <a:pt x="23" y="809"/>
                    <a:pt x="0" y="901"/>
                    <a:pt x="0" y="992"/>
                  </a:cubicBezTo>
                  <a:cubicBezTo>
                    <a:pt x="0" y="1015"/>
                    <a:pt x="0" y="1060"/>
                    <a:pt x="0" y="1083"/>
                  </a:cubicBezTo>
                  <a:cubicBezTo>
                    <a:pt x="23" y="1174"/>
                    <a:pt x="23" y="1266"/>
                    <a:pt x="46" y="1357"/>
                  </a:cubicBezTo>
                  <a:cubicBezTo>
                    <a:pt x="46" y="1380"/>
                    <a:pt x="69" y="1425"/>
                    <a:pt x="69" y="1448"/>
                  </a:cubicBezTo>
                  <a:cubicBezTo>
                    <a:pt x="114" y="1540"/>
                    <a:pt x="137" y="1608"/>
                    <a:pt x="183" y="1699"/>
                  </a:cubicBezTo>
                  <a:cubicBezTo>
                    <a:pt x="183" y="1722"/>
                    <a:pt x="206" y="1745"/>
                    <a:pt x="229" y="1791"/>
                  </a:cubicBezTo>
                  <a:cubicBezTo>
                    <a:pt x="274" y="1859"/>
                    <a:pt x="343" y="1928"/>
                    <a:pt x="388" y="1996"/>
                  </a:cubicBezTo>
                  <a:cubicBezTo>
                    <a:pt x="480" y="2087"/>
                    <a:pt x="594" y="2133"/>
                    <a:pt x="708" y="2179"/>
                  </a:cubicBezTo>
                  <a:cubicBezTo>
                    <a:pt x="765" y="2190"/>
                    <a:pt x="828" y="2196"/>
                    <a:pt x="891" y="2196"/>
                  </a:cubicBezTo>
                  <a:cubicBezTo>
                    <a:pt x="953" y="2196"/>
                    <a:pt x="1016" y="2190"/>
                    <a:pt x="1073" y="2179"/>
                  </a:cubicBezTo>
                  <a:cubicBezTo>
                    <a:pt x="1210" y="2133"/>
                    <a:pt x="1324" y="2087"/>
                    <a:pt x="1461" y="2019"/>
                  </a:cubicBezTo>
                  <a:cubicBezTo>
                    <a:pt x="1575" y="1973"/>
                    <a:pt x="1689" y="1882"/>
                    <a:pt x="1781" y="1791"/>
                  </a:cubicBezTo>
                  <a:cubicBezTo>
                    <a:pt x="1804" y="1768"/>
                    <a:pt x="1826" y="1745"/>
                    <a:pt x="1849" y="1722"/>
                  </a:cubicBezTo>
                  <a:cubicBezTo>
                    <a:pt x="1918" y="1654"/>
                    <a:pt x="1986" y="1585"/>
                    <a:pt x="2009" y="1517"/>
                  </a:cubicBezTo>
                  <a:cubicBezTo>
                    <a:pt x="2100" y="1334"/>
                    <a:pt x="2146" y="1174"/>
                    <a:pt x="2146" y="992"/>
                  </a:cubicBezTo>
                  <a:cubicBezTo>
                    <a:pt x="2146" y="649"/>
                    <a:pt x="1986" y="284"/>
                    <a:pt x="1667" y="124"/>
                  </a:cubicBezTo>
                  <a:cubicBezTo>
                    <a:pt x="1527" y="47"/>
                    <a:pt x="1377" y="1"/>
                    <a:pt x="12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3631100" y="953900"/>
              <a:ext cx="51375" cy="59050"/>
            </a:xfrm>
            <a:custGeom>
              <a:avLst/>
              <a:gdLst/>
              <a:ahLst/>
              <a:cxnLst/>
              <a:rect l="l" t="t" r="r" b="b"/>
              <a:pathLst>
                <a:path w="2055" h="2362" extrusionOk="0">
                  <a:moveTo>
                    <a:pt x="742" y="1"/>
                  </a:moveTo>
                  <a:cubicBezTo>
                    <a:pt x="677" y="1"/>
                    <a:pt x="613" y="17"/>
                    <a:pt x="548" y="33"/>
                  </a:cubicBezTo>
                  <a:cubicBezTo>
                    <a:pt x="457" y="56"/>
                    <a:pt x="388" y="102"/>
                    <a:pt x="320" y="147"/>
                  </a:cubicBezTo>
                  <a:cubicBezTo>
                    <a:pt x="251" y="193"/>
                    <a:pt x="183" y="261"/>
                    <a:pt x="137" y="353"/>
                  </a:cubicBezTo>
                  <a:cubicBezTo>
                    <a:pt x="46" y="513"/>
                    <a:pt x="0" y="695"/>
                    <a:pt x="69" y="878"/>
                  </a:cubicBezTo>
                  <a:cubicBezTo>
                    <a:pt x="92" y="946"/>
                    <a:pt x="114" y="992"/>
                    <a:pt x="137" y="1060"/>
                  </a:cubicBezTo>
                  <a:cubicBezTo>
                    <a:pt x="137" y="1060"/>
                    <a:pt x="137" y="1083"/>
                    <a:pt x="114" y="1083"/>
                  </a:cubicBezTo>
                  <a:cubicBezTo>
                    <a:pt x="114" y="1106"/>
                    <a:pt x="114" y="1129"/>
                    <a:pt x="114" y="1152"/>
                  </a:cubicBezTo>
                  <a:cubicBezTo>
                    <a:pt x="92" y="1220"/>
                    <a:pt x="69" y="1311"/>
                    <a:pt x="69" y="1380"/>
                  </a:cubicBezTo>
                  <a:cubicBezTo>
                    <a:pt x="69" y="1654"/>
                    <a:pt x="183" y="1882"/>
                    <a:pt x="343" y="2065"/>
                  </a:cubicBezTo>
                  <a:cubicBezTo>
                    <a:pt x="411" y="2133"/>
                    <a:pt x="502" y="2202"/>
                    <a:pt x="571" y="2247"/>
                  </a:cubicBezTo>
                  <a:cubicBezTo>
                    <a:pt x="708" y="2316"/>
                    <a:pt x="822" y="2361"/>
                    <a:pt x="959" y="2361"/>
                  </a:cubicBezTo>
                  <a:cubicBezTo>
                    <a:pt x="1073" y="2361"/>
                    <a:pt x="1164" y="2339"/>
                    <a:pt x="1233" y="2293"/>
                  </a:cubicBezTo>
                  <a:cubicBezTo>
                    <a:pt x="1324" y="2270"/>
                    <a:pt x="1393" y="2224"/>
                    <a:pt x="1461" y="2156"/>
                  </a:cubicBezTo>
                  <a:lnTo>
                    <a:pt x="1507" y="2110"/>
                  </a:lnTo>
                  <a:cubicBezTo>
                    <a:pt x="1621" y="2019"/>
                    <a:pt x="1735" y="1928"/>
                    <a:pt x="1849" y="1814"/>
                  </a:cubicBezTo>
                  <a:cubicBezTo>
                    <a:pt x="1940" y="1722"/>
                    <a:pt x="1986" y="1631"/>
                    <a:pt x="2032" y="1517"/>
                  </a:cubicBezTo>
                  <a:cubicBezTo>
                    <a:pt x="2055" y="1380"/>
                    <a:pt x="2055" y="1266"/>
                    <a:pt x="2032" y="1152"/>
                  </a:cubicBezTo>
                  <a:cubicBezTo>
                    <a:pt x="1986" y="1015"/>
                    <a:pt x="1940" y="901"/>
                    <a:pt x="1849" y="786"/>
                  </a:cubicBezTo>
                  <a:cubicBezTo>
                    <a:pt x="1781" y="672"/>
                    <a:pt x="1689" y="558"/>
                    <a:pt x="1598" y="467"/>
                  </a:cubicBezTo>
                  <a:cubicBezTo>
                    <a:pt x="1507" y="376"/>
                    <a:pt x="1415" y="284"/>
                    <a:pt x="1301" y="216"/>
                  </a:cubicBezTo>
                  <a:cubicBezTo>
                    <a:pt x="1233" y="170"/>
                    <a:pt x="1164" y="124"/>
                    <a:pt x="1096" y="102"/>
                  </a:cubicBezTo>
                  <a:cubicBezTo>
                    <a:pt x="1005" y="56"/>
                    <a:pt x="913" y="10"/>
                    <a:pt x="822" y="10"/>
                  </a:cubicBezTo>
                  <a:cubicBezTo>
                    <a:pt x="795" y="4"/>
                    <a:pt x="769" y="1"/>
                    <a:pt x="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469025" y="509050"/>
              <a:ext cx="57100" cy="68500"/>
            </a:xfrm>
            <a:custGeom>
              <a:avLst/>
              <a:gdLst/>
              <a:ahLst/>
              <a:cxnLst/>
              <a:rect l="l" t="t" r="r" b="b"/>
              <a:pathLst>
                <a:path w="2284" h="2740" extrusionOk="0">
                  <a:moveTo>
                    <a:pt x="719" y="1"/>
                  </a:moveTo>
                  <a:cubicBezTo>
                    <a:pt x="599" y="1"/>
                    <a:pt x="473" y="31"/>
                    <a:pt x="366" y="92"/>
                  </a:cubicBezTo>
                  <a:cubicBezTo>
                    <a:pt x="229" y="183"/>
                    <a:pt x="92" y="343"/>
                    <a:pt x="47" y="503"/>
                  </a:cubicBezTo>
                  <a:cubicBezTo>
                    <a:pt x="1" y="685"/>
                    <a:pt x="24" y="891"/>
                    <a:pt x="115" y="1051"/>
                  </a:cubicBezTo>
                  <a:cubicBezTo>
                    <a:pt x="161" y="1096"/>
                    <a:pt x="206" y="1142"/>
                    <a:pt x="252" y="1188"/>
                  </a:cubicBezTo>
                  <a:cubicBezTo>
                    <a:pt x="183" y="1256"/>
                    <a:pt x="161" y="1325"/>
                    <a:pt x="138" y="1416"/>
                  </a:cubicBezTo>
                  <a:cubicBezTo>
                    <a:pt x="115" y="1461"/>
                    <a:pt x="115" y="1507"/>
                    <a:pt x="92" y="1553"/>
                  </a:cubicBezTo>
                  <a:cubicBezTo>
                    <a:pt x="92" y="1598"/>
                    <a:pt x="92" y="1644"/>
                    <a:pt x="92" y="1690"/>
                  </a:cubicBezTo>
                  <a:cubicBezTo>
                    <a:pt x="92" y="1827"/>
                    <a:pt x="115" y="1941"/>
                    <a:pt x="161" y="2078"/>
                  </a:cubicBezTo>
                  <a:cubicBezTo>
                    <a:pt x="252" y="2283"/>
                    <a:pt x="412" y="2443"/>
                    <a:pt x="594" y="2557"/>
                  </a:cubicBezTo>
                  <a:cubicBezTo>
                    <a:pt x="777" y="2671"/>
                    <a:pt x="960" y="2717"/>
                    <a:pt x="1165" y="2740"/>
                  </a:cubicBezTo>
                  <a:cubicBezTo>
                    <a:pt x="1256" y="2740"/>
                    <a:pt x="1370" y="2717"/>
                    <a:pt x="1462" y="2694"/>
                  </a:cubicBezTo>
                  <a:cubicBezTo>
                    <a:pt x="1507" y="2694"/>
                    <a:pt x="1553" y="2671"/>
                    <a:pt x="1599" y="2648"/>
                  </a:cubicBezTo>
                  <a:cubicBezTo>
                    <a:pt x="1644" y="2626"/>
                    <a:pt x="1690" y="2603"/>
                    <a:pt x="1736" y="2580"/>
                  </a:cubicBezTo>
                  <a:cubicBezTo>
                    <a:pt x="1895" y="2466"/>
                    <a:pt x="2055" y="2329"/>
                    <a:pt x="2146" y="2123"/>
                  </a:cubicBezTo>
                  <a:cubicBezTo>
                    <a:pt x="2215" y="1941"/>
                    <a:pt x="2283" y="1758"/>
                    <a:pt x="2283" y="1553"/>
                  </a:cubicBezTo>
                  <a:cubicBezTo>
                    <a:pt x="2283" y="1165"/>
                    <a:pt x="2124" y="800"/>
                    <a:pt x="1850" y="548"/>
                  </a:cubicBezTo>
                  <a:cubicBezTo>
                    <a:pt x="1599" y="297"/>
                    <a:pt x="1256" y="138"/>
                    <a:pt x="891" y="23"/>
                  </a:cubicBezTo>
                  <a:cubicBezTo>
                    <a:pt x="838" y="8"/>
                    <a:pt x="779" y="1"/>
                    <a:pt x="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3213950" y="588725"/>
              <a:ext cx="58800" cy="61400"/>
            </a:xfrm>
            <a:custGeom>
              <a:avLst/>
              <a:gdLst/>
              <a:ahLst/>
              <a:cxnLst/>
              <a:rect l="l" t="t" r="r" b="b"/>
              <a:pathLst>
                <a:path w="2352" h="2456" extrusionOk="0">
                  <a:moveTo>
                    <a:pt x="910" y="0"/>
                  </a:moveTo>
                  <a:cubicBezTo>
                    <a:pt x="844" y="0"/>
                    <a:pt x="782" y="21"/>
                    <a:pt x="731" y="55"/>
                  </a:cubicBezTo>
                  <a:cubicBezTo>
                    <a:pt x="640" y="78"/>
                    <a:pt x="572" y="146"/>
                    <a:pt x="503" y="215"/>
                  </a:cubicBezTo>
                  <a:cubicBezTo>
                    <a:pt x="412" y="283"/>
                    <a:pt x="343" y="420"/>
                    <a:pt x="321" y="534"/>
                  </a:cubicBezTo>
                  <a:cubicBezTo>
                    <a:pt x="321" y="534"/>
                    <a:pt x="298" y="557"/>
                    <a:pt x="298" y="557"/>
                  </a:cubicBezTo>
                  <a:cubicBezTo>
                    <a:pt x="184" y="694"/>
                    <a:pt x="138" y="762"/>
                    <a:pt x="69" y="945"/>
                  </a:cubicBezTo>
                  <a:cubicBezTo>
                    <a:pt x="24" y="1036"/>
                    <a:pt x="24" y="1150"/>
                    <a:pt x="24" y="1242"/>
                  </a:cubicBezTo>
                  <a:cubicBezTo>
                    <a:pt x="1" y="1447"/>
                    <a:pt x="69" y="1653"/>
                    <a:pt x="138" y="1812"/>
                  </a:cubicBezTo>
                  <a:cubicBezTo>
                    <a:pt x="206" y="1949"/>
                    <a:pt x="298" y="2063"/>
                    <a:pt x="412" y="2155"/>
                  </a:cubicBezTo>
                  <a:cubicBezTo>
                    <a:pt x="526" y="2246"/>
                    <a:pt x="594" y="2292"/>
                    <a:pt x="709" y="2360"/>
                  </a:cubicBezTo>
                  <a:cubicBezTo>
                    <a:pt x="846" y="2406"/>
                    <a:pt x="937" y="2429"/>
                    <a:pt x="1097" y="2451"/>
                  </a:cubicBezTo>
                  <a:cubicBezTo>
                    <a:pt x="1118" y="2454"/>
                    <a:pt x="1140" y="2455"/>
                    <a:pt x="1163" y="2455"/>
                  </a:cubicBezTo>
                  <a:cubicBezTo>
                    <a:pt x="1354" y="2455"/>
                    <a:pt x="1570" y="2373"/>
                    <a:pt x="1713" y="2292"/>
                  </a:cubicBezTo>
                  <a:cubicBezTo>
                    <a:pt x="1895" y="2178"/>
                    <a:pt x="2055" y="2018"/>
                    <a:pt x="2169" y="1835"/>
                  </a:cubicBezTo>
                  <a:cubicBezTo>
                    <a:pt x="2284" y="1653"/>
                    <a:pt x="2352" y="1424"/>
                    <a:pt x="2329" y="1219"/>
                  </a:cubicBezTo>
                  <a:cubicBezTo>
                    <a:pt x="2306" y="991"/>
                    <a:pt x="2261" y="785"/>
                    <a:pt x="2147" y="603"/>
                  </a:cubicBezTo>
                  <a:cubicBezTo>
                    <a:pt x="2010" y="420"/>
                    <a:pt x="1850" y="260"/>
                    <a:pt x="1644" y="146"/>
                  </a:cubicBezTo>
                  <a:cubicBezTo>
                    <a:pt x="1466" y="67"/>
                    <a:pt x="1288" y="5"/>
                    <a:pt x="1079" y="5"/>
                  </a:cubicBezTo>
                  <a:cubicBezTo>
                    <a:pt x="1048" y="5"/>
                    <a:pt x="1015" y="6"/>
                    <a:pt x="982" y="9"/>
                  </a:cubicBezTo>
                  <a:cubicBezTo>
                    <a:pt x="958" y="3"/>
                    <a:pt x="934" y="0"/>
                    <a:pt x="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3102700" y="860475"/>
              <a:ext cx="46800" cy="59475"/>
            </a:xfrm>
            <a:custGeom>
              <a:avLst/>
              <a:gdLst/>
              <a:ahLst/>
              <a:cxnLst/>
              <a:rect l="l" t="t" r="r" b="b"/>
              <a:pathLst>
                <a:path w="1872" h="2379" extrusionOk="0">
                  <a:moveTo>
                    <a:pt x="946" y="1"/>
                  </a:moveTo>
                  <a:cubicBezTo>
                    <a:pt x="928" y="1"/>
                    <a:pt x="909" y="2"/>
                    <a:pt x="890" y="4"/>
                  </a:cubicBezTo>
                  <a:cubicBezTo>
                    <a:pt x="685" y="4"/>
                    <a:pt x="525" y="72"/>
                    <a:pt x="388" y="209"/>
                  </a:cubicBezTo>
                  <a:cubicBezTo>
                    <a:pt x="228" y="346"/>
                    <a:pt x="160" y="529"/>
                    <a:pt x="69" y="712"/>
                  </a:cubicBezTo>
                  <a:cubicBezTo>
                    <a:pt x="23" y="849"/>
                    <a:pt x="0" y="1008"/>
                    <a:pt x="0" y="1145"/>
                  </a:cubicBezTo>
                  <a:cubicBezTo>
                    <a:pt x="0" y="1510"/>
                    <a:pt x="137" y="1830"/>
                    <a:pt x="365" y="2104"/>
                  </a:cubicBezTo>
                  <a:cubicBezTo>
                    <a:pt x="434" y="2172"/>
                    <a:pt x="525" y="2241"/>
                    <a:pt x="593" y="2287"/>
                  </a:cubicBezTo>
                  <a:cubicBezTo>
                    <a:pt x="709" y="2349"/>
                    <a:pt x="833" y="2379"/>
                    <a:pt x="957" y="2379"/>
                  </a:cubicBezTo>
                  <a:cubicBezTo>
                    <a:pt x="1102" y="2379"/>
                    <a:pt x="1246" y="2338"/>
                    <a:pt x="1370" y="2264"/>
                  </a:cubicBezTo>
                  <a:cubicBezTo>
                    <a:pt x="1529" y="2172"/>
                    <a:pt x="1666" y="2035"/>
                    <a:pt x="1735" y="1876"/>
                  </a:cubicBezTo>
                  <a:cubicBezTo>
                    <a:pt x="1826" y="1693"/>
                    <a:pt x="1872" y="1556"/>
                    <a:pt x="1872" y="1351"/>
                  </a:cubicBezTo>
                  <a:cubicBezTo>
                    <a:pt x="1872" y="1214"/>
                    <a:pt x="1849" y="1077"/>
                    <a:pt x="1803" y="963"/>
                  </a:cubicBezTo>
                  <a:cubicBezTo>
                    <a:pt x="1780" y="871"/>
                    <a:pt x="1758" y="780"/>
                    <a:pt x="1689" y="712"/>
                  </a:cubicBezTo>
                  <a:cubicBezTo>
                    <a:pt x="1643" y="643"/>
                    <a:pt x="1598" y="575"/>
                    <a:pt x="1552" y="529"/>
                  </a:cubicBezTo>
                  <a:cubicBezTo>
                    <a:pt x="1529" y="415"/>
                    <a:pt x="1461" y="278"/>
                    <a:pt x="1370" y="209"/>
                  </a:cubicBezTo>
                  <a:cubicBezTo>
                    <a:pt x="1247" y="87"/>
                    <a:pt x="1106"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3158600" y="1081400"/>
              <a:ext cx="54250" cy="54100"/>
            </a:xfrm>
            <a:custGeom>
              <a:avLst/>
              <a:gdLst/>
              <a:ahLst/>
              <a:cxnLst/>
              <a:rect l="l" t="t" r="r" b="b"/>
              <a:pathLst>
                <a:path w="2170" h="2164" extrusionOk="0">
                  <a:moveTo>
                    <a:pt x="948" y="0"/>
                  </a:moveTo>
                  <a:cubicBezTo>
                    <a:pt x="857" y="0"/>
                    <a:pt x="766" y="12"/>
                    <a:pt x="663" y="46"/>
                  </a:cubicBezTo>
                  <a:cubicBezTo>
                    <a:pt x="572" y="69"/>
                    <a:pt x="503" y="115"/>
                    <a:pt x="435" y="160"/>
                  </a:cubicBezTo>
                  <a:cubicBezTo>
                    <a:pt x="343" y="206"/>
                    <a:pt x="298" y="274"/>
                    <a:pt x="252" y="366"/>
                  </a:cubicBezTo>
                  <a:cubicBezTo>
                    <a:pt x="229" y="411"/>
                    <a:pt x="206" y="480"/>
                    <a:pt x="184" y="525"/>
                  </a:cubicBezTo>
                  <a:cubicBezTo>
                    <a:pt x="161" y="571"/>
                    <a:pt x="138" y="594"/>
                    <a:pt x="115" y="639"/>
                  </a:cubicBezTo>
                  <a:lnTo>
                    <a:pt x="47" y="799"/>
                  </a:lnTo>
                  <a:cubicBezTo>
                    <a:pt x="1" y="913"/>
                    <a:pt x="1" y="1050"/>
                    <a:pt x="47" y="1164"/>
                  </a:cubicBezTo>
                  <a:cubicBezTo>
                    <a:pt x="47" y="1210"/>
                    <a:pt x="47" y="1256"/>
                    <a:pt x="69" y="1279"/>
                  </a:cubicBezTo>
                  <a:cubicBezTo>
                    <a:pt x="92" y="1370"/>
                    <a:pt x="138" y="1461"/>
                    <a:pt x="184" y="1552"/>
                  </a:cubicBezTo>
                  <a:cubicBezTo>
                    <a:pt x="206" y="1575"/>
                    <a:pt x="206" y="1598"/>
                    <a:pt x="229" y="1644"/>
                  </a:cubicBezTo>
                  <a:cubicBezTo>
                    <a:pt x="298" y="1712"/>
                    <a:pt x="343" y="1804"/>
                    <a:pt x="412" y="1872"/>
                  </a:cubicBezTo>
                  <a:cubicBezTo>
                    <a:pt x="435" y="1895"/>
                    <a:pt x="457" y="1918"/>
                    <a:pt x="503" y="1941"/>
                  </a:cubicBezTo>
                  <a:cubicBezTo>
                    <a:pt x="594" y="2032"/>
                    <a:pt x="686" y="2100"/>
                    <a:pt x="823" y="2146"/>
                  </a:cubicBezTo>
                  <a:lnTo>
                    <a:pt x="914" y="2146"/>
                  </a:lnTo>
                  <a:cubicBezTo>
                    <a:pt x="960" y="2157"/>
                    <a:pt x="1005" y="2163"/>
                    <a:pt x="1054" y="2163"/>
                  </a:cubicBezTo>
                  <a:cubicBezTo>
                    <a:pt x="1102" y="2163"/>
                    <a:pt x="1154" y="2157"/>
                    <a:pt x="1211" y="2146"/>
                  </a:cubicBezTo>
                  <a:cubicBezTo>
                    <a:pt x="1211" y="2146"/>
                    <a:pt x="1211" y="2123"/>
                    <a:pt x="1233" y="2123"/>
                  </a:cubicBezTo>
                  <a:cubicBezTo>
                    <a:pt x="1325" y="2100"/>
                    <a:pt x="1416" y="2055"/>
                    <a:pt x="1485" y="2032"/>
                  </a:cubicBezTo>
                  <a:cubicBezTo>
                    <a:pt x="1530" y="2009"/>
                    <a:pt x="1553" y="1986"/>
                    <a:pt x="1599" y="1963"/>
                  </a:cubicBezTo>
                  <a:cubicBezTo>
                    <a:pt x="1667" y="1918"/>
                    <a:pt x="1736" y="1849"/>
                    <a:pt x="1804" y="1804"/>
                  </a:cubicBezTo>
                  <a:cubicBezTo>
                    <a:pt x="1850" y="1758"/>
                    <a:pt x="1895" y="1689"/>
                    <a:pt x="1941" y="1644"/>
                  </a:cubicBezTo>
                  <a:cubicBezTo>
                    <a:pt x="1964" y="1598"/>
                    <a:pt x="2010" y="1552"/>
                    <a:pt x="2032" y="1484"/>
                  </a:cubicBezTo>
                  <a:cubicBezTo>
                    <a:pt x="2078" y="1438"/>
                    <a:pt x="2124" y="1347"/>
                    <a:pt x="2124" y="1279"/>
                  </a:cubicBezTo>
                  <a:cubicBezTo>
                    <a:pt x="2146" y="1256"/>
                    <a:pt x="2146" y="1233"/>
                    <a:pt x="2146" y="1187"/>
                  </a:cubicBezTo>
                  <a:cubicBezTo>
                    <a:pt x="2169" y="1096"/>
                    <a:pt x="2169" y="1005"/>
                    <a:pt x="2124" y="913"/>
                  </a:cubicBezTo>
                  <a:cubicBezTo>
                    <a:pt x="2124" y="913"/>
                    <a:pt x="2124" y="891"/>
                    <a:pt x="2124" y="891"/>
                  </a:cubicBezTo>
                  <a:cubicBezTo>
                    <a:pt x="2055" y="594"/>
                    <a:pt x="1850" y="343"/>
                    <a:pt x="1599" y="183"/>
                  </a:cubicBezTo>
                  <a:cubicBezTo>
                    <a:pt x="1530" y="137"/>
                    <a:pt x="1416" y="92"/>
                    <a:pt x="1348" y="69"/>
                  </a:cubicBezTo>
                  <a:cubicBezTo>
                    <a:pt x="1302" y="46"/>
                    <a:pt x="1279" y="46"/>
                    <a:pt x="1233" y="23"/>
                  </a:cubicBezTo>
                  <a:cubicBezTo>
                    <a:pt x="1131" y="12"/>
                    <a:pt x="1039" y="0"/>
                    <a:pt x="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3247050" y="1265700"/>
              <a:ext cx="62800" cy="60750"/>
            </a:xfrm>
            <a:custGeom>
              <a:avLst/>
              <a:gdLst/>
              <a:ahLst/>
              <a:cxnLst/>
              <a:rect l="l" t="t" r="r" b="b"/>
              <a:pathLst>
                <a:path w="2512" h="2430" extrusionOk="0">
                  <a:moveTo>
                    <a:pt x="1621" y="1"/>
                  </a:moveTo>
                  <a:cubicBezTo>
                    <a:pt x="1439" y="1"/>
                    <a:pt x="1233" y="69"/>
                    <a:pt x="1119" y="206"/>
                  </a:cubicBezTo>
                  <a:cubicBezTo>
                    <a:pt x="1119" y="206"/>
                    <a:pt x="1119" y="229"/>
                    <a:pt x="1096" y="229"/>
                  </a:cubicBezTo>
                  <a:cubicBezTo>
                    <a:pt x="990" y="168"/>
                    <a:pt x="873" y="138"/>
                    <a:pt x="760" y="138"/>
                  </a:cubicBezTo>
                  <a:cubicBezTo>
                    <a:pt x="703" y="138"/>
                    <a:pt x="648" y="145"/>
                    <a:pt x="594" y="161"/>
                  </a:cubicBezTo>
                  <a:cubicBezTo>
                    <a:pt x="412" y="229"/>
                    <a:pt x="275" y="320"/>
                    <a:pt x="161" y="480"/>
                  </a:cubicBezTo>
                  <a:cubicBezTo>
                    <a:pt x="69" y="663"/>
                    <a:pt x="1" y="868"/>
                    <a:pt x="1" y="1097"/>
                  </a:cubicBezTo>
                  <a:cubicBezTo>
                    <a:pt x="1" y="1302"/>
                    <a:pt x="69" y="1507"/>
                    <a:pt x="138" y="1690"/>
                  </a:cubicBezTo>
                  <a:cubicBezTo>
                    <a:pt x="206" y="1827"/>
                    <a:pt x="298" y="1964"/>
                    <a:pt x="412" y="2078"/>
                  </a:cubicBezTo>
                  <a:cubicBezTo>
                    <a:pt x="571" y="2215"/>
                    <a:pt x="731" y="2306"/>
                    <a:pt x="937" y="2375"/>
                  </a:cubicBezTo>
                  <a:cubicBezTo>
                    <a:pt x="1050" y="2412"/>
                    <a:pt x="1170" y="2429"/>
                    <a:pt x="1289" y="2429"/>
                  </a:cubicBezTo>
                  <a:cubicBezTo>
                    <a:pt x="1387" y="2429"/>
                    <a:pt x="1483" y="2418"/>
                    <a:pt x="1576" y="2398"/>
                  </a:cubicBezTo>
                  <a:cubicBezTo>
                    <a:pt x="1758" y="2352"/>
                    <a:pt x="1941" y="2238"/>
                    <a:pt x="2078" y="2101"/>
                  </a:cubicBezTo>
                  <a:cubicBezTo>
                    <a:pt x="2146" y="2055"/>
                    <a:pt x="2215" y="1964"/>
                    <a:pt x="2261" y="1895"/>
                  </a:cubicBezTo>
                  <a:cubicBezTo>
                    <a:pt x="2306" y="1850"/>
                    <a:pt x="2329" y="1804"/>
                    <a:pt x="2352" y="1781"/>
                  </a:cubicBezTo>
                  <a:cubicBezTo>
                    <a:pt x="2375" y="1690"/>
                    <a:pt x="2420" y="1599"/>
                    <a:pt x="2443" y="1507"/>
                  </a:cubicBezTo>
                  <a:cubicBezTo>
                    <a:pt x="2489" y="1393"/>
                    <a:pt x="2489" y="1302"/>
                    <a:pt x="2512" y="1188"/>
                  </a:cubicBezTo>
                  <a:cubicBezTo>
                    <a:pt x="2512" y="1142"/>
                    <a:pt x="2512" y="1097"/>
                    <a:pt x="2512" y="1028"/>
                  </a:cubicBezTo>
                  <a:cubicBezTo>
                    <a:pt x="2489" y="937"/>
                    <a:pt x="2489" y="823"/>
                    <a:pt x="2443" y="731"/>
                  </a:cubicBezTo>
                  <a:cubicBezTo>
                    <a:pt x="2375" y="526"/>
                    <a:pt x="2283" y="343"/>
                    <a:pt x="2101" y="206"/>
                  </a:cubicBezTo>
                  <a:cubicBezTo>
                    <a:pt x="2055" y="138"/>
                    <a:pt x="1964" y="92"/>
                    <a:pt x="1895" y="47"/>
                  </a:cubicBezTo>
                  <a:cubicBezTo>
                    <a:pt x="1804" y="24"/>
                    <a:pt x="1713"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3497000" y="1418075"/>
              <a:ext cx="67925" cy="67250"/>
            </a:xfrm>
            <a:custGeom>
              <a:avLst/>
              <a:gdLst/>
              <a:ahLst/>
              <a:cxnLst/>
              <a:rect l="l" t="t" r="r" b="b"/>
              <a:pathLst>
                <a:path w="2717" h="2690" extrusionOk="0">
                  <a:moveTo>
                    <a:pt x="1210" y="0"/>
                  </a:moveTo>
                  <a:cubicBezTo>
                    <a:pt x="1149" y="0"/>
                    <a:pt x="1088" y="8"/>
                    <a:pt x="1027" y="23"/>
                  </a:cubicBezTo>
                  <a:cubicBezTo>
                    <a:pt x="913" y="46"/>
                    <a:pt x="776" y="92"/>
                    <a:pt x="662" y="183"/>
                  </a:cubicBezTo>
                  <a:cubicBezTo>
                    <a:pt x="571" y="251"/>
                    <a:pt x="457" y="320"/>
                    <a:pt x="366" y="411"/>
                  </a:cubicBezTo>
                  <a:cubicBezTo>
                    <a:pt x="297" y="525"/>
                    <a:pt x="206" y="617"/>
                    <a:pt x="160" y="731"/>
                  </a:cubicBezTo>
                  <a:cubicBezTo>
                    <a:pt x="114" y="822"/>
                    <a:pt x="69" y="913"/>
                    <a:pt x="46" y="1005"/>
                  </a:cubicBezTo>
                  <a:cubicBezTo>
                    <a:pt x="23" y="1096"/>
                    <a:pt x="23" y="1187"/>
                    <a:pt x="0" y="1278"/>
                  </a:cubicBezTo>
                  <a:cubicBezTo>
                    <a:pt x="0" y="1415"/>
                    <a:pt x="0" y="1552"/>
                    <a:pt x="46" y="1667"/>
                  </a:cubicBezTo>
                  <a:cubicBezTo>
                    <a:pt x="69" y="1803"/>
                    <a:pt x="114" y="1918"/>
                    <a:pt x="183" y="2032"/>
                  </a:cubicBezTo>
                  <a:cubicBezTo>
                    <a:pt x="229" y="2123"/>
                    <a:pt x="274" y="2192"/>
                    <a:pt x="343" y="2260"/>
                  </a:cubicBezTo>
                  <a:cubicBezTo>
                    <a:pt x="366" y="2283"/>
                    <a:pt x="388" y="2306"/>
                    <a:pt x="411" y="2328"/>
                  </a:cubicBezTo>
                  <a:cubicBezTo>
                    <a:pt x="480" y="2397"/>
                    <a:pt x="571" y="2443"/>
                    <a:pt x="639" y="2488"/>
                  </a:cubicBezTo>
                  <a:cubicBezTo>
                    <a:pt x="708" y="2534"/>
                    <a:pt x="799" y="2580"/>
                    <a:pt x="891" y="2602"/>
                  </a:cubicBezTo>
                  <a:cubicBezTo>
                    <a:pt x="1039" y="2670"/>
                    <a:pt x="1196" y="2689"/>
                    <a:pt x="1351" y="2689"/>
                  </a:cubicBezTo>
                  <a:cubicBezTo>
                    <a:pt x="1458" y="2689"/>
                    <a:pt x="1564" y="2680"/>
                    <a:pt x="1667" y="2671"/>
                  </a:cubicBezTo>
                  <a:cubicBezTo>
                    <a:pt x="1804" y="2648"/>
                    <a:pt x="1918" y="2580"/>
                    <a:pt x="2032" y="2534"/>
                  </a:cubicBezTo>
                  <a:cubicBezTo>
                    <a:pt x="2055" y="2511"/>
                    <a:pt x="2077" y="2488"/>
                    <a:pt x="2123" y="2465"/>
                  </a:cubicBezTo>
                  <a:cubicBezTo>
                    <a:pt x="2192" y="2420"/>
                    <a:pt x="2260" y="2374"/>
                    <a:pt x="2329" y="2306"/>
                  </a:cubicBezTo>
                  <a:cubicBezTo>
                    <a:pt x="2557" y="2055"/>
                    <a:pt x="2694" y="1735"/>
                    <a:pt x="2694" y="1393"/>
                  </a:cubicBezTo>
                  <a:cubicBezTo>
                    <a:pt x="2717" y="1278"/>
                    <a:pt x="2694" y="1119"/>
                    <a:pt x="2648" y="1005"/>
                  </a:cubicBezTo>
                  <a:cubicBezTo>
                    <a:pt x="2580" y="822"/>
                    <a:pt x="2488" y="639"/>
                    <a:pt x="2329" y="525"/>
                  </a:cubicBezTo>
                  <a:cubicBezTo>
                    <a:pt x="2192" y="388"/>
                    <a:pt x="2032" y="274"/>
                    <a:pt x="1849" y="251"/>
                  </a:cubicBezTo>
                  <a:cubicBezTo>
                    <a:pt x="1804" y="229"/>
                    <a:pt x="1781" y="229"/>
                    <a:pt x="1735" y="229"/>
                  </a:cubicBezTo>
                  <a:cubicBezTo>
                    <a:pt x="1689" y="183"/>
                    <a:pt x="1644" y="114"/>
                    <a:pt x="1575" y="92"/>
                  </a:cubicBezTo>
                  <a:cubicBezTo>
                    <a:pt x="1454" y="31"/>
                    <a:pt x="1332"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3757200" y="1347875"/>
              <a:ext cx="54800" cy="59950"/>
            </a:xfrm>
            <a:custGeom>
              <a:avLst/>
              <a:gdLst/>
              <a:ahLst/>
              <a:cxnLst/>
              <a:rect l="l" t="t" r="r" b="b"/>
              <a:pathLst>
                <a:path w="2192" h="2398" extrusionOk="0">
                  <a:moveTo>
                    <a:pt x="685" y="1"/>
                  </a:moveTo>
                  <a:cubicBezTo>
                    <a:pt x="503" y="1"/>
                    <a:pt x="343" y="69"/>
                    <a:pt x="206" y="206"/>
                  </a:cubicBezTo>
                  <a:cubicBezTo>
                    <a:pt x="138" y="275"/>
                    <a:pt x="92" y="343"/>
                    <a:pt x="69" y="434"/>
                  </a:cubicBezTo>
                  <a:cubicBezTo>
                    <a:pt x="23" y="503"/>
                    <a:pt x="1" y="594"/>
                    <a:pt x="1" y="708"/>
                  </a:cubicBezTo>
                  <a:cubicBezTo>
                    <a:pt x="1" y="822"/>
                    <a:pt x="46" y="937"/>
                    <a:pt x="92" y="1051"/>
                  </a:cubicBezTo>
                  <a:cubicBezTo>
                    <a:pt x="92" y="1096"/>
                    <a:pt x="69" y="1165"/>
                    <a:pt x="69" y="1233"/>
                  </a:cubicBezTo>
                  <a:cubicBezTo>
                    <a:pt x="46" y="1279"/>
                    <a:pt x="46" y="1325"/>
                    <a:pt x="69" y="1393"/>
                  </a:cubicBezTo>
                  <a:cubicBezTo>
                    <a:pt x="69" y="1484"/>
                    <a:pt x="69" y="1599"/>
                    <a:pt x="115" y="1690"/>
                  </a:cubicBezTo>
                  <a:cubicBezTo>
                    <a:pt x="183" y="1850"/>
                    <a:pt x="229" y="1964"/>
                    <a:pt x="366" y="2101"/>
                  </a:cubicBezTo>
                  <a:cubicBezTo>
                    <a:pt x="548" y="2283"/>
                    <a:pt x="800" y="2397"/>
                    <a:pt x="1073" y="2397"/>
                  </a:cubicBezTo>
                  <a:cubicBezTo>
                    <a:pt x="1279" y="2397"/>
                    <a:pt x="1484" y="2329"/>
                    <a:pt x="1644" y="2215"/>
                  </a:cubicBezTo>
                  <a:cubicBezTo>
                    <a:pt x="1735" y="2146"/>
                    <a:pt x="1804" y="2101"/>
                    <a:pt x="1872" y="2009"/>
                  </a:cubicBezTo>
                  <a:cubicBezTo>
                    <a:pt x="1918" y="1964"/>
                    <a:pt x="1986" y="1895"/>
                    <a:pt x="2009" y="1827"/>
                  </a:cubicBezTo>
                  <a:cubicBezTo>
                    <a:pt x="2055" y="1758"/>
                    <a:pt x="2101" y="1667"/>
                    <a:pt x="2123" y="1599"/>
                  </a:cubicBezTo>
                  <a:cubicBezTo>
                    <a:pt x="2192" y="1416"/>
                    <a:pt x="2192" y="1165"/>
                    <a:pt x="2146" y="982"/>
                  </a:cubicBezTo>
                  <a:cubicBezTo>
                    <a:pt x="2101" y="777"/>
                    <a:pt x="1964" y="571"/>
                    <a:pt x="1827" y="412"/>
                  </a:cubicBezTo>
                  <a:cubicBezTo>
                    <a:pt x="1644" y="252"/>
                    <a:pt x="1461" y="161"/>
                    <a:pt x="1233" y="69"/>
                  </a:cubicBezTo>
                  <a:cubicBezTo>
                    <a:pt x="1165" y="69"/>
                    <a:pt x="1119" y="46"/>
                    <a:pt x="1051" y="46"/>
                  </a:cubicBezTo>
                  <a:cubicBezTo>
                    <a:pt x="937" y="24"/>
                    <a:pt x="822" y="1"/>
                    <a:pt x="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3916400" y="1165275"/>
              <a:ext cx="62225" cy="60175"/>
            </a:xfrm>
            <a:custGeom>
              <a:avLst/>
              <a:gdLst/>
              <a:ahLst/>
              <a:cxnLst/>
              <a:rect l="l" t="t" r="r" b="b"/>
              <a:pathLst>
                <a:path w="2489" h="2407" extrusionOk="0">
                  <a:moveTo>
                    <a:pt x="1302" y="1"/>
                  </a:moveTo>
                  <a:cubicBezTo>
                    <a:pt x="1119" y="24"/>
                    <a:pt x="960" y="92"/>
                    <a:pt x="823" y="206"/>
                  </a:cubicBezTo>
                  <a:cubicBezTo>
                    <a:pt x="731" y="297"/>
                    <a:pt x="663" y="389"/>
                    <a:pt x="594" y="457"/>
                  </a:cubicBezTo>
                  <a:cubicBezTo>
                    <a:pt x="503" y="503"/>
                    <a:pt x="435" y="571"/>
                    <a:pt x="343" y="617"/>
                  </a:cubicBezTo>
                  <a:cubicBezTo>
                    <a:pt x="252" y="663"/>
                    <a:pt x="206" y="731"/>
                    <a:pt x="138" y="800"/>
                  </a:cubicBezTo>
                  <a:cubicBezTo>
                    <a:pt x="92" y="868"/>
                    <a:pt x="47" y="959"/>
                    <a:pt x="24" y="1051"/>
                  </a:cubicBezTo>
                  <a:cubicBezTo>
                    <a:pt x="1" y="1142"/>
                    <a:pt x="1" y="1233"/>
                    <a:pt x="1" y="1325"/>
                  </a:cubicBezTo>
                  <a:cubicBezTo>
                    <a:pt x="24" y="1416"/>
                    <a:pt x="47" y="1507"/>
                    <a:pt x="92" y="1576"/>
                  </a:cubicBezTo>
                  <a:cubicBezTo>
                    <a:pt x="184" y="1735"/>
                    <a:pt x="343" y="1850"/>
                    <a:pt x="503" y="1895"/>
                  </a:cubicBezTo>
                  <a:lnTo>
                    <a:pt x="526" y="1895"/>
                  </a:lnTo>
                  <a:cubicBezTo>
                    <a:pt x="572" y="1964"/>
                    <a:pt x="617" y="2032"/>
                    <a:pt x="686" y="2101"/>
                  </a:cubicBezTo>
                  <a:cubicBezTo>
                    <a:pt x="823" y="2238"/>
                    <a:pt x="1005" y="2352"/>
                    <a:pt x="1211" y="2375"/>
                  </a:cubicBezTo>
                  <a:cubicBezTo>
                    <a:pt x="1275" y="2391"/>
                    <a:pt x="1351" y="2407"/>
                    <a:pt x="1431" y="2407"/>
                  </a:cubicBezTo>
                  <a:cubicBezTo>
                    <a:pt x="1463" y="2407"/>
                    <a:pt x="1497" y="2404"/>
                    <a:pt x="1530" y="2397"/>
                  </a:cubicBezTo>
                  <a:cubicBezTo>
                    <a:pt x="1690" y="2397"/>
                    <a:pt x="1827" y="2375"/>
                    <a:pt x="1987" y="2283"/>
                  </a:cubicBezTo>
                  <a:cubicBezTo>
                    <a:pt x="2215" y="2146"/>
                    <a:pt x="2398" y="1895"/>
                    <a:pt x="2443" y="1644"/>
                  </a:cubicBezTo>
                  <a:cubicBezTo>
                    <a:pt x="2466" y="1462"/>
                    <a:pt x="2489" y="1347"/>
                    <a:pt x="2443" y="1165"/>
                  </a:cubicBezTo>
                  <a:cubicBezTo>
                    <a:pt x="2420" y="1051"/>
                    <a:pt x="2375" y="959"/>
                    <a:pt x="2306" y="868"/>
                  </a:cubicBezTo>
                  <a:cubicBezTo>
                    <a:pt x="2238" y="731"/>
                    <a:pt x="2101" y="571"/>
                    <a:pt x="1964" y="480"/>
                  </a:cubicBezTo>
                  <a:cubicBezTo>
                    <a:pt x="1918" y="389"/>
                    <a:pt x="1873" y="275"/>
                    <a:pt x="1804" y="206"/>
                  </a:cubicBezTo>
                  <a:cubicBezTo>
                    <a:pt x="1667" y="92"/>
                    <a:pt x="1485" y="1"/>
                    <a:pt x="1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020275" y="943225"/>
              <a:ext cx="58800" cy="69150"/>
            </a:xfrm>
            <a:custGeom>
              <a:avLst/>
              <a:gdLst/>
              <a:ahLst/>
              <a:cxnLst/>
              <a:rect l="l" t="t" r="r" b="b"/>
              <a:pathLst>
                <a:path w="2352" h="2766" extrusionOk="0">
                  <a:moveTo>
                    <a:pt x="1048" y="1"/>
                  </a:moveTo>
                  <a:cubicBezTo>
                    <a:pt x="878" y="1"/>
                    <a:pt x="698" y="105"/>
                    <a:pt x="594" y="209"/>
                  </a:cubicBezTo>
                  <a:cubicBezTo>
                    <a:pt x="479" y="323"/>
                    <a:pt x="388" y="529"/>
                    <a:pt x="388" y="711"/>
                  </a:cubicBezTo>
                  <a:cubicBezTo>
                    <a:pt x="343" y="757"/>
                    <a:pt x="297" y="803"/>
                    <a:pt x="251" y="871"/>
                  </a:cubicBezTo>
                  <a:cubicBezTo>
                    <a:pt x="91" y="1076"/>
                    <a:pt x="23" y="1328"/>
                    <a:pt x="0" y="1579"/>
                  </a:cubicBezTo>
                  <a:cubicBezTo>
                    <a:pt x="0" y="1807"/>
                    <a:pt x="69" y="2104"/>
                    <a:pt x="206" y="2286"/>
                  </a:cubicBezTo>
                  <a:cubicBezTo>
                    <a:pt x="297" y="2423"/>
                    <a:pt x="411" y="2537"/>
                    <a:pt x="571" y="2629"/>
                  </a:cubicBezTo>
                  <a:cubicBezTo>
                    <a:pt x="639" y="2674"/>
                    <a:pt x="731" y="2720"/>
                    <a:pt x="822" y="2743"/>
                  </a:cubicBezTo>
                  <a:cubicBezTo>
                    <a:pt x="913" y="2743"/>
                    <a:pt x="1027" y="2766"/>
                    <a:pt x="1119" y="2766"/>
                  </a:cubicBezTo>
                  <a:cubicBezTo>
                    <a:pt x="1438" y="2743"/>
                    <a:pt x="1735" y="2629"/>
                    <a:pt x="1963" y="2400"/>
                  </a:cubicBezTo>
                  <a:cubicBezTo>
                    <a:pt x="2100" y="2263"/>
                    <a:pt x="2214" y="2081"/>
                    <a:pt x="2283" y="1875"/>
                  </a:cubicBezTo>
                  <a:cubicBezTo>
                    <a:pt x="2328" y="1716"/>
                    <a:pt x="2351" y="1533"/>
                    <a:pt x="2328" y="1373"/>
                  </a:cubicBezTo>
                  <a:cubicBezTo>
                    <a:pt x="2328" y="1145"/>
                    <a:pt x="2260" y="962"/>
                    <a:pt x="2169" y="757"/>
                  </a:cubicBezTo>
                  <a:cubicBezTo>
                    <a:pt x="2100" y="597"/>
                    <a:pt x="1986" y="437"/>
                    <a:pt x="1872" y="346"/>
                  </a:cubicBezTo>
                  <a:cubicBezTo>
                    <a:pt x="1781" y="255"/>
                    <a:pt x="1689" y="186"/>
                    <a:pt x="1598" y="141"/>
                  </a:cubicBezTo>
                  <a:cubicBezTo>
                    <a:pt x="1392" y="49"/>
                    <a:pt x="1301" y="26"/>
                    <a:pt x="1096" y="4"/>
                  </a:cubicBezTo>
                  <a:cubicBezTo>
                    <a:pt x="1080" y="2"/>
                    <a:pt x="1064"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4040250" y="672825"/>
              <a:ext cx="61650" cy="61650"/>
            </a:xfrm>
            <a:custGeom>
              <a:avLst/>
              <a:gdLst/>
              <a:ahLst/>
              <a:cxnLst/>
              <a:rect l="l" t="t" r="r" b="b"/>
              <a:pathLst>
                <a:path w="2466" h="2466" extrusionOk="0">
                  <a:moveTo>
                    <a:pt x="1141" y="0"/>
                  </a:moveTo>
                  <a:cubicBezTo>
                    <a:pt x="1050" y="0"/>
                    <a:pt x="959" y="0"/>
                    <a:pt x="890" y="46"/>
                  </a:cubicBezTo>
                  <a:cubicBezTo>
                    <a:pt x="867" y="69"/>
                    <a:pt x="867" y="69"/>
                    <a:pt x="845" y="69"/>
                  </a:cubicBezTo>
                  <a:cubicBezTo>
                    <a:pt x="753" y="92"/>
                    <a:pt x="685" y="115"/>
                    <a:pt x="593" y="160"/>
                  </a:cubicBezTo>
                  <a:cubicBezTo>
                    <a:pt x="525" y="206"/>
                    <a:pt x="457" y="252"/>
                    <a:pt x="388" y="297"/>
                  </a:cubicBezTo>
                  <a:cubicBezTo>
                    <a:pt x="388" y="320"/>
                    <a:pt x="365" y="343"/>
                    <a:pt x="342" y="366"/>
                  </a:cubicBezTo>
                  <a:cubicBezTo>
                    <a:pt x="274" y="434"/>
                    <a:pt x="205" y="525"/>
                    <a:pt x="160" y="617"/>
                  </a:cubicBezTo>
                  <a:cubicBezTo>
                    <a:pt x="114" y="708"/>
                    <a:pt x="46" y="822"/>
                    <a:pt x="23" y="936"/>
                  </a:cubicBezTo>
                  <a:cubicBezTo>
                    <a:pt x="0" y="1028"/>
                    <a:pt x="0" y="1142"/>
                    <a:pt x="0" y="1256"/>
                  </a:cubicBezTo>
                  <a:cubicBezTo>
                    <a:pt x="0" y="1347"/>
                    <a:pt x="23" y="1438"/>
                    <a:pt x="23" y="1507"/>
                  </a:cubicBezTo>
                  <a:cubicBezTo>
                    <a:pt x="23" y="1530"/>
                    <a:pt x="46" y="1575"/>
                    <a:pt x="46" y="1598"/>
                  </a:cubicBezTo>
                  <a:cubicBezTo>
                    <a:pt x="68" y="1667"/>
                    <a:pt x="114" y="1735"/>
                    <a:pt x="137" y="1827"/>
                  </a:cubicBezTo>
                  <a:cubicBezTo>
                    <a:pt x="137" y="1849"/>
                    <a:pt x="160" y="1872"/>
                    <a:pt x="183" y="1895"/>
                  </a:cubicBezTo>
                  <a:cubicBezTo>
                    <a:pt x="228" y="1963"/>
                    <a:pt x="274" y="2032"/>
                    <a:pt x="320" y="2078"/>
                  </a:cubicBezTo>
                  <a:cubicBezTo>
                    <a:pt x="342" y="2100"/>
                    <a:pt x="365" y="2123"/>
                    <a:pt x="388" y="2146"/>
                  </a:cubicBezTo>
                  <a:cubicBezTo>
                    <a:pt x="434" y="2192"/>
                    <a:pt x="502" y="2260"/>
                    <a:pt x="571" y="2283"/>
                  </a:cubicBezTo>
                  <a:cubicBezTo>
                    <a:pt x="639" y="2329"/>
                    <a:pt x="730" y="2374"/>
                    <a:pt x="799" y="2397"/>
                  </a:cubicBezTo>
                  <a:cubicBezTo>
                    <a:pt x="913" y="2443"/>
                    <a:pt x="1027" y="2443"/>
                    <a:pt x="1141" y="2466"/>
                  </a:cubicBezTo>
                  <a:cubicBezTo>
                    <a:pt x="1233" y="2466"/>
                    <a:pt x="1370" y="2443"/>
                    <a:pt x="1461" y="2420"/>
                  </a:cubicBezTo>
                  <a:cubicBezTo>
                    <a:pt x="1575" y="2397"/>
                    <a:pt x="1666" y="2351"/>
                    <a:pt x="1780" y="2306"/>
                  </a:cubicBezTo>
                  <a:cubicBezTo>
                    <a:pt x="1826" y="2283"/>
                    <a:pt x="1872" y="2260"/>
                    <a:pt x="1917" y="2237"/>
                  </a:cubicBezTo>
                  <a:cubicBezTo>
                    <a:pt x="1986" y="2192"/>
                    <a:pt x="2054" y="2146"/>
                    <a:pt x="2100" y="2078"/>
                  </a:cubicBezTo>
                  <a:cubicBezTo>
                    <a:pt x="2168" y="2032"/>
                    <a:pt x="2214" y="1963"/>
                    <a:pt x="2260" y="1895"/>
                  </a:cubicBezTo>
                  <a:cubicBezTo>
                    <a:pt x="2328" y="1804"/>
                    <a:pt x="2374" y="1690"/>
                    <a:pt x="2397" y="1598"/>
                  </a:cubicBezTo>
                  <a:cubicBezTo>
                    <a:pt x="2442" y="1484"/>
                    <a:pt x="2465" y="1370"/>
                    <a:pt x="2465" y="1256"/>
                  </a:cubicBezTo>
                  <a:cubicBezTo>
                    <a:pt x="2465" y="1165"/>
                    <a:pt x="2442" y="1073"/>
                    <a:pt x="2420" y="982"/>
                  </a:cubicBezTo>
                  <a:cubicBezTo>
                    <a:pt x="2420" y="959"/>
                    <a:pt x="2420" y="936"/>
                    <a:pt x="2397" y="891"/>
                  </a:cubicBezTo>
                  <a:cubicBezTo>
                    <a:pt x="2351" y="777"/>
                    <a:pt x="2305" y="662"/>
                    <a:pt x="2237" y="571"/>
                  </a:cubicBezTo>
                  <a:cubicBezTo>
                    <a:pt x="2191" y="503"/>
                    <a:pt x="2146" y="411"/>
                    <a:pt x="2077" y="366"/>
                  </a:cubicBezTo>
                  <a:cubicBezTo>
                    <a:pt x="2009" y="297"/>
                    <a:pt x="1940" y="252"/>
                    <a:pt x="1872" y="183"/>
                  </a:cubicBezTo>
                  <a:cubicBezTo>
                    <a:pt x="1849" y="183"/>
                    <a:pt x="1803" y="160"/>
                    <a:pt x="1780" y="137"/>
                  </a:cubicBezTo>
                  <a:cubicBezTo>
                    <a:pt x="1689" y="92"/>
                    <a:pt x="1621" y="69"/>
                    <a:pt x="1529" y="46"/>
                  </a:cubicBezTo>
                  <a:cubicBezTo>
                    <a:pt x="1438" y="0"/>
                    <a:pt x="1347" y="0"/>
                    <a:pt x="1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3830250" y="494350"/>
              <a:ext cx="60500" cy="62100"/>
            </a:xfrm>
            <a:custGeom>
              <a:avLst/>
              <a:gdLst/>
              <a:ahLst/>
              <a:cxnLst/>
              <a:rect l="l" t="t" r="r" b="b"/>
              <a:pathLst>
                <a:path w="2420" h="2484" extrusionOk="0">
                  <a:moveTo>
                    <a:pt x="1106" y="0"/>
                  </a:moveTo>
                  <a:cubicBezTo>
                    <a:pt x="1057" y="0"/>
                    <a:pt x="1008" y="6"/>
                    <a:pt x="959" y="18"/>
                  </a:cubicBezTo>
                  <a:cubicBezTo>
                    <a:pt x="731" y="86"/>
                    <a:pt x="525" y="223"/>
                    <a:pt x="366" y="383"/>
                  </a:cubicBezTo>
                  <a:cubicBezTo>
                    <a:pt x="297" y="475"/>
                    <a:pt x="229" y="566"/>
                    <a:pt x="160" y="657"/>
                  </a:cubicBezTo>
                  <a:cubicBezTo>
                    <a:pt x="137" y="748"/>
                    <a:pt x="92" y="817"/>
                    <a:pt x="69" y="908"/>
                  </a:cubicBezTo>
                  <a:cubicBezTo>
                    <a:pt x="46" y="931"/>
                    <a:pt x="46" y="954"/>
                    <a:pt x="46" y="999"/>
                  </a:cubicBezTo>
                  <a:cubicBezTo>
                    <a:pt x="23" y="1114"/>
                    <a:pt x="0" y="1228"/>
                    <a:pt x="0" y="1342"/>
                  </a:cubicBezTo>
                  <a:cubicBezTo>
                    <a:pt x="0" y="1456"/>
                    <a:pt x="23" y="1570"/>
                    <a:pt x="69" y="1684"/>
                  </a:cubicBezTo>
                  <a:cubicBezTo>
                    <a:pt x="92" y="1753"/>
                    <a:pt x="114" y="1844"/>
                    <a:pt x="160" y="1913"/>
                  </a:cubicBezTo>
                  <a:cubicBezTo>
                    <a:pt x="206" y="1981"/>
                    <a:pt x="274" y="2049"/>
                    <a:pt x="320" y="2118"/>
                  </a:cubicBezTo>
                  <a:cubicBezTo>
                    <a:pt x="343" y="2141"/>
                    <a:pt x="366" y="2164"/>
                    <a:pt x="366" y="2164"/>
                  </a:cubicBezTo>
                  <a:cubicBezTo>
                    <a:pt x="434" y="2232"/>
                    <a:pt x="502" y="2278"/>
                    <a:pt x="571" y="2323"/>
                  </a:cubicBezTo>
                  <a:cubicBezTo>
                    <a:pt x="662" y="2369"/>
                    <a:pt x="776" y="2415"/>
                    <a:pt x="890" y="2437"/>
                  </a:cubicBezTo>
                  <a:cubicBezTo>
                    <a:pt x="959" y="2460"/>
                    <a:pt x="1050" y="2483"/>
                    <a:pt x="1142" y="2483"/>
                  </a:cubicBezTo>
                  <a:lnTo>
                    <a:pt x="1210" y="2483"/>
                  </a:lnTo>
                  <a:cubicBezTo>
                    <a:pt x="1438" y="2483"/>
                    <a:pt x="1667" y="2437"/>
                    <a:pt x="1849" y="2301"/>
                  </a:cubicBezTo>
                  <a:cubicBezTo>
                    <a:pt x="1918" y="2278"/>
                    <a:pt x="1986" y="2209"/>
                    <a:pt x="2032" y="2164"/>
                  </a:cubicBezTo>
                  <a:cubicBezTo>
                    <a:pt x="2077" y="2118"/>
                    <a:pt x="2123" y="2072"/>
                    <a:pt x="2146" y="2027"/>
                  </a:cubicBezTo>
                  <a:cubicBezTo>
                    <a:pt x="2192" y="2004"/>
                    <a:pt x="2214" y="1958"/>
                    <a:pt x="2237" y="1913"/>
                  </a:cubicBezTo>
                  <a:cubicBezTo>
                    <a:pt x="2260" y="1844"/>
                    <a:pt x="2306" y="1776"/>
                    <a:pt x="2328" y="1707"/>
                  </a:cubicBezTo>
                  <a:cubicBezTo>
                    <a:pt x="2328" y="1707"/>
                    <a:pt x="2328" y="1684"/>
                    <a:pt x="2328" y="1661"/>
                  </a:cubicBezTo>
                  <a:cubicBezTo>
                    <a:pt x="2420" y="1388"/>
                    <a:pt x="2351" y="1091"/>
                    <a:pt x="2214" y="840"/>
                  </a:cubicBezTo>
                  <a:cubicBezTo>
                    <a:pt x="2192" y="794"/>
                    <a:pt x="2169" y="748"/>
                    <a:pt x="2123" y="703"/>
                  </a:cubicBezTo>
                  <a:cubicBezTo>
                    <a:pt x="2077" y="657"/>
                    <a:pt x="2055" y="611"/>
                    <a:pt x="2009" y="566"/>
                  </a:cubicBezTo>
                  <a:cubicBezTo>
                    <a:pt x="1940" y="497"/>
                    <a:pt x="1849" y="429"/>
                    <a:pt x="1758" y="383"/>
                  </a:cubicBezTo>
                  <a:cubicBezTo>
                    <a:pt x="1712" y="269"/>
                    <a:pt x="1621" y="155"/>
                    <a:pt x="1507" y="109"/>
                  </a:cubicBezTo>
                  <a:cubicBezTo>
                    <a:pt x="1373" y="42"/>
                    <a:pt x="1239"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13"/>
          <p:cNvGrpSpPr/>
          <p:nvPr/>
        </p:nvGrpSpPr>
        <p:grpSpPr>
          <a:xfrm>
            <a:off x="6514450" y="4555425"/>
            <a:ext cx="1067700" cy="1029050"/>
            <a:chOff x="4445375" y="3754025"/>
            <a:chExt cx="1067700" cy="1029050"/>
          </a:xfrm>
        </p:grpSpPr>
        <p:sp>
          <p:nvSpPr>
            <p:cNvPr id="578" name="Google Shape;578;p13"/>
            <p:cNvSpPr/>
            <p:nvPr/>
          </p:nvSpPr>
          <p:spPr>
            <a:xfrm>
              <a:off x="4445375" y="3754025"/>
              <a:ext cx="1067700" cy="1029050"/>
            </a:xfrm>
            <a:custGeom>
              <a:avLst/>
              <a:gdLst/>
              <a:ahLst/>
              <a:cxnLst/>
              <a:rect l="l" t="t" r="r" b="b"/>
              <a:pathLst>
                <a:path w="42708" h="41162" extrusionOk="0">
                  <a:moveTo>
                    <a:pt x="18268" y="754"/>
                  </a:moveTo>
                  <a:cubicBezTo>
                    <a:pt x="21180" y="754"/>
                    <a:pt x="24101" y="1353"/>
                    <a:pt x="26844" y="2291"/>
                  </a:cubicBezTo>
                  <a:cubicBezTo>
                    <a:pt x="30975" y="3684"/>
                    <a:pt x="35083" y="5807"/>
                    <a:pt x="37594" y="9481"/>
                  </a:cubicBezTo>
                  <a:cubicBezTo>
                    <a:pt x="38850" y="11307"/>
                    <a:pt x="39717" y="13362"/>
                    <a:pt x="40356" y="15462"/>
                  </a:cubicBezTo>
                  <a:cubicBezTo>
                    <a:pt x="41018" y="17539"/>
                    <a:pt x="41429" y="19684"/>
                    <a:pt x="41520" y="21876"/>
                  </a:cubicBezTo>
                  <a:cubicBezTo>
                    <a:pt x="41703" y="26098"/>
                    <a:pt x="40539" y="30252"/>
                    <a:pt x="37708" y="33448"/>
                  </a:cubicBezTo>
                  <a:cubicBezTo>
                    <a:pt x="35038" y="36461"/>
                    <a:pt x="31363" y="38469"/>
                    <a:pt x="27551" y="39565"/>
                  </a:cubicBezTo>
                  <a:cubicBezTo>
                    <a:pt x="25655" y="40107"/>
                    <a:pt x="23718" y="40389"/>
                    <a:pt x="21791" y="40389"/>
                  </a:cubicBezTo>
                  <a:cubicBezTo>
                    <a:pt x="19334" y="40389"/>
                    <a:pt x="16891" y="39931"/>
                    <a:pt x="14564" y="38972"/>
                  </a:cubicBezTo>
                  <a:cubicBezTo>
                    <a:pt x="10706" y="37374"/>
                    <a:pt x="7419" y="34544"/>
                    <a:pt x="5182" y="31028"/>
                  </a:cubicBezTo>
                  <a:cubicBezTo>
                    <a:pt x="823" y="24158"/>
                    <a:pt x="229" y="14686"/>
                    <a:pt x="4635" y="7678"/>
                  </a:cubicBezTo>
                  <a:cubicBezTo>
                    <a:pt x="5160" y="6811"/>
                    <a:pt x="5776" y="5989"/>
                    <a:pt x="6461" y="5236"/>
                  </a:cubicBezTo>
                  <a:cubicBezTo>
                    <a:pt x="6483" y="5236"/>
                    <a:pt x="6483" y="5213"/>
                    <a:pt x="6506" y="5190"/>
                  </a:cubicBezTo>
                  <a:cubicBezTo>
                    <a:pt x="8424" y="3341"/>
                    <a:pt x="10866" y="2063"/>
                    <a:pt x="13445" y="1356"/>
                  </a:cubicBezTo>
                  <a:cubicBezTo>
                    <a:pt x="15029" y="939"/>
                    <a:pt x="16647" y="754"/>
                    <a:pt x="18268" y="754"/>
                  </a:cubicBezTo>
                  <a:close/>
                  <a:moveTo>
                    <a:pt x="18378" y="0"/>
                  </a:moveTo>
                  <a:cubicBezTo>
                    <a:pt x="17616" y="0"/>
                    <a:pt x="16853" y="40"/>
                    <a:pt x="16093" y="123"/>
                  </a:cubicBezTo>
                  <a:cubicBezTo>
                    <a:pt x="12098" y="534"/>
                    <a:pt x="8150" y="2246"/>
                    <a:pt x="5388" y="5236"/>
                  </a:cubicBezTo>
                  <a:cubicBezTo>
                    <a:pt x="4703" y="5943"/>
                    <a:pt x="4132" y="6742"/>
                    <a:pt x="3630" y="7587"/>
                  </a:cubicBezTo>
                  <a:cubicBezTo>
                    <a:pt x="3562" y="7701"/>
                    <a:pt x="3562" y="7815"/>
                    <a:pt x="3607" y="7906"/>
                  </a:cubicBezTo>
                  <a:cubicBezTo>
                    <a:pt x="1" y="14183"/>
                    <a:pt x="69" y="22286"/>
                    <a:pt x="3105" y="28814"/>
                  </a:cubicBezTo>
                  <a:cubicBezTo>
                    <a:pt x="4931" y="32718"/>
                    <a:pt x="7853" y="36073"/>
                    <a:pt x="11551" y="38287"/>
                  </a:cubicBezTo>
                  <a:cubicBezTo>
                    <a:pt x="14671" y="40163"/>
                    <a:pt x="18229" y="41162"/>
                    <a:pt x="21856" y="41162"/>
                  </a:cubicBezTo>
                  <a:cubicBezTo>
                    <a:pt x="22687" y="41162"/>
                    <a:pt x="23522" y="41109"/>
                    <a:pt x="24356" y="41003"/>
                  </a:cubicBezTo>
                  <a:cubicBezTo>
                    <a:pt x="28647" y="40432"/>
                    <a:pt x="32915" y="38675"/>
                    <a:pt x="36270" y="35890"/>
                  </a:cubicBezTo>
                  <a:cubicBezTo>
                    <a:pt x="39580" y="33151"/>
                    <a:pt x="41657" y="29385"/>
                    <a:pt x="42182" y="25117"/>
                  </a:cubicBezTo>
                  <a:cubicBezTo>
                    <a:pt x="42707" y="20620"/>
                    <a:pt x="41657" y="15895"/>
                    <a:pt x="39763" y="11810"/>
                  </a:cubicBezTo>
                  <a:cubicBezTo>
                    <a:pt x="38804" y="9732"/>
                    <a:pt x="37526" y="7838"/>
                    <a:pt x="35814" y="6309"/>
                  </a:cubicBezTo>
                  <a:cubicBezTo>
                    <a:pt x="34148" y="4802"/>
                    <a:pt x="32185" y="3661"/>
                    <a:pt x="30130" y="2748"/>
                  </a:cubicBezTo>
                  <a:cubicBezTo>
                    <a:pt x="26462" y="1115"/>
                    <a:pt x="22422" y="0"/>
                    <a:pt x="18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525850" y="3828875"/>
              <a:ext cx="901050" cy="847950"/>
            </a:xfrm>
            <a:custGeom>
              <a:avLst/>
              <a:gdLst/>
              <a:ahLst/>
              <a:cxnLst/>
              <a:rect l="l" t="t" r="r" b="b"/>
              <a:pathLst>
                <a:path w="36042" h="33918" extrusionOk="0">
                  <a:moveTo>
                    <a:pt x="15729" y="732"/>
                  </a:moveTo>
                  <a:cubicBezTo>
                    <a:pt x="18305" y="732"/>
                    <a:pt x="20906" y="1153"/>
                    <a:pt x="23328" y="1922"/>
                  </a:cubicBezTo>
                  <a:cubicBezTo>
                    <a:pt x="26546" y="2927"/>
                    <a:pt x="29536" y="4707"/>
                    <a:pt x="31659" y="7355"/>
                  </a:cubicBezTo>
                  <a:cubicBezTo>
                    <a:pt x="33873" y="10139"/>
                    <a:pt x="34992" y="13746"/>
                    <a:pt x="34946" y="17284"/>
                  </a:cubicBezTo>
                  <a:cubicBezTo>
                    <a:pt x="34832" y="23926"/>
                    <a:pt x="30678" y="30157"/>
                    <a:pt x="24309" y="32303"/>
                  </a:cubicBezTo>
                  <a:cubicBezTo>
                    <a:pt x="22589" y="32880"/>
                    <a:pt x="20779" y="33172"/>
                    <a:pt x="18968" y="33172"/>
                  </a:cubicBezTo>
                  <a:cubicBezTo>
                    <a:pt x="17343" y="33172"/>
                    <a:pt x="15717" y="32937"/>
                    <a:pt x="14152" y="32463"/>
                  </a:cubicBezTo>
                  <a:cubicBezTo>
                    <a:pt x="11048" y="31527"/>
                    <a:pt x="8263" y="29632"/>
                    <a:pt x="6140" y="27167"/>
                  </a:cubicBezTo>
                  <a:cubicBezTo>
                    <a:pt x="1461" y="21757"/>
                    <a:pt x="525" y="14065"/>
                    <a:pt x="3127" y="7492"/>
                  </a:cubicBezTo>
                  <a:cubicBezTo>
                    <a:pt x="3401" y="6807"/>
                    <a:pt x="3721" y="6145"/>
                    <a:pt x="4063" y="5506"/>
                  </a:cubicBezTo>
                  <a:cubicBezTo>
                    <a:pt x="6072" y="2881"/>
                    <a:pt x="9245" y="1443"/>
                    <a:pt x="12486" y="964"/>
                  </a:cubicBezTo>
                  <a:cubicBezTo>
                    <a:pt x="13552" y="808"/>
                    <a:pt x="14638" y="732"/>
                    <a:pt x="15729" y="732"/>
                  </a:cubicBezTo>
                  <a:close/>
                  <a:moveTo>
                    <a:pt x="15639" y="0"/>
                  </a:moveTo>
                  <a:cubicBezTo>
                    <a:pt x="15463" y="0"/>
                    <a:pt x="15287" y="2"/>
                    <a:pt x="15111" y="5"/>
                  </a:cubicBezTo>
                  <a:cubicBezTo>
                    <a:pt x="11299" y="73"/>
                    <a:pt x="7373" y="1101"/>
                    <a:pt x="4565" y="3794"/>
                  </a:cubicBezTo>
                  <a:cubicBezTo>
                    <a:pt x="4360" y="3999"/>
                    <a:pt x="4155" y="4205"/>
                    <a:pt x="3972" y="4433"/>
                  </a:cubicBezTo>
                  <a:cubicBezTo>
                    <a:pt x="3858" y="4433"/>
                    <a:pt x="3767" y="4479"/>
                    <a:pt x="3698" y="4593"/>
                  </a:cubicBezTo>
                  <a:cubicBezTo>
                    <a:pt x="3607" y="4753"/>
                    <a:pt x="3515" y="4935"/>
                    <a:pt x="3424" y="5095"/>
                  </a:cubicBezTo>
                  <a:cubicBezTo>
                    <a:pt x="3264" y="5323"/>
                    <a:pt x="3082" y="5552"/>
                    <a:pt x="2922" y="5803"/>
                  </a:cubicBezTo>
                  <a:cubicBezTo>
                    <a:pt x="2854" y="5917"/>
                    <a:pt x="2854" y="6054"/>
                    <a:pt x="2899" y="6145"/>
                  </a:cubicBezTo>
                  <a:cubicBezTo>
                    <a:pt x="0" y="12422"/>
                    <a:pt x="229" y="20023"/>
                    <a:pt x="4155" y="25843"/>
                  </a:cubicBezTo>
                  <a:cubicBezTo>
                    <a:pt x="6049" y="28628"/>
                    <a:pt x="8674" y="30956"/>
                    <a:pt x="11755" y="32371"/>
                  </a:cubicBezTo>
                  <a:cubicBezTo>
                    <a:pt x="14029" y="33405"/>
                    <a:pt x="16491" y="33918"/>
                    <a:pt x="18965" y="33918"/>
                  </a:cubicBezTo>
                  <a:cubicBezTo>
                    <a:pt x="20041" y="33918"/>
                    <a:pt x="21120" y="33820"/>
                    <a:pt x="22187" y="33627"/>
                  </a:cubicBezTo>
                  <a:cubicBezTo>
                    <a:pt x="25656" y="32988"/>
                    <a:pt x="28920" y="31253"/>
                    <a:pt x="31271" y="28628"/>
                  </a:cubicBezTo>
                  <a:cubicBezTo>
                    <a:pt x="33554" y="26094"/>
                    <a:pt x="35037" y="22876"/>
                    <a:pt x="35517" y="19498"/>
                  </a:cubicBezTo>
                  <a:cubicBezTo>
                    <a:pt x="36042" y="15960"/>
                    <a:pt x="35425" y="12331"/>
                    <a:pt x="33736" y="9181"/>
                  </a:cubicBezTo>
                  <a:cubicBezTo>
                    <a:pt x="32024" y="5940"/>
                    <a:pt x="29171" y="3520"/>
                    <a:pt x="25839" y="2059"/>
                  </a:cubicBezTo>
                  <a:cubicBezTo>
                    <a:pt x="22645" y="647"/>
                    <a:pt x="19120" y="0"/>
                    <a:pt x="15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684475" y="3927800"/>
              <a:ext cx="575225" cy="578550"/>
            </a:xfrm>
            <a:custGeom>
              <a:avLst/>
              <a:gdLst/>
              <a:ahLst/>
              <a:cxnLst/>
              <a:rect l="l" t="t" r="r" b="b"/>
              <a:pathLst>
                <a:path w="23009" h="23142" extrusionOk="0">
                  <a:moveTo>
                    <a:pt x="8298" y="779"/>
                  </a:moveTo>
                  <a:cubicBezTo>
                    <a:pt x="9182" y="779"/>
                    <a:pt x="10067" y="877"/>
                    <a:pt x="10888" y="1001"/>
                  </a:cubicBezTo>
                  <a:cubicBezTo>
                    <a:pt x="15454" y="1732"/>
                    <a:pt x="19813" y="4402"/>
                    <a:pt x="21388" y="8921"/>
                  </a:cubicBezTo>
                  <a:cubicBezTo>
                    <a:pt x="22141" y="11021"/>
                    <a:pt x="22187" y="13304"/>
                    <a:pt x="21365" y="15381"/>
                  </a:cubicBezTo>
                  <a:cubicBezTo>
                    <a:pt x="20475" y="17618"/>
                    <a:pt x="18763" y="19535"/>
                    <a:pt x="16732" y="20791"/>
                  </a:cubicBezTo>
                  <a:cubicBezTo>
                    <a:pt x="15082" y="21810"/>
                    <a:pt x="13192" y="22393"/>
                    <a:pt x="11281" y="22393"/>
                  </a:cubicBezTo>
                  <a:cubicBezTo>
                    <a:pt x="10839" y="22393"/>
                    <a:pt x="10395" y="22361"/>
                    <a:pt x="9953" y="22297"/>
                  </a:cubicBezTo>
                  <a:cubicBezTo>
                    <a:pt x="7624" y="21955"/>
                    <a:pt x="5570" y="20722"/>
                    <a:pt x="4109" y="18896"/>
                  </a:cubicBezTo>
                  <a:cubicBezTo>
                    <a:pt x="2534" y="16887"/>
                    <a:pt x="1599" y="14331"/>
                    <a:pt x="1279" y="11820"/>
                  </a:cubicBezTo>
                  <a:cubicBezTo>
                    <a:pt x="937" y="9127"/>
                    <a:pt x="1302" y="6342"/>
                    <a:pt x="2603" y="3946"/>
                  </a:cubicBezTo>
                  <a:cubicBezTo>
                    <a:pt x="2671" y="3831"/>
                    <a:pt x="2671" y="3717"/>
                    <a:pt x="2626" y="3626"/>
                  </a:cubicBezTo>
                  <a:cubicBezTo>
                    <a:pt x="3014" y="3033"/>
                    <a:pt x="3447" y="2508"/>
                    <a:pt x="3995" y="2051"/>
                  </a:cubicBezTo>
                  <a:cubicBezTo>
                    <a:pt x="5201" y="1078"/>
                    <a:pt x="6749" y="779"/>
                    <a:pt x="8298" y="779"/>
                  </a:cubicBezTo>
                  <a:close/>
                  <a:moveTo>
                    <a:pt x="8312" y="0"/>
                  </a:moveTo>
                  <a:cubicBezTo>
                    <a:pt x="6754" y="0"/>
                    <a:pt x="5221" y="298"/>
                    <a:pt x="3972" y="1138"/>
                  </a:cubicBezTo>
                  <a:cubicBezTo>
                    <a:pt x="1850" y="2553"/>
                    <a:pt x="845" y="5087"/>
                    <a:pt x="571" y="7529"/>
                  </a:cubicBezTo>
                  <a:cubicBezTo>
                    <a:pt x="549" y="7598"/>
                    <a:pt x="571" y="7643"/>
                    <a:pt x="571" y="7689"/>
                  </a:cubicBezTo>
                  <a:cubicBezTo>
                    <a:pt x="1" y="11318"/>
                    <a:pt x="822" y="15221"/>
                    <a:pt x="2763" y="18280"/>
                  </a:cubicBezTo>
                  <a:cubicBezTo>
                    <a:pt x="4041" y="20311"/>
                    <a:pt x="5890" y="21932"/>
                    <a:pt x="8195" y="22662"/>
                  </a:cubicBezTo>
                  <a:cubicBezTo>
                    <a:pt x="9203" y="22986"/>
                    <a:pt x="10246" y="23141"/>
                    <a:pt x="11287" y="23141"/>
                  </a:cubicBezTo>
                  <a:cubicBezTo>
                    <a:pt x="12814" y="23141"/>
                    <a:pt x="14339" y="22807"/>
                    <a:pt x="15750" y="22183"/>
                  </a:cubicBezTo>
                  <a:cubicBezTo>
                    <a:pt x="18078" y="21133"/>
                    <a:pt x="20087" y="19307"/>
                    <a:pt x="21365" y="17093"/>
                  </a:cubicBezTo>
                  <a:cubicBezTo>
                    <a:pt x="22598" y="14970"/>
                    <a:pt x="23009" y="12528"/>
                    <a:pt x="22529" y="10131"/>
                  </a:cubicBezTo>
                  <a:cubicBezTo>
                    <a:pt x="21502" y="5110"/>
                    <a:pt x="17211" y="1686"/>
                    <a:pt x="12395" y="545"/>
                  </a:cubicBezTo>
                  <a:cubicBezTo>
                    <a:pt x="11140" y="242"/>
                    <a:pt x="9716" y="0"/>
                    <a:pt x="8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4832850" y="4094200"/>
              <a:ext cx="292175" cy="273000"/>
            </a:xfrm>
            <a:custGeom>
              <a:avLst/>
              <a:gdLst/>
              <a:ahLst/>
              <a:cxnLst/>
              <a:rect l="l" t="t" r="r" b="b"/>
              <a:pathLst>
                <a:path w="11687" h="10920" extrusionOk="0">
                  <a:moveTo>
                    <a:pt x="4301" y="761"/>
                  </a:moveTo>
                  <a:cubicBezTo>
                    <a:pt x="4948" y="761"/>
                    <a:pt x="5577" y="847"/>
                    <a:pt x="6072" y="964"/>
                  </a:cubicBezTo>
                  <a:cubicBezTo>
                    <a:pt x="8012" y="1444"/>
                    <a:pt x="9998" y="2768"/>
                    <a:pt x="10523" y="4822"/>
                  </a:cubicBezTo>
                  <a:cubicBezTo>
                    <a:pt x="11048" y="6876"/>
                    <a:pt x="9427" y="8588"/>
                    <a:pt x="7761" y="9501"/>
                  </a:cubicBezTo>
                  <a:cubicBezTo>
                    <a:pt x="6957" y="9928"/>
                    <a:pt x="6072" y="10174"/>
                    <a:pt x="5209" y="10174"/>
                  </a:cubicBezTo>
                  <a:cubicBezTo>
                    <a:pt x="4134" y="10174"/>
                    <a:pt x="3093" y="9793"/>
                    <a:pt x="2283" y="8908"/>
                  </a:cubicBezTo>
                  <a:cubicBezTo>
                    <a:pt x="594" y="7036"/>
                    <a:pt x="754" y="4365"/>
                    <a:pt x="1233" y="2060"/>
                  </a:cubicBezTo>
                  <a:cubicBezTo>
                    <a:pt x="1772" y="1072"/>
                    <a:pt x="3067" y="761"/>
                    <a:pt x="4301" y="761"/>
                  </a:cubicBezTo>
                  <a:close/>
                  <a:moveTo>
                    <a:pt x="4332" y="1"/>
                  </a:moveTo>
                  <a:cubicBezTo>
                    <a:pt x="3014" y="1"/>
                    <a:pt x="1677" y="328"/>
                    <a:pt x="891" y="1238"/>
                  </a:cubicBezTo>
                  <a:cubicBezTo>
                    <a:pt x="731" y="1261"/>
                    <a:pt x="594" y="1330"/>
                    <a:pt x="571" y="1512"/>
                  </a:cubicBezTo>
                  <a:cubicBezTo>
                    <a:pt x="548" y="1604"/>
                    <a:pt x="525" y="1695"/>
                    <a:pt x="503" y="1786"/>
                  </a:cubicBezTo>
                  <a:cubicBezTo>
                    <a:pt x="434" y="1946"/>
                    <a:pt x="366" y="2106"/>
                    <a:pt x="320" y="2288"/>
                  </a:cubicBezTo>
                  <a:cubicBezTo>
                    <a:pt x="274" y="2402"/>
                    <a:pt x="297" y="2517"/>
                    <a:pt x="366" y="2585"/>
                  </a:cubicBezTo>
                  <a:cubicBezTo>
                    <a:pt x="0" y="4822"/>
                    <a:pt x="23" y="7219"/>
                    <a:pt x="1461" y="9090"/>
                  </a:cubicBezTo>
                  <a:cubicBezTo>
                    <a:pt x="2434" y="10343"/>
                    <a:pt x="3806" y="10920"/>
                    <a:pt x="5239" y="10920"/>
                  </a:cubicBezTo>
                  <a:cubicBezTo>
                    <a:pt x="6027" y="10920"/>
                    <a:pt x="6833" y="10746"/>
                    <a:pt x="7601" y="10414"/>
                  </a:cubicBezTo>
                  <a:cubicBezTo>
                    <a:pt x="9655" y="9524"/>
                    <a:pt x="11687" y="7538"/>
                    <a:pt x="11367" y="5141"/>
                  </a:cubicBezTo>
                  <a:cubicBezTo>
                    <a:pt x="11048" y="2745"/>
                    <a:pt x="8902" y="1033"/>
                    <a:pt x="6734" y="348"/>
                  </a:cubicBezTo>
                  <a:cubicBezTo>
                    <a:pt x="6048" y="141"/>
                    <a:pt x="5194" y="1"/>
                    <a:pt x="4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4974375" y="4233575"/>
              <a:ext cx="575" cy="575"/>
            </a:xfrm>
            <a:custGeom>
              <a:avLst/>
              <a:gdLst/>
              <a:ahLst/>
              <a:cxnLst/>
              <a:rect l="l" t="t" r="r" b="b"/>
              <a:pathLst>
                <a:path w="23" h="23" extrusionOk="0">
                  <a:moveTo>
                    <a:pt x="23" y="0"/>
                  </a:moveTo>
                  <a:cubicBezTo>
                    <a:pt x="23" y="23"/>
                    <a:pt x="0" y="23"/>
                    <a:pt x="0" y="23"/>
                  </a:cubicBezTo>
                  <a:cubicBezTo>
                    <a:pt x="23" y="23"/>
                    <a:pt x="23" y="23"/>
                    <a:pt x="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977225" y="4222150"/>
              <a:ext cx="575" cy="25"/>
            </a:xfrm>
            <a:custGeom>
              <a:avLst/>
              <a:gdLst/>
              <a:ahLst/>
              <a:cxnLst/>
              <a:rect l="l" t="t" r="r" b="b"/>
              <a:pathLst>
                <a:path w="23" h="1" extrusionOk="0">
                  <a:moveTo>
                    <a:pt x="23" y="1"/>
                  </a:moveTo>
                  <a:cubicBezTo>
                    <a:pt x="0" y="1"/>
                    <a:pt x="0" y="1"/>
                    <a:pt x="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4915600" y="4190775"/>
              <a:ext cx="82750" cy="69875"/>
            </a:xfrm>
            <a:custGeom>
              <a:avLst/>
              <a:gdLst/>
              <a:ahLst/>
              <a:cxnLst/>
              <a:rect l="l" t="t" r="r" b="b"/>
              <a:pathLst>
                <a:path w="3310" h="2795" extrusionOk="0">
                  <a:moveTo>
                    <a:pt x="1643" y="753"/>
                  </a:moveTo>
                  <a:cubicBezTo>
                    <a:pt x="1666" y="776"/>
                    <a:pt x="1712" y="776"/>
                    <a:pt x="1735" y="776"/>
                  </a:cubicBezTo>
                  <a:cubicBezTo>
                    <a:pt x="1803" y="799"/>
                    <a:pt x="1849" y="822"/>
                    <a:pt x="1917" y="845"/>
                  </a:cubicBezTo>
                  <a:lnTo>
                    <a:pt x="1940" y="845"/>
                  </a:lnTo>
                  <a:cubicBezTo>
                    <a:pt x="1963" y="868"/>
                    <a:pt x="1986" y="890"/>
                    <a:pt x="2031" y="913"/>
                  </a:cubicBezTo>
                  <a:cubicBezTo>
                    <a:pt x="2077" y="936"/>
                    <a:pt x="2123" y="959"/>
                    <a:pt x="2146" y="982"/>
                  </a:cubicBezTo>
                  <a:cubicBezTo>
                    <a:pt x="2214" y="1005"/>
                    <a:pt x="2260" y="1050"/>
                    <a:pt x="2305" y="1073"/>
                  </a:cubicBezTo>
                  <a:cubicBezTo>
                    <a:pt x="2351" y="1096"/>
                    <a:pt x="2374" y="1119"/>
                    <a:pt x="2397" y="1141"/>
                  </a:cubicBezTo>
                  <a:cubicBezTo>
                    <a:pt x="2420" y="1164"/>
                    <a:pt x="2442" y="1187"/>
                    <a:pt x="2465" y="1210"/>
                  </a:cubicBezTo>
                  <a:cubicBezTo>
                    <a:pt x="2465" y="1233"/>
                    <a:pt x="2465" y="1233"/>
                    <a:pt x="2465" y="1233"/>
                  </a:cubicBezTo>
                  <a:cubicBezTo>
                    <a:pt x="2465" y="1256"/>
                    <a:pt x="2488" y="1278"/>
                    <a:pt x="2488" y="1278"/>
                  </a:cubicBezTo>
                  <a:cubicBezTo>
                    <a:pt x="2488" y="1284"/>
                    <a:pt x="2488" y="1290"/>
                    <a:pt x="2488" y="1301"/>
                  </a:cubicBezTo>
                  <a:cubicBezTo>
                    <a:pt x="2511" y="1324"/>
                    <a:pt x="2511" y="1347"/>
                    <a:pt x="2511" y="1347"/>
                  </a:cubicBezTo>
                  <a:cubicBezTo>
                    <a:pt x="2511" y="1370"/>
                    <a:pt x="2511" y="1393"/>
                    <a:pt x="2511" y="1393"/>
                  </a:cubicBezTo>
                  <a:cubicBezTo>
                    <a:pt x="2511" y="1415"/>
                    <a:pt x="2511" y="1438"/>
                    <a:pt x="2511" y="1438"/>
                  </a:cubicBezTo>
                  <a:cubicBezTo>
                    <a:pt x="2511" y="1438"/>
                    <a:pt x="2511" y="1438"/>
                    <a:pt x="2511" y="1461"/>
                  </a:cubicBezTo>
                  <a:cubicBezTo>
                    <a:pt x="2511" y="1484"/>
                    <a:pt x="2488" y="1507"/>
                    <a:pt x="2488" y="1530"/>
                  </a:cubicBezTo>
                  <a:cubicBezTo>
                    <a:pt x="2488" y="1535"/>
                    <a:pt x="2485" y="1544"/>
                    <a:pt x="2481" y="1553"/>
                  </a:cubicBezTo>
                  <a:lnTo>
                    <a:pt x="2481" y="1553"/>
                  </a:lnTo>
                  <a:cubicBezTo>
                    <a:pt x="2465" y="1557"/>
                    <a:pt x="2465" y="1578"/>
                    <a:pt x="2465" y="1598"/>
                  </a:cubicBezTo>
                  <a:cubicBezTo>
                    <a:pt x="2442" y="1644"/>
                    <a:pt x="2397" y="1689"/>
                    <a:pt x="2374" y="1712"/>
                  </a:cubicBezTo>
                  <a:cubicBezTo>
                    <a:pt x="2374" y="1735"/>
                    <a:pt x="2351" y="1735"/>
                    <a:pt x="2351" y="1735"/>
                  </a:cubicBezTo>
                  <a:cubicBezTo>
                    <a:pt x="2351" y="1758"/>
                    <a:pt x="2328" y="1758"/>
                    <a:pt x="2328" y="1781"/>
                  </a:cubicBezTo>
                  <a:cubicBezTo>
                    <a:pt x="2305" y="1803"/>
                    <a:pt x="2260" y="1826"/>
                    <a:pt x="2237" y="1872"/>
                  </a:cubicBezTo>
                  <a:cubicBezTo>
                    <a:pt x="2237" y="1872"/>
                    <a:pt x="2191" y="1895"/>
                    <a:pt x="2168" y="1918"/>
                  </a:cubicBezTo>
                  <a:cubicBezTo>
                    <a:pt x="2146" y="1940"/>
                    <a:pt x="2100" y="1940"/>
                    <a:pt x="2054" y="1963"/>
                  </a:cubicBezTo>
                  <a:cubicBezTo>
                    <a:pt x="2009" y="1986"/>
                    <a:pt x="1986" y="1986"/>
                    <a:pt x="1940" y="2009"/>
                  </a:cubicBezTo>
                  <a:cubicBezTo>
                    <a:pt x="1895" y="2009"/>
                    <a:pt x="1849" y="2032"/>
                    <a:pt x="1826" y="2032"/>
                  </a:cubicBezTo>
                  <a:lnTo>
                    <a:pt x="1780" y="2032"/>
                  </a:lnTo>
                  <a:cubicBezTo>
                    <a:pt x="1758" y="2032"/>
                    <a:pt x="1735" y="2032"/>
                    <a:pt x="1712" y="2055"/>
                  </a:cubicBezTo>
                  <a:cubicBezTo>
                    <a:pt x="1666" y="2055"/>
                    <a:pt x="1621" y="2055"/>
                    <a:pt x="1575" y="2032"/>
                  </a:cubicBezTo>
                  <a:lnTo>
                    <a:pt x="1461" y="2032"/>
                  </a:lnTo>
                  <a:cubicBezTo>
                    <a:pt x="1415" y="2009"/>
                    <a:pt x="1370" y="2009"/>
                    <a:pt x="1324" y="1986"/>
                  </a:cubicBezTo>
                  <a:cubicBezTo>
                    <a:pt x="1324" y="1986"/>
                    <a:pt x="1301" y="1963"/>
                    <a:pt x="1278" y="1963"/>
                  </a:cubicBezTo>
                  <a:lnTo>
                    <a:pt x="1255" y="1963"/>
                  </a:lnTo>
                  <a:cubicBezTo>
                    <a:pt x="1210" y="1940"/>
                    <a:pt x="1164" y="1895"/>
                    <a:pt x="1118" y="1872"/>
                  </a:cubicBezTo>
                  <a:cubicBezTo>
                    <a:pt x="1096" y="1849"/>
                    <a:pt x="1073" y="1826"/>
                    <a:pt x="1073" y="1803"/>
                  </a:cubicBezTo>
                  <a:cubicBezTo>
                    <a:pt x="1050" y="1803"/>
                    <a:pt x="1027" y="1781"/>
                    <a:pt x="1027" y="1758"/>
                  </a:cubicBezTo>
                  <a:cubicBezTo>
                    <a:pt x="1004" y="1758"/>
                    <a:pt x="1004" y="1758"/>
                    <a:pt x="1004" y="1735"/>
                  </a:cubicBezTo>
                  <a:cubicBezTo>
                    <a:pt x="982" y="1689"/>
                    <a:pt x="959" y="1644"/>
                    <a:pt x="936" y="1598"/>
                  </a:cubicBezTo>
                  <a:cubicBezTo>
                    <a:pt x="913" y="1575"/>
                    <a:pt x="913" y="1552"/>
                    <a:pt x="890" y="1507"/>
                  </a:cubicBezTo>
                  <a:cubicBezTo>
                    <a:pt x="890" y="1484"/>
                    <a:pt x="890" y="1461"/>
                    <a:pt x="890" y="1438"/>
                  </a:cubicBezTo>
                  <a:lnTo>
                    <a:pt x="867" y="1438"/>
                  </a:lnTo>
                  <a:lnTo>
                    <a:pt x="867" y="1415"/>
                  </a:lnTo>
                  <a:cubicBezTo>
                    <a:pt x="867" y="1370"/>
                    <a:pt x="867" y="1324"/>
                    <a:pt x="867" y="1278"/>
                  </a:cubicBezTo>
                  <a:cubicBezTo>
                    <a:pt x="867" y="1278"/>
                    <a:pt x="867" y="1278"/>
                    <a:pt x="867" y="1256"/>
                  </a:cubicBezTo>
                  <a:cubicBezTo>
                    <a:pt x="867" y="1233"/>
                    <a:pt x="890" y="1187"/>
                    <a:pt x="890" y="1187"/>
                  </a:cubicBezTo>
                  <a:cubicBezTo>
                    <a:pt x="890" y="1164"/>
                    <a:pt x="890" y="1164"/>
                    <a:pt x="890" y="1164"/>
                  </a:cubicBezTo>
                  <a:cubicBezTo>
                    <a:pt x="982" y="1141"/>
                    <a:pt x="1073" y="1073"/>
                    <a:pt x="1118" y="982"/>
                  </a:cubicBezTo>
                  <a:cubicBezTo>
                    <a:pt x="1118" y="959"/>
                    <a:pt x="1141" y="936"/>
                    <a:pt x="1141" y="913"/>
                  </a:cubicBezTo>
                  <a:lnTo>
                    <a:pt x="1164" y="913"/>
                  </a:lnTo>
                  <a:cubicBezTo>
                    <a:pt x="1164" y="913"/>
                    <a:pt x="1187" y="890"/>
                    <a:pt x="1187" y="868"/>
                  </a:cubicBezTo>
                  <a:cubicBezTo>
                    <a:pt x="1210" y="868"/>
                    <a:pt x="1233" y="845"/>
                    <a:pt x="1233" y="845"/>
                  </a:cubicBezTo>
                  <a:cubicBezTo>
                    <a:pt x="1255" y="845"/>
                    <a:pt x="1255" y="822"/>
                    <a:pt x="1255" y="822"/>
                  </a:cubicBezTo>
                  <a:cubicBezTo>
                    <a:pt x="1278" y="822"/>
                    <a:pt x="1301" y="799"/>
                    <a:pt x="1324" y="799"/>
                  </a:cubicBezTo>
                  <a:cubicBezTo>
                    <a:pt x="1370" y="799"/>
                    <a:pt x="1392" y="776"/>
                    <a:pt x="1438" y="776"/>
                  </a:cubicBezTo>
                  <a:cubicBezTo>
                    <a:pt x="1438" y="753"/>
                    <a:pt x="1461" y="753"/>
                    <a:pt x="1461" y="753"/>
                  </a:cubicBezTo>
                  <a:close/>
                  <a:moveTo>
                    <a:pt x="1519" y="0"/>
                  </a:moveTo>
                  <a:cubicBezTo>
                    <a:pt x="1432" y="0"/>
                    <a:pt x="1344" y="7"/>
                    <a:pt x="1255" y="23"/>
                  </a:cubicBezTo>
                  <a:cubicBezTo>
                    <a:pt x="1004" y="69"/>
                    <a:pt x="776" y="206"/>
                    <a:pt x="593" y="411"/>
                  </a:cubicBezTo>
                  <a:cubicBezTo>
                    <a:pt x="502" y="434"/>
                    <a:pt x="411" y="480"/>
                    <a:pt x="342" y="571"/>
                  </a:cubicBezTo>
                  <a:cubicBezTo>
                    <a:pt x="0" y="1027"/>
                    <a:pt x="46" y="1735"/>
                    <a:pt x="388" y="2169"/>
                  </a:cubicBezTo>
                  <a:cubicBezTo>
                    <a:pt x="684" y="2594"/>
                    <a:pt x="1175" y="2795"/>
                    <a:pt x="1678" y="2795"/>
                  </a:cubicBezTo>
                  <a:cubicBezTo>
                    <a:pt x="1796" y="2795"/>
                    <a:pt x="1915" y="2784"/>
                    <a:pt x="2031" y="2762"/>
                  </a:cubicBezTo>
                  <a:cubicBezTo>
                    <a:pt x="2579" y="2671"/>
                    <a:pt x="3104" y="2237"/>
                    <a:pt x="3241" y="1689"/>
                  </a:cubicBezTo>
                  <a:cubicBezTo>
                    <a:pt x="3310" y="1393"/>
                    <a:pt x="3264" y="1073"/>
                    <a:pt x="3104" y="822"/>
                  </a:cubicBezTo>
                  <a:cubicBezTo>
                    <a:pt x="2922" y="548"/>
                    <a:pt x="2625" y="343"/>
                    <a:pt x="2351" y="206"/>
                  </a:cubicBezTo>
                  <a:cubicBezTo>
                    <a:pt x="2087" y="83"/>
                    <a:pt x="1810" y="0"/>
                    <a:pt x="1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13"/>
          <p:cNvGrpSpPr/>
          <p:nvPr/>
        </p:nvGrpSpPr>
        <p:grpSpPr>
          <a:xfrm>
            <a:off x="8678125" y="4247900"/>
            <a:ext cx="416575" cy="426150"/>
            <a:chOff x="5045125" y="2936525"/>
            <a:chExt cx="416575" cy="426150"/>
          </a:xfrm>
        </p:grpSpPr>
        <p:sp>
          <p:nvSpPr>
            <p:cNvPr id="586" name="Google Shape;586;p13"/>
            <p:cNvSpPr/>
            <p:nvPr/>
          </p:nvSpPr>
          <p:spPr>
            <a:xfrm>
              <a:off x="5045125" y="3118075"/>
              <a:ext cx="292750" cy="244600"/>
            </a:xfrm>
            <a:custGeom>
              <a:avLst/>
              <a:gdLst/>
              <a:ahLst/>
              <a:cxnLst/>
              <a:rect l="l" t="t" r="r" b="b"/>
              <a:pathLst>
                <a:path w="11710" h="9784" extrusionOk="0">
                  <a:moveTo>
                    <a:pt x="5469" y="0"/>
                  </a:moveTo>
                  <a:cubicBezTo>
                    <a:pt x="4761" y="0"/>
                    <a:pt x="4052" y="132"/>
                    <a:pt x="3379" y="416"/>
                  </a:cubicBezTo>
                  <a:cubicBezTo>
                    <a:pt x="1827" y="1078"/>
                    <a:pt x="1073" y="2516"/>
                    <a:pt x="571" y="4045"/>
                  </a:cubicBezTo>
                  <a:cubicBezTo>
                    <a:pt x="183" y="5232"/>
                    <a:pt x="1" y="6647"/>
                    <a:pt x="548" y="7766"/>
                  </a:cubicBezTo>
                  <a:cubicBezTo>
                    <a:pt x="571" y="7834"/>
                    <a:pt x="571" y="7880"/>
                    <a:pt x="594" y="7926"/>
                  </a:cubicBezTo>
                  <a:cubicBezTo>
                    <a:pt x="1187" y="9181"/>
                    <a:pt x="2511" y="9660"/>
                    <a:pt x="3812" y="9752"/>
                  </a:cubicBezTo>
                  <a:cubicBezTo>
                    <a:pt x="4057" y="9773"/>
                    <a:pt x="4305" y="9783"/>
                    <a:pt x="4554" y="9783"/>
                  </a:cubicBezTo>
                  <a:cubicBezTo>
                    <a:pt x="5907" y="9783"/>
                    <a:pt x="7307" y="9480"/>
                    <a:pt x="8560" y="8998"/>
                  </a:cubicBezTo>
                  <a:cubicBezTo>
                    <a:pt x="9907" y="8450"/>
                    <a:pt x="11253" y="7697"/>
                    <a:pt x="11505" y="6145"/>
                  </a:cubicBezTo>
                  <a:cubicBezTo>
                    <a:pt x="11710" y="4867"/>
                    <a:pt x="11208" y="3520"/>
                    <a:pt x="10432" y="2493"/>
                  </a:cubicBezTo>
                  <a:cubicBezTo>
                    <a:pt x="9283" y="961"/>
                    <a:pt x="7380" y="0"/>
                    <a:pt x="5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5271100" y="2936525"/>
              <a:ext cx="190600" cy="157350"/>
            </a:xfrm>
            <a:custGeom>
              <a:avLst/>
              <a:gdLst/>
              <a:ahLst/>
              <a:cxnLst/>
              <a:rect l="l" t="t" r="r" b="b"/>
              <a:pathLst>
                <a:path w="7624" h="6294" extrusionOk="0">
                  <a:moveTo>
                    <a:pt x="3401" y="0"/>
                  </a:moveTo>
                  <a:cubicBezTo>
                    <a:pt x="2602" y="0"/>
                    <a:pt x="1803" y="274"/>
                    <a:pt x="1233" y="868"/>
                  </a:cubicBezTo>
                  <a:cubicBezTo>
                    <a:pt x="639" y="1484"/>
                    <a:pt x="343" y="2328"/>
                    <a:pt x="92" y="3127"/>
                  </a:cubicBezTo>
                  <a:cubicBezTo>
                    <a:pt x="0" y="3424"/>
                    <a:pt x="137" y="3652"/>
                    <a:pt x="343" y="3766"/>
                  </a:cubicBezTo>
                  <a:cubicBezTo>
                    <a:pt x="411" y="4246"/>
                    <a:pt x="594" y="4702"/>
                    <a:pt x="913" y="5113"/>
                  </a:cubicBezTo>
                  <a:cubicBezTo>
                    <a:pt x="1559" y="5920"/>
                    <a:pt x="2506" y="6293"/>
                    <a:pt x="3470" y="6293"/>
                  </a:cubicBezTo>
                  <a:cubicBezTo>
                    <a:pt x="4006" y="6293"/>
                    <a:pt x="4547" y="6178"/>
                    <a:pt x="5045" y="5958"/>
                  </a:cubicBezTo>
                  <a:cubicBezTo>
                    <a:pt x="6437" y="5341"/>
                    <a:pt x="7624" y="3812"/>
                    <a:pt x="7122" y="2237"/>
                  </a:cubicBezTo>
                  <a:cubicBezTo>
                    <a:pt x="6665" y="799"/>
                    <a:pt x="4816" y="23"/>
                    <a:pt x="3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2pPr>
            <a:lvl3pPr lvl="2"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3pPr>
            <a:lvl4pPr lvl="3"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4pPr>
            <a:lvl5pPr lvl="4"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5pPr>
            <a:lvl6pPr lvl="5"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6pPr>
            <a:lvl7pPr lvl="6"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7pPr>
            <a:lvl8pPr lvl="7"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8pPr>
            <a:lvl9pPr lvl="8" algn="ctr">
              <a:spcBef>
                <a:spcPts val="0"/>
              </a:spcBef>
              <a:spcAft>
                <a:spcPts val="0"/>
              </a:spcAft>
              <a:buClr>
                <a:schemeClr val="dk1"/>
              </a:buClr>
              <a:buSzPts val="2800"/>
              <a:buFont typeface="Oxygen"/>
              <a:buNone/>
              <a:defRPr sz="2800">
                <a:solidFill>
                  <a:schemeClr val="dk1"/>
                </a:solidFill>
                <a:latin typeface="Oxygen"/>
                <a:ea typeface="Oxygen"/>
                <a:cs typeface="Oxygen"/>
                <a:sym typeface="Oxyge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Encode Sans"/>
              <a:buChar char="●"/>
              <a:defRPr sz="1800">
                <a:solidFill>
                  <a:schemeClr val="dk2"/>
                </a:solidFill>
                <a:latin typeface="Encode Sans"/>
                <a:ea typeface="Encode Sans"/>
                <a:cs typeface="Encode Sans"/>
                <a:sym typeface="Encode Sans"/>
              </a:defRPr>
            </a:lvl1pPr>
            <a:lvl2pPr marL="914400" lvl="1"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2pPr>
            <a:lvl3pPr marL="1371600" lvl="2"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3pPr>
            <a:lvl4pPr marL="1828800" lvl="3"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4pPr>
            <a:lvl5pPr marL="2286000" lvl="4"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5pPr>
            <a:lvl6pPr marL="2743200" lvl="5"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6pPr>
            <a:lvl7pPr marL="3200400" lvl="6"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7pPr>
            <a:lvl8pPr marL="3657600" lvl="7"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8pPr>
            <a:lvl9pPr marL="4114800" lvl="8" indent="-317500">
              <a:lnSpc>
                <a:spcPct val="100000"/>
              </a:lnSpc>
              <a:spcBef>
                <a:spcPts val="0"/>
              </a:spcBef>
              <a:spcAft>
                <a:spcPts val="0"/>
              </a:spcAft>
              <a:buClr>
                <a:schemeClr val="dk2"/>
              </a:buClr>
              <a:buSzPts val="1400"/>
              <a:buFont typeface="Encode Sans"/>
              <a:buChar char="■"/>
              <a:defRPr>
                <a:solidFill>
                  <a:schemeClr val="dk2"/>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orient="horz">
          <p15:clr>
            <a:srgbClr val="EA4335"/>
          </p15:clr>
        </p15:guide>
        <p15:guide id="4">
          <p15:clr>
            <a:srgbClr val="EA4335"/>
          </p15:clr>
        </p15:guide>
        <p15:guide id="5" orient="horz" pos="3240">
          <p15:clr>
            <a:srgbClr val="EA4335"/>
          </p15:clr>
        </p15:guide>
        <p15:guide id="6" pos="5760">
          <p15:clr>
            <a:srgbClr val="EA4335"/>
          </p15:clr>
        </p15:guide>
        <p15:guide id="7" orient="horz" pos="340">
          <p15:clr>
            <a:srgbClr val="EA4335"/>
          </p15:clr>
        </p15:guide>
        <p15:guide id="8" orient="horz" pos="2903">
          <p15:clr>
            <a:srgbClr val="EA4335"/>
          </p15:clr>
        </p15:guide>
        <p15:guide id="9" pos="449">
          <p15:clr>
            <a:srgbClr val="EA4335"/>
          </p15:clr>
        </p15:guide>
        <p15:guide id="10"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sp>
        <p:nvSpPr>
          <p:cNvPr id="1744" name="Google Shape;1744;p37"/>
          <p:cNvSpPr txBox="1">
            <a:spLocks noGrp="1"/>
          </p:cNvSpPr>
          <p:nvPr>
            <p:ph type="ctrTitle"/>
          </p:nvPr>
        </p:nvSpPr>
        <p:spPr>
          <a:xfrm>
            <a:off x="4572000" y="688541"/>
            <a:ext cx="4471465" cy="2052600"/>
          </a:xfrm>
          <a:prstGeom prst="rect">
            <a:avLst/>
          </a:prstGeom>
        </p:spPr>
        <p:txBody>
          <a:bodyPr spcFirstLastPara="1" wrap="square" lIns="91425" tIns="91425" rIns="91425" bIns="91425" anchor="ctr" anchorCtr="0">
            <a:noAutofit/>
          </a:bodyPr>
          <a:lstStyle/>
          <a:p>
            <a:pPr lvl="0"/>
            <a:r>
              <a:rPr lang="en-US" sz="3200" dirty="0"/>
              <a:t>Search methods for human-machine games
</a:t>
            </a:r>
            <a:endParaRPr sz="3200" dirty="0"/>
          </a:p>
        </p:txBody>
      </p:sp>
      <p:sp>
        <p:nvSpPr>
          <p:cNvPr id="1745" name="Google Shape;1745;p37"/>
          <p:cNvSpPr txBox="1">
            <a:spLocks noGrp="1"/>
          </p:cNvSpPr>
          <p:nvPr>
            <p:ph type="subTitle" idx="1"/>
          </p:nvPr>
        </p:nvSpPr>
        <p:spPr>
          <a:xfrm>
            <a:off x="4471178" y="2760744"/>
            <a:ext cx="4221125" cy="1836729"/>
          </a:xfrm>
          <a:prstGeom prst="rect">
            <a:avLst/>
          </a:prstGeom>
        </p:spPr>
        <p:txBody>
          <a:bodyPr spcFirstLastPara="1" wrap="square" lIns="91425" tIns="91425" rIns="91425" bIns="91425" anchor="ctr" anchorCtr="0">
            <a:noAutofit/>
          </a:bodyPr>
          <a:lstStyle/>
          <a:p>
            <a:pPr marL="0" lvl="0" indent="0" algn="l">
              <a:spcAft>
                <a:spcPts val="600"/>
              </a:spcAft>
            </a:pPr>
            <a:r>
              <a:rPr lang="en-US" sz="1400" dirty="0"/>
              <a:t>Members</a:t>
            </a:r>
          </a:p>
          <a:p>
            <a:pPr marL="285750" lvl="0" indent="-285750" algn="l" rtl="0">
              <a:spcBef>
                <a:spcPts val="0"/>
              </a:spcBef>
              <a:spcAft>
                <a:spcPts val="0"/>
              </a:spcAft>
              <a:buSzPct val="100000"/>
              <a:buFont typeface="Arial" panose="020B0604020202020204" pitchFamily="34" charset="0"/>
              <a:buChar char="•"/>
            </a:pPr>
            <a:r>
              <a:rPr lang="en-US" sz="1400" dirty="0" err="1"/>
              <a:t>Cáceres</a:t>
            </a:r>
            <a:r>
              <a:rPr lang="en-US" sz="1400" dirty="0"/>
              <a:t> Díaz, Renzo	 (11200004)</a:t>
            </a:r>
          </a:p>
          <a:p>
            <a:pPr marL="285750" lvl="0" indent="-285750" algn="l" rtl="0">
              <a:spcBef>
                <a:spcPts val="0"/>
              </a:spcBef>
              <a:spcAft>
                <a:spcPts val="0"/>
              </a:spcAft>
              <a:buSzPct val="100000"/>
              <a:buFont typeface="Arial" panose="020B0604020202020204" pitchFamily="34" charset="0"/>
              <a:buChar char="•"/>
            </a:pPr>
            <a:r>
              <a:rPr lang="en-US" sz="1400" dirty="0"/>
              <a:t>Escobar Villa, Andrés 	 (6200075)</a:t>
            </a:r>
          </a:p>
          <a:p>
            <a:pPr marL="285750" lvl="0" indent="-285750" algn="l" rtl="0">
              <a:spcBef>
                <a:spcPts val="0"/>
              </a:spcBef>
              <a:spcAft>
                <a:spcPts val="0"/>
              </a:spcAft>
              <a:buSzPct val="100000"/>
              <a:buFont typeface="Arial" panose="020B0604020202020204" pitchFamily="34" charset="0"/>
              <a:buChar char="•"/>
            </a:pPr>
            <a:r>
              <a:rPr lang="en-US" sz="1400" dirty="0"/>
              <a:t>Gonzales </a:t>
            </a:r>
            <a:r>
              <a:rPr lang="en-US" sz="1400" dirty="0" err="1"/>
              <a:t>Aburto</a:t>
            </a:r>
            <a:r>
              <a:rPr lang="en-US" sz="1400" dirty="0"/>
              <a:t>, Ricardo            (18200061)</a:t>
            </a:r>
          </a:p>
          <a:p>
            <a:pPr marL="285750" lvl="0" indent="-285750" algn="l" rtl="0">
              <a:spcBef>
                <a:spcPts val="0"/>
              </a:spcBef>
              <a:spcAft>
                <a:spcPts val="0"/>
              </a:spcAft>
              <a:buSzPct val="100000"/>
              <a:buFont typeface="Arial" panose="020B0604020202020204" pitchFamily="34" charset="0"/>
              <a:buChar char="•"/>
            </a:pPr>
            <a:r>
              <a:rPr lang="en-US" sz="1400" dirty="0"/>
              <a:t>Huamaní </a:t>
            </a:r>
            <a:r>
              <a:rPr lang="en-US" sz="1400" dirty="0" err="1"/>
              <a:t>Avendaño</a:t>
            </a:r>
            <a:r>
              <a:rPr lang="en-US" sz="1400" dirty="0"/>
              <a:t>, Dulce          (18200219)</a:t>
            </a:r>
          </a:p>
          <a:p>
            <a:pPr marL="285750" lvl="0" indent="-285750" algn="l" rtl="0">
              <a:spcBef>
                <a:spcPts val="0"/>
              </a:spcBef>
              <a:spcAft>
                <a:spcPts val="0"/>
              </a:spcAft>
              <a:buSzPct val="100000"/>
              <a:buFont typeface="Arial" panose="020B0604020202020204" pitchFamily="34" charset="0"/>
              <a:buChar char="•"/>
            </a:pPr>
            <a:r>
              <a:rPr lang="en-US" sz="1400" dirty="0"/>
              <a:t>Molina </a:t>
            </a:r>
            <a:r>
              <a:rPr lang="en-US" sz="1400" dirty="0" err="1"/>
              <a:t>Yupanqui</a:t>
            </a:r>
            <a:r>
              <a:rPr lang="en-US" sz="1400" dirty="0"/>
              <a:t>, </a:t>
            </a:r>
            <a:r>
              <a:rPr lang="en-US" sz="1400" dirty="0" err="1"/>
              <a:t>Flor</a:t>
            </a:r>
            <a:r>
              <a:rPr lang="en-US" sz="1400" dirty="0"/>
              <a:t>                   (18200164)</a:t>
            </a:r>
          </a:p>
          <a:p>
            <a:pPr marL="285750" lvl="0" indent="-285750" algn="l" rtl="0">
              <a:spcBef>
                <a:spcPts val="0"/>
              </a:spcBef>
              <a:spcAft>
                <a:spcPts val="0"/>
              </a:spcAft>
              <a:buSzPct val="100000"/>
              <a:buFont typeface="Arial" panose="020B0604020202020204" pitchFamily="34" charset="0"/>
              <a:buChar char="•"/>
            </a:pPr>
            <a:r>
              <a:rPr lang="en-US" sz="1400" dirty="0"/>
              <a:t>Palomino Loa, Junior                     (18200172)</a:t>
            </a:r>
          </a:p>
          <a:p>
            <a:pPr marL="285750" lvl="0" indent="-285750" algn="l" rtl="0">
              <a:spcBef>
                <a:spcPts val="0"/>
              </a:spcBef>
              <a:spcAft>
                <a:spcPts val="0"/>
              </a:spcAft>
              <a:buSzPct val="100000"/>
              <a:buFont typeface="Arial" panose="020B0604020202020204" pitchFamily="34" charset="0"/>
              <a:buChar char="•"/>
            </a:pPr>
            <a:r>
              <a:rPr lang="en-US" sz="1400" dirty="0" err="1"/>
              <a:t>Quispe</a:t>
            </a:r>
            <a:r>
              <a:rPr lang="en-US" sz="1400" dirty="0"/>
              <a:t> Vega, Anthony                 (18200179)</a:t>
            </a:r>
          </a:p>
          <a:p>
            <a:pPr marL="285750" lvl="0" indent="-285750" algn="l" rtl="0">
              <a:spcBef>
                <a:spcPts val="0"/>
              </a:spcBef>
              <a:spcAft>
                <a:spcPts val="0"/>
              </a:spcAft>
              <a:buSzPct val="100000"/>
              <a:buFont typeface="Arial" panose="020B0604020202020204" pitchFamily="34" charset="0"/>
              <a:buChar char="•"/>
            </a:pPr>
            <a:r>
              <a:rPr lang="en-US" sz="1400" dirty="0"/>
              <a:t>Vera León, Bryan                           (18200124)</a:t>
            </a:r>
          </a:p>
        </p:txBody>
      </p:sp>
      <p:grpSp>
        <p:nvGrpSpPr>
          <p:cNvPr id="1755" name="Google Shape;1755;p37"/>
          <p:cNvGrpSpPr/>
          <p:nvPr/>
        </p:nvGrpSpPr>
        <p:grpSpPr>
          <a:xfrm>
            <a:off x="3362387" y="2571750"/>
            <a:ext cx="865229" cy="588779"/>
            <a:chOff x="3492675" y="2373759"/>
            <a:chExt cx="943441" cy="642001"/>
          </a:xfrm>
        </p:grpSpPr>
        <p:sp>
          <p:nvSpPr>
            <p:cNvPr id="1756" name="Google Shape;1756;p37"/>
            <p:cNvSpPr/>
            <p:nvPr/>
          </p:nvSpPr>
          <p:spPr>
            <a:xfrm>
              <a:off x="3492675" y="2373759"/>
              <a:ext cx="943440" cy="642001"/>
            </a:xfrm>
            <a:custGeom>
              <a:avLst/>
              <a:gdLst/>
              <a:ahLst/>
              <a:cxnLst/>
              <a:rect l="l" t="t" r="r" b="b"/>
              <a:pathLst>
                <a:path w="15458" h="10519" extrusionOk="0">
                  <a:moveTo>
                    <a:pt x="6448" y="1"/>
                  </a:moveTo>
                  <a:cubicBezTo>
                    <a:pt x="5834" y="1"/>
                    <a:pt x="5213" y="33"/>
                    <a:pt x="4576" y="82"/>
                  </a:cubicBezTo>
                  <a:cubicBezTo>
                    <a:pt x="2304" y="242"/>
                    <a:pt x="1088" y="1533"/>
                    <a:pt x="661" y="3719"/>
                  </a:cubicBezTo>
                  <a:cubicBezTo>
                    <a:pt x="373" y="5224"/>
                    <a:pt x="0" y="7634"/>
                    <a:pt x="1227" y="8797"/>
                  </a:cubicBezTo>
                  <a:cubicBezTo>
                    <a:pt x="2790" y="10296"/>
                    <a:pt x="5436" y="10519"/>
                    <a:pt x="7649" y="10519"/>
                  </a:cubicBezTo>
                  <a:cubicBezTo>
                    <a:pt x="8035" y="10519"/>
                    <a:pt x="8407" y="10512"/>
                    <a:pt x="8758" y="10504"/>
                  </a:cubicBezTo>
                  <a:cubicBezTo>
                    <a:pt x="10081" y="10483"/>
                    <a:pt x="11084" y="9811"/>
                    <a:pt x="11745" y="8840"/>
                  </a:cubicBezTo>
                  <a:cubicBezTo>
                    <a:pt x="12172" y="9075"/>
                    <a:pt x="12652" y="9224"/>
                    <a:pt x="13142" y="9224"/>
                  </a:cubicBezTo>
                  <a:cubicBezTo>
                    <a:pt x="14049" y="9224"/>
                    <a:pt x="14935" y="8755"/>
                    <a:pt x="15457" y="8029"/>
                  </a:cubicBezTo>
                  <a:lnTo>
                    <a:pt x="15457" y="8029"/>
                  </a:lnTo>
                  <a:cubicBezTo>
                    <a:pt x="15067" y="8172"/>
                    <a:pt x="14651" y="8257"/>
                    <a:pt x="14241" y="8257"/>
                  </a:cubicBezTo>
                  <a:cubicBezTo>
                    <a:pt x="13946" y="8257"/>
                    <a:pt x="13654" y="8213"/>
                    <a:pt x="13377" y="8114"/>
                  </a:cubicBezTo>
                  <a:cubicBezTo>
                    <a:pt x="13004" y="7997"/>
                    <a:pt x="12673" y="7773"/>
                    <a:pt x="12406" y="7496"/>
                  </a:cubicBezTo>
                  <a:cubicBezTo>
                    <a:pt x="12705" y="6589"/>
                    <a:pt x="12812" y="5576"/>
                    <a:pt x="12726" y="4584"/>
                  </a:cubicBezTo>
                  <a:cubicBezTo>
                    <a:pt x="12545" y="2695"/>
                    <a:pt x="11606" y="946"/>
                    <a:pt x="9878" y="455"/>
                  </a:cubicBezTo>
                  <a:cubicBezTo>
                    <a:pt x="8718" y="115"/>
                    <a:pt x="7595" y="1"/>
                    <a:pt x="6448" y="1"/>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3697075" y="2473609"/>
              <a:ext cx="345810" cy="461284"/>
            </a:xfrm>
            <a:custGeom>
              <a:avLst/>
              <a:gdLst/>
              <a:ahLst/>
              <a:cxnLst/>
              <a:rect l="l" t="t" r="r" b="b"/>
              <a:pathLst>
                <a:path w="5666" h="7558" extrusionOk="0">
                  <a:moveTo>
                    <a:pt x="4380" y="2560"/>
                  </a:moveTo>
                  <a:cubicBezTo>
                    <a:pt x="4710" y="2560"/>
                    <a:pt x="5022" y="2618"/>
                    <a:pt x="5245" y="2784"/>
                  </a:cubicBezTo>
                  <a:lnTo>
                    <a:pt x="5245" y="2784"/>
                  </a:lnTo>
                  <a:cubicBezTo>
                    <a:pt x="4891" y="3172"/>
                    <a:pt x="4289" y="3247"/>
                    <a:pt x="3748" y="3247"/>
                  </a:cubicBezTo>
                  <a:cubicBezTo>
                    <a:pt x="3602" y="3247"/>
                    <a:pt x="3460" y="3242"/>
                    <a:pt x="3329" y="3236"/>
                  </a:cubicBezTo>
                  <a:cubicBezTo>
                    <a:pt x="2972" y="3225"/>
                    <a:pt x="2620" y="3164"/>
                    <a:pt x="2279" y="3061"/>
                  </a:cubicBezTo>
                  <a:lnTo>
                    <a:pt x="2279" y="3061"/>
                  </a:lnTo>
                  <a:cubicBezTo>
                    <a:pt x="2533" y="2944"/>
                    <a:pt x="2798" y="2851"/>
                    <a:pt x="3062" y="2777"/>
                  </a:cubicBezTo>
                  <a:cubicBezTo>
                    <a:pt x="3406" y="2678"/>
                    <a:pt x="3912" y="2560"/>
                    <a:pt x="4380" y="2560"/>
                  </a:cubicBezTo>
                  <a:close/>
                  <a:moveTo>
                    <a:pt x="3906" y="5437"/>
                  </a:moveTo>
                  <a:cubicBezTo>
                    <a:pt x="4033" y="5437"/>
                    <a:pt x="4156" y="5468"/>
                    <a:pt x="4261" y="5537"/>
                  </a:cubicBezTo>
                  <a:lnTo>
                    <a:pt x="4261" y="5537"/>
                  </a:lnTo>
                  <a:cubicBezTo>
                    <a:pt x="3960" y="5912"/>
                    <a:pt x="3513" y="6021"/>
                    <a:pt x="3049" y="6021"/>
                  </a:cubicBezTo>
                  <a:cubicBezTo>
                    <a:pt x="3025" y="6021"/>
                    <a:pt x="3000" y="6020"/>
                    <a:pt x="2976" y="6020"/>
                  </a:cubicBezTo>
                  <a:lnTo>
                    <a:pt x="2976" y="6020"/>
                  </a:lnTo>
                  <a:cubicBezTo>
                    <a:pt x="3125" y="5695"/>
                    <a:pt x="3536" y="5437"/>
                    <a:pt x="3906" y="5437"/>
                  </a:cubicBezTo>
                  <a:close/>
                  <a:moveTo>
                    <a:pt x="3736" y="1"/>
                  </a:moveTo>
                  <a:cubicBezTo>
                    <a:pt x="2739" y="1"/>
                    <a:pt x="1767" y="270"/>
                    <a:pt x="929" y="846"/>
                  </a:cubicBezTo>
                  <a:cubicBezTo>
                    <a:pt x="310" y="1273"/>
                    <a:pt x="1" y="2041"/>
                    <a:pt x="609" y="2606"/>
                  </a:cubicBezTo>
                  <a:cubicBezTo>
                    <a:pt x="836" y="2816"/>
                    <a:pt x="1108" y="2986"/>
                    <a:pt x="1403" y="3121"/>
                  </a:cubicBezTo>
                  <a:lnTo>
                    <a:pt x="1403" y="3121"/>
                  </a:lnTo>
                  <a:cubicBezTo>
                    <a:pt x="950" y="3435"/>
                    <a:pt x="568" y="3837"/>
                    <a:pt x="417" y="4313"/>
                  </a:cubicBezTo>
                  <a:cubicBezTo>
                    <a:pt x="65" y="5390"/>
                    <a:pt x="971" y="6030"/>
                    <a:pt x="1921" y="6233"/>
                  </a:cubicBezTo>
                  <a:cubicBezTo>
                    <a:pt x="2122" y="6274"/>
                    <a:pt x="2333" y="6310"/>
                    <a:pt x="2547" y="6332"/>
                  </a:cubicBezTo>
                  <a:lnTo>
                    <a:pt x="2547" y="6332"/>
                  </a:lnTo>
                  <a:cubicBezTo>
                    <a:pt x="2549" y="6579"/>
                    <a:pt x="2641" y="6832"/>
                    <a:pt x="2817" y="7001"/>
                  </a:cubicBezTo>
                  <a:cubicBezTo>
                    <a:pt x="3222" y="7417"/>
                    <a:pt x="3745" y="7492"/>
                    <a:pt x="4310" y="7556"/>
                  </a:cubicBezTo>
                  <a:cubicBezTo>
                    <a:pt x="4320" y="7557"/>
                    <a:pt x="4329" y="7558"/>
                    <a:pt x="4338" y="7558"/>
                  </a:cubicBezTo>
                  <a:cubicBezTo>
                    <a:pt x="4534" y="7558"/>
                    <a:pt x="4525" y="7235"/>
                    <a:pt x="4310" y="7215"/>
                  </a:cubicBezTo>
                  <a:cubicBezTo>
                    <a:pt x="3776" y="7155"/>
                    <a:pt x="2911" y="7022"/>
                    <a:pt x="2908" y="6356"/>
                  </a:cubicBezTo>
                  <a:lnTo>
                    <a:pt x="2908" y="6356"/>
                  </a:lnTo>
                  <a:cubicBezTo>
                    <a:pt x="2936" y="6356"/>
                    <a:pt x="2963" y="6357"/>
                    <a:pt x="2990" y="6357"/>
                  </a:cubicBezTo>
                  <a:cubicBezTo>
                    <a:pt x="3640" y="6357"/>
                    <a:pt x="4264" y="6179"/>
                    <a:pt x="4641" y="5582"/>
                  </a:cubicBezTo>
                  <a:cubicBezTo>
                    <a:pt x="4684" y="5518"/>
                    <a:pt x="4662" y="5433"/>
                    <a:pt x="4609" y="5369"/>
                  </a:cubicBezTo>
                  <a:cubicBezTo>
                    <a:pt x="4415" y="5155"/>
                    <a:pt x="4179" y="5066"/>
                    <a:pt x="3936" y="5066"/>
                  </a:cubicBezTo>
                  <a:cubicBezTo>
                    <a:pt x="3430" y="5066"/>
                    <a:pt x="2895" y="5452"/>
                    <a:pt x="2657" y="5892"/>
                  </a:cubicBezTo>
                  <a:cubicBezTo>
                    <a:pt x="2638" y="5924"/>
                    <a:pt x="2622" y="5958"/>
                    <a:pt x="2608" y="5993"/>
                  </a:cubicBezTo>
                  <a:lnTo>
                    <a:pt x="2608" y="5993"/>
                  </a:lnTo>
                  <a:cubicBezTo>
                    <a:pt x="2406" y="5970"/>
                    <a:pt x="2209" y="5935"/>
                    <a:pt x="2027" y="5902"/>
                  </a:cubicBezTo>
                  <a:cubicBezTo>
                    <a:pt x="1611" y="5838"/>
                    <a:pt x="1238" y="5689"/>
                    <a:pt x="929" y="5401"/>
                  </a:cubicBezTo>
                  <a:cubicBezTo>
                    <a:pt x="374" y="4868"/>
                    <a:pt x="854" y="4164"/>
                    <a:pt x="1270" y="3748"/>
                  </a:cubicBezTo>
                  <a:cubicBezTo>
                    <a:pt x="1444" y="3574"/>
                    <a:pt x="1638" y="3424"/>
                    <a:pt x="1845" y="3295"/>
                  </a:cubicBezTo>
                  <a:lnTo>
                    <a:pt x="1845" y="3295"/>
                  </a:lnTo>
                  <a:cubicBezTo>
                    <a:pt x="2334" y="3458"/>
                    <a:pt x="2853" y="3544"/>
                    <a:pt x="3318" y="3577"/>
                  </a:cubicBezTo>
                  <a:cubicBezTo>
                    <a:pt x="3433" y="3585"/>
                    <a:pt x="3554" y="3589"/>
                    <a:pt x="3677" y="3589"/>
                  </a:cubicBezTo>
                  <a:cubicBezTo>
                    <a:pt x="4398" y="3589"/>
                    <a:pt x="5212" y="3432"/>
                    <a:pt x="5622" y="2830"/>
                  </a:cubicBezTo>
                  <a:cubicBezTo>
                    <a:pt x="5665" y="2766"/>
                    <a:pt x="5654" y="2670"/>
                    <a:pt x="5601" y="2617"/>
                  </a:cubicBezTo>
                  <a:cubicBezTo>
                    <a:pt x="5306" y="2297"/>
                    <a:pt x="4866" y="2191"/>
                    <a:pt x="4397" y="2191"/>
                  </a:cubicBezTo>
                  <a:cubicBezTo>
                    <a:pt x="3833" y="2191"/>
                    <a:pt x="3228" y="2345"/>
                    <a:pt x="2785" y="2468"/>
                  </a:cubicBezTo>
                  <a:cubicBezTo>
                    <a:pt x="2475" y="2558"/>
                    <a:pt x="2125" y="2698"/>
                    <a:pt x="1789" y="2883"/>
                  </a:cubicBezTo>
                  <a:lnTo>
                    <a:pt x="1789" y="2883"/>
                  </a:lnTo>
                  <a:cubicBezTo>
                    <a:pt x="1620" y="2811"/>
                    <a:pt x="1453" y="2729"/>
                    <a:pt x="1291" y="2638"/>
                  </a:cubicBezTo>
                  <a:cubicBezTo>
                    <a:pt x="1185" y="2574"/>
                    <a:pt x="1078" y="2521"/>
                    <a:pt x="971" y="2436"/>
                  </a:cubicBezTo>
                  <a:cubicBezTo>
                    <a:pt x="427" y="2094"/>
                    <a:pt x="587" y="1710"/>
                    <a:pt x="897" y="1347"/>
                  </a:cubicBezTo>
                  <a:cubicBezTo>
                    <a:pt x="1121" y="1081"/>
                    <a:pt x="1451" y="931"/>
                    <a:pt x="1761" y="771"/>
                  </a:cubicBezTo>
                  <a:cubicBezTo>
                    <a:pt x="2393" y="455"/>
                    <a:pt x="3103" y="344"/>
                    <a:pt x="3816" y="344"/>
                  </a:cubicBezTo>
                  <a:cubicBezTo>
                    <a:pt x="3849" y="344"/>
                    <a:pt x="3882" y="344"/>
                    <a:pt x="3916" y="345"/>
                  </a:cubicBezTo>
                  <a:cubicBezTo>
                    <a:pt x="3922" y="345"/>
                    <a:pt x="3928" y="346"/>
                    <a:pt x="3934" y="346"/>
                  </a:cubicBezTo>
                  <a:cubicBezTo>
                    <a:pt x="4129" y="346"/>
                    <a:pt x="4122" y="14"/>
                    <a:pt x="3905" y="3"/>
                  </a:cubicBezTo>
                  <a:cubicBezTo>
                    <a:pt x="3849" y="2"/>
                    <a:pt x="3792" y="1"/>
                    <a:pt x="3736" y="1"/>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3521299" y="2441872"/>
              <a:ext cx="914816" cy="573217"/>
            </a:xfrm>
            <a:custGeom>
              <a:avLst/>
              <a:gdLst/>
              <a:ahLst/>
              <a:cxnLst/>
              <a:rect l="l" t="t" r="r" b="b"/>
              <a:pathLst>
                <a:path w="14989" h="9392" extrusionOk="0">
                  <a:moveTo>
                    <a:pt x="10657" y="1"/>
                  </a:moveTo>
                  <a:cubicBezTo>
                    <a:pt x="9591" y="758"/>
                    <a:pt x="9089" y="2081"/>
                    <a:pt x="8342" y="3158"/>
                  </a:cubicBezTo>
                  <a:cubicBezTo>
                    <a:pt x="7148" y="4918"/>
                    <a:pt x="5174" y="6124"/>
                    <a:pt x="3062" y="6390"/>
                  </a:cubicBezTo>
                  <a:cubicBezTo>
                    <a:pt x="2755" y="6429"/>
                    <a:pt x="2445" y="6448"/>
                    <a:pt x="2135" y="6448"/>
                  </a:cubicBezTo>
                  <a:cubicBezTo>
                    <a:pt x="1411" y="6448"/>
                    <a:pt x="687" y="6343"/>
                    <a:pt x="0" y="6134"/>
                  </a:cubicBezTo>
                  <a:lnTo>
                    <a:pt x="0" y="6134"/>
                  </a:lnTo>
                  <a:cubicBezTo>
                    <a:pt x="107" y="6732"/>
                    <a:pt x="342" y="7265"/>
                    <a:pt x="758" y="7671"/>
                  </a:cubicBezTo>
                  <a:cubicBezTo>
                    <a:pt x="2321" y="9170"/>
                    <a:pt x="4967" y="9392"/>
                    <a:pt x="7180" y="9392"/>
                  </a:cubicBezTo>
                  <a:cubicBezTo>
                    <a:pt x="7566" y="9392"/>
                    <a:pt x="7938" y="9385"/>
                    <a:pt x="8289" y="9377"/>
                  </a:cubicBezTo>
                  <a:cubicBezTo>
                    <a:pt x="9612" y="9345"/>
                    <a:pt x="10615" y="8684"/>
                    <a:pt x="11276" y="7713"/>
                  </a:cubicBezTo>
                  <a:cubicBezTo>
                    <a:pt x="11703" y="7948"/>
                    <a:pt x="12183" y="8097"/>
                    <a:pt x="12673" y="8097"/>
                  </a:cubicBezTo>
                  <a:cubicBezTo>
                    <a:pt x="13580" y="8097"/>
                    <a:pt x="14466" y="7628"/>
                    <a:pt x="14988" y="6892"/>
                  </a:cubicBezTo>
                  <a:lnTo>
                    <a:pt x="14988" y="6892"/>
                  </a:lnTo>
                  <a:cubicBezTo>
                    <a:pt x="14593" y="7049"/>
                    <a:pt x="14171" y="7139"/>
                    <a:pt x="13757" y="7139"/>
                  </a:cubicBezTo>
                  <a:cubicBezTo>
                    <a:pt x="13467" y="7139"/>
                    <a:pt x="13180" y="7095"/>
                    <a:pt x="12908" y="6998"/>
                  </a:cubicBezTo>
                  <a:cubicBezTo>
                    <a:pt x="12535" y="6881"/>
                    <a:pt x="12204" y="6657"/>
                    <a:pt x="11937" y="6380"/>
                  </a:cubicBezTo>
                  <a:cubicBezTo>
                    <a:pt x="12236" y="5473"/>
                    <a:pt x="12343" y="4460"/>
                    <a:pt x="12257" y="3468"/>
                  </a:cubicBezTo>
                  <a:cubicBezTo>
                    <a:pt x="12119" y="2091"/>
                    <a:pt x="11585" y="801"/>
                    <a:pt x="10657" y="1"/>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37"/>
          <p:cNvGrpSpPr/>
          <p:nvPr/>
        </p:nvGrpSpPr>
        <p:grpSpPr>
          <a:xfrm>
            <a:off x="461972" y="740375"/>
            <a:ext cx="1104681" cy="721939"/>
            <a:chOff x="713225" y="901338"/>
            <a:chExt cx="1204537" cy="787197"/>
          </a:xfrm>
        </p:grpSpPr>
        <p:sp>
          <p:nvSpPr>
            <p:cNvPr id="1760" name="Google Shape;1760;p37"/>
            <p:cNvSpPr/>
            <p:nvPr/>
          </p:nvSpPr>
          <p:spPr>
            <a:xfrm>
              <a:off x="713225" y="901338"/>
              <a:ext cx="1204537" cy="787197"/>
            </a:xfrm>
            <a:custGeom>
              <a:avLst/>
              <a:gdLst/>
              <a:ahLst/>
              <a:cxnLst/>
              <a:rect l="l" t="t" r="r" b="b"/>
              <a:pathLst>
                <a:path w="19736" h="12898" extrusionOk="0">
                  <a:moveTo>
                    <a:pt x="8387" y="0"/>
                  </a:moveTo>
                  <a:cubicBezTo>
                    <a:pt x="7405" y="0"/>
                    <a:pt x="6377" y="208"/>
                    <a:pt x="5708" y="909"/>
                  </a:cubicBezTo>
                  <a:cubicBezTo>
                    <a:pt x="4673" y="1976"/>
                    <a:pt x="4054" y="3491"/>
                    <a:pt x="3702" y="5027"/>
                  </a:cubicBezTo>
                  <a:cubicBezTo>
                    <a:pt x="2984" y="5271"/>
                    <a:pt x="2231" y="5395"/>
                    <a:pt x="1480" y="5395"/>
                  </a:cubicBezTo>
                  <a:cubicBezTo>
                    <a:pt x="982" y="5395"/>
                    <a:pt x="485" y="5340"/>
                    <a:pt x="1" y="5229"/>
                  </a:cubicBezTo>
                  <a:lnTo>
                    <a:pt x="1" y="5229"/>
                  </a:lnTo>
                  <a:cubicBezTo>
                    <a:pt x="43" y="5645"/>
                    <a:pt x="459" y="5891"/>
                    <a:pt x="833" y="6051"/>
                  </a:cubicBezTo>
                  <a:cubicBezTo>
                    <a:pt x="1462" y="6316"/>
                    <a:pt x="2149" y="6446"/>
                    <a:pt x="2839" y="6446"/>
                  </a:cubicBezTo>
                  <a:cubicBezTo>
                    <a:pt x="3038" y="6446"/>
                    <a:pt x="3237" y="6435"/>
                    <a:pt x="3435" y="6414"/>
                  </a:cubicBezTo>
                  <a:lnTo>
                    <a:pt x="3435" y="6414"/>
                  </a:lnTo>
                  <a:cubicBezTo>
                    <a:pt x="3393" y="6659"/>
                    <a:pt x="3361" y="6894"/>
                    <a:pt x="3339" y="7139"/>
                  </a:cubicBezTo>
                  <a:cubicBezTo>
                    <a:pt x="3286" y="7640"/>
                    <a:pt x="3254" y="8163"/>
                    <a:pt x="3457" y="8632"/>
                  </a:cubicBezTo>
                  <a:cubicBezTo>
                    <a:pt x="3756" y="9326"/>
                    <a:pt x="4481" y="9710"/>
                    <a:pt x="5174" y="10019"/>
                  </a:cubicBezTo>
                  <a:cubicBezTo>
                    <a:pt x="8087" y="11310"/>
                    <a:pt x="11009" y="12281"/>
                    <a:pt x="14124" y="12857"/>
                  </a:cubicBezTo>
                  <a:cubicBezTo>
                    <a:pt x="14292" y="12887"/>
                    <a:pt x="14462" y="12897"/>
                    <a:pt x="14632" y="12897"/>
                  </a:cubicBezTo>
                  <a:cubicBezTo>
                    <a:pt x="14942" y="12897"/>
                    <a:pt x="15254" y="12864"/>
                    <a:pt x="15556" y="12864"/>
                  </a:cubicBezTo>
                  <a:cubicBezTo>
                    <a:pt x="15606" y="12864"/>
                    <a:pt x="15654" y="12865"/>
                    <a:pt x="15703" y="12867"/>
                  </a:cubicBezTo>
                  <a:cubicBezTo>
                    <a:pt x="15752" y="12870"/>
                    <a:pt x="15800" y="12872"/>
                    <a:pt x="15847" y="12872"/>
                  </a:cubicBezTo>
                  <a:cubicBezTo>
                    <a:pt x="16338" y="12872"/>
                    <a:pt x="16756" y="12719"/>
                    <a:pt x="17165" y="12398"/>
                  </a:cubicBezTo>
                  <a:cubicBezTo>
                    <a:pt x="18157" y="11619"/>
                    <a:pt x="18509" y="10670"/>
                    <a:pt x="18925" y="9539"/>
                  </a:cubicBezTo>
                  <a:cubicBezTo>
                    <a:pt x="19351" y="8334"/>
                    <a:pt x="19735" y="7118"/>
                    <a:pt x="19714" y="5859"/>
                  </a:cubicBezTo>
                  <a:cubicBezTo>
                    <a:pt x="19714" y="5784"/>
                    <a:pt x="19714" y="5731"/>
                    <a:pt x="19703" y="5667"/>
                  </a:cubicBezTo>
                  <a:cubicBezTo>
                    <a:pt x="19661" y="5037"/>
                    <a:pt x="19458" y="4408"/>
                    <a:pt x="19063" y="3949"/>
                  </a:cubicBezTo>
                  <a:cubicBezTo>
                    <a:pt x="18007" y="2733"/>
                    <a:pt x="16204" y="2147"/>
                    <a:pt x="14754" y="1624"/>
                  </a:cubicBezTo>
                  <a:cubicBezTo>
                    <a:pt x="12972" y="994"/>
                    <a:pt x="11201" y="269"/>
                    <a:pt x="9313" y="56"/>
                  </a:cubicBezTo>
                  <a:cubicBezTo>
                    <a:pt x="9018" y="22"/>
                    <a:pt x="8705" y="0"/>
                    <a:pt x="8387" y="0"/>
                  </a:cubicBezTo>
                  <a:close/>
                </a:path>
              </a:pathLst>
            </a:custGeom>
            <a:solidFill>
              <a:srgbClr val="F2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132523" y="1090845"/>
              <a:ext cx="552161" cy="474955"/>
            </a:xfrm>
            <a:custGeom>
              <a:avLst/>
              <a:gdLst/>
              <a:ahLst/>
              <a:cxnLst/>
              <a:rect l="l" t="t" r="r" b="b"/>
              <a:pathLst>
                <a:path w="9047" h="7782" extrusionOk="0">
                  <a:moveTo>
                    <a:pt x="4753" y="1002"/>
                  </a:moveTo>
                  <a:cubicBezTo>
                    <a:pt x="5254" y="1002"/>
                    <a:pt x="5753" y="1052"/>
                    <a:pt x="6241" y="1132"/>
                  </a:cubicBezTo>
                  <a:cubicBezTo>
                    <a:pt x="6892" y="1250"/>
                    <a:pt x="7681" y="1442"/>
                    <a:pt x="8182" y="1879"/>
                  </a:cubicBezTo>
                  <a:cubicBezTo>
                    <a:pt x="8513" y="2199"/>
                    <a:pt x="8417" y="2508"/>
                    <a:pt x="7916" y="2775"/>
                  </a:cubicBezTo>
                  <a:cubicBezTo>
                    <a:pt x="7857" y="2781"/>
                    <a:pt x="7798" y="2783"/>
                    <a:pt x="7740" y="2783"/>
                  </a:cubicBezTo>
                  <a:cubicBezTo>
                    <a:pt x="7681" y="2783"/>
                    <a:pt x="7622" y="2781"/>
                    <a:pt x="7564" y="2775"/>
                  </a:cubicBezTo>
                  <a:cubicBezTo>
                    <a:pt x="7190" y="2775"/>
                    <a:pt x="6817" y="2733"/>
                    <a:pt x="6444" y="2679"/>
                  </a:cubicBezTo>
                  <a:cubicBezTo>
                    <a:pt x="5868" y="2583"/>
                    <a:pt x="5291" y="2423"/>
                    <a:pt x="4747" y="2210"/>
                  </a:cubicBezTo>
                  <a:cubicBezTo>
                    <a:pt x="4105" y="1986"/>
                    <a:pt x="3503" y="1654"/>
                    <a:pt x="2952" y="1248"/>
                  </a:cubicBezTo>
                  <a:lnTo>
                    <a:pt x="2952" y="1248"/>
                  </a:lnTo>
                  <a:cubicBezTo>
                    <a:pt x="3316" y="1150"/>
                    <a:pt x="3689" y="1086"/>
                    <a:pt x="4054" y="1036"/>
                  </a:cubicBezTo>
                  <a:cubicBezTo>
                    <a:pt x="4287" y="1013"/>
                    <a:pt x="4520" y="1002"/>
                    <a:pt x="4753" y="1002"/>
                  </a:cubicBezTo>
                  <a:close/>
                  <a:moveTo>
                    <a:pt x="4767" y="4769"/>
                  </a:moveTo>
                  <a:cubicBezTo>
                    <a:pt x="4954" y="4769"/>
                    <a:pt x="5141" y="4786"/>
                    <a:pt x="5323" y="4813"/>
                  </a:cubicBezTo>
                  <a:cubicBezTo>
                    <a:pt x="5612" y="4866"/>
                    <a:pt x="6614" y="5218"/>
                    <a:pt x="5910" y="5463"/>
                  </a:cubicBezTo>
                  <a:cubicBezTo>
                    <a:pt x="5663" y="5549"/>
                    <a:pt x="5386" y="5579"/>
                    <a:pt x="5103" y="5579"/>
                  </a:cubicBezTo>
                  <a:cubicBezTo>
                    <a:pt x="4677" y="5579"/>
                    <a:pt x="4235" y="5510"/>
                    <a:pt x="3851" y="5453"/>
                  </a:cubicBezTo>
                  <a:cubicBezTo>
                    <a:pt x="3695" y="5429"/>
                    <a:pt x="3516" y="5395"/>
                    <a:pt x="3324" y="5348"/>
                  </a:cubicBezTo>
                  <a:lnTo>
                    <a:pt x="3324" y="5348"/>
                  </a:lnTo>
                  <a:cubicBezTo>
                    <a:pt x="3472" y="5196"/>
                    <a:pt x="3636" y="5068"/>
                    <a:pt x="3787" y="4983"/>
                  </a:cubicBezTo>
                  <a:cubicBezTo>
                    <a:pt x="4090" y="4825"/>
                    <a:pt x="4428" y="4769"/>
                    <a:pt x="4767" y="4769"/>
                  </a:cubicBezTo>
                  <a:close/>
                  <a:moveTo>
                    <a:pt x="1535" y="0"/>
                  </a:moveTo>
                  <a:cubicBezTo>
                    <a:pt x="1395" y="0"/>
                    <a:pt x="1263" y="190"/>
                    <a:pt x="1387" y="322"/>
                  </a:cubicBezTo>
                  <a:cubicBezTo>
                    <a:pt x="1642" y="611"/>
                    <a:pt x="1913" y="878"/>
                    <a:pt x="2200" y="1125"/>
                  </a:cubicBezTo>
                  <a:lnTo>
                    <a:pt x="2200" y="1125"/>
                  </a:lnTo>
                  <a:cubicBezTo>
                    <a:pt x="1872" y="1261"/>
                    <a:pt x="1556" y="1426"/>
                    <a:pt x="1259" y="1623"/>
                  </a:cubicBezTo>
                  <a:cubicBezTo>
                    <a:pt x="747" y="1975"/>
                    <a:pt x="320" y="2444"/>
                    <a:pt x="160" y="3042"/>
                  </a:cubicBezTo>
                  <a:cubicBezTo>
                    <a:pt x="0" y="3650"/>
                    <a:pt x="427" y="4183"/>
                    <a:pt x="864" y="4546"/>
                  </a:cubicBezTo>
                  <a:cubicBezTo>
                    <a:pt x="1402" y="5003"/>
                    <a:pt x="2030" y="5322"/>
                    <a:pt x="2695" y="5538"/>
                  </a:cubicBezTo>
                  <a:lnTo>
                    <a:pt x="2695" y="5538"/>
                  </a:lnTo>
                  <a:cubicBezTo>
                    <a:pt x="2567" y="5783"/>
                    <a:pt x="2494" y="6059"/>
                    <a:pt x="2497" y="6359"/>
                  </a:cubicBezTo>
                  <a:cubicBezTo>
                    <a:pt x="2507" y="7545"/>
                    <a:pt x="4424" y="7782"/>
                    <a:pt x="5390" y="7782"/>
                  </a:cubicBezTo>
                  <a:cubicBezTo>
                    <a:pt x="5458" y="7782"/>
                    <a:pt x="5522" y="7780"/>
                    <a:pt x="5580" y="7778"/>
                  </a:cubicBezTo>
                  <a:cubicBezTo>
                    <a:pt x="5814" y="7757"/>
                    <a:pt x="5814" y="7405"/>
                    <a:pt x="5580" y="7405"/>
                  </a:cubicBezTo>
                  <a:cubicBezTo>
                    <a:pt x="5524" y="7406"/>
                    <a:pt x="5469" y="7407"/>
                    <a:pt x="5414" y="7407"/>
                  </a:cubicBezTo>
                  <a:cubicBezTo>
                    <a:pt x="4685" y="7407"/>
                    <a:pt x="3994" y="7273"/>
                    <a:pt x="3339" y="6946"/>
                  </a:cubicBezTo>
                  <a:cubicBezTo>
                    <a:pt x="2697" y="6638"/>
                    <a:pt x="2775" y="6101"/>
                    <a:pt x="3077" y="5651"/>
                  </a:cubicBezTo>
                  <a:lnTo>
                    <a:pt x="3077" y="5651"/>
                  </a:lnTo>
                  <a:cubicBezTo>
                    <a:pt x="3536" y="5771"/>
                    <a:pt x="4006" y="5848"/>
                    <a:pt x="4470" y="5890"/>
                  </a:cubicBezTo>
                  <a:cubicBezTo>
                    <a:pt x="4665" y="5909"/>
                    <a:pt x="4947" y="5939"/>
                    <a:pt x="5241" y="5939"/>
                  </a:cubicBezTo>
                  <a:cubicBezTo>
                    <a:pt x="5787" y="5939"/>
                    <a:pt x="6373" y="5835"/>
                    <a:pt x="6518" y="5357"/>
                  </a:cubicBezTo>
                  <a:cubicBezTo>
                    <a:pt x="6764" y="4546"/>
                    <a:pt x="5206" y="4397"/>
                    <a:pt x="4737" y="4397"/>
                  </a:cubicBezTo>
                  <a:cubicBezTo>
                    <a:pt x="4729" y="4397"/>
                    <a:pt x="4722" y="4397"/>
                    <a:pt x="4715" y="4397"/>
                  </a:cubicBezTo>
                  <a:cubicBezTo>
                    <a:pt x="4023" y="4397"/>
                    <a:pt x="3322" y="4710"/>
                    <a:pt x="2898" y="5232"/>
                  </a:cubicBezTo>
                  <a:lnTo>
                    <a:pt x="2898" y="5232"/>
                  </a:lnTo>
                  <a:cubicBezTo>
                    <a:pt x="1831" y="4905"/>
                    <a:pt x="595" y="4260"/>
                    <a:pt x="523" y="3266"/>
                  </a:cubicBezTo>
                  <a:cubicBezTo>
                    <a:pt x="470" y="2519"/>
                    <a:pt x="1419" y="1932"/>
                    <a:pt x="1974" y="1623"/>
                  </a:cubicBezTo>
                  <a:cubicBezTo>
                    <a:pt x="2149" y="1530"/>
                    <a:pt x="2330" y="1451"/>
                    <a:pt x="2517" y="1384"/>
                  </a:cubicBezTo>
                  <a:lnTo>
                    <a:pt x="2517" y="1384"/>
                  </a:lnTo>
                  <a:cubicBezTo>
                    <a:pt x="3311" y="2001"/>
                    <a:pt x="4210" y="2468"/>
                    <a:pt x="5185" y="2786"/>
                  </a:cubicBezTo>
                  <a:cubicBezTo>
                    <a:pt x="5878" y="3021"/>
                    <a:pt x="6614" y="3127"/>
                    <a:pt x="7350" y="3159"/>
                  </a:cubicBezTo>
                  <a:cubicBezTo>
                    <a:pt x="7446" y="3166"/>
                    <a:pt x="7557" y="3173"/>
                    <a:pt x="7675" y="3173"/>
                  </a:cubicBezTo>
                  <a:cubicBezTo>
                    <a:pt x="8096" y="3173"/>
                    <a:pt x="8594" y="3089"/>
                    <a:pt x="8694" y="2647"/>
                  </a:cubicBezTo>
                  <a:cubicBezTo>
                    <a:pt x="9046" y="1218"/>
                    <a:pt x="6828" y="855"/>
                    <a:pt x="5878" y="716"/>
                  </a:cubicBezTo>
                  <a:cubicBezTo>
                    <a:pt x="5519" y="665"/>
                    <a:pt x="5152" y="638"/>
                    <a:pt x="4783" y="638"/>
                  </a:cubicBezTo>
                  <a:cubicBezTo>
                    <a:pt x="4046" y="638"/>
                    <a:pt x="3302" y="745"/>
                    <a:pt x="2604" y="976"/>
                  </a:cubicBezTo>
                  <a:lnTo>
                    <a:pt x="2604" y="976"/>
                  </a:lnTo>
                  <a:cubicBezTo>
                    <a:pt x="2264" y="694"/>
                    <a:pt x="1946" y="384"/>
                    <a:pt x="1654" y="55"/>
                  </a:cubicBezTo>
                  <a:cubicBezTo>
                    <a:pt x="1618" y="16"/>
                    <a:pt x="1576" y="0"/>
                    <a:pt x="1535" y="0"/>
                  </a:cubicBezTo>
                  <a:close/>
                </a:path>
              </a:pathLst>
            </a:custGeom>
            <a:solidFill>
              <a:srgbClr val="284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713225" y="902131"/>
              <a:ext cx="1141369" cy="786404"/>
            </a:xfrm>
            <a:custGeom>
              <a:avLst/>
              <a:gdLst/>
              <a:ahLst/>
              <a:cxnLst/>
              <a:rect l="l" t="t" r="r" b="b"/>
              <a:pathLst>
                <a:path w="18701" h="12885" extrusionOk="0">
                  <a:moveTo>
                    <a:pt x="7841" y="0"/>
                  </a:moveTo>
                  <a:cubicBezTo>
                    <a:pt x="7041" y="64"/>
                    <a:pt x="6252" y="320"/>
                    <a:pt x="5708" y="885"/>
                  </a:cubicBezTo>
                  <a:cubicBezTo>
                    <a:pt x="4673" y="1963"/>
                    <a:pt x="4054" y="3478"/>
                    <a:pt x="3702" y="5014"/>
                  </a:cubicBezTo>
                  <a:cubicBezTo>
                    <a:pt x="2984" y="5258"/>
                    <a:pt x="2231" y="5382"/>
                    <a:pt x="1480" y="5382"/>
                  </a:cubicBezTo>
                  <a:cubicBezTo>
                    <a:pt x="982" y="5382"/>
                    <a:pt x="485" y="5327"/>
                    <a:pt x="1" y="5216"/>
                  </a:cubicBezTo>
                  <a:lnTo>
                    <a:pt x="1" y="5216"/>
                  </a:lnTo>
                  <a:cubicBezTo>
                    <a:pt x="43" y="5632"/>
                    <a:pt x="459" y="5878"/>
                    <a:pt x="833" y="6038"/>
                  </a:cubicBezTo>
                  <a:cubicBezTo>
                    <a:pt x="1462" y="6303"/>
                    <a:pt x="2149" y="6433"/>
                    <a:pt x="2839" y="6433"/>
                  </a:cubicBezTo>
                  <a:cubicBezTo>
                    <a:pt x="3038" y="6433"/>
                    <a:pt x="3237" y="6422"/>
                    <a:pt x="3435" y="6401"/>
                  </a:cubicBezTo>
                  <a:lnTo>
                    <a:pt x="3435" y="6401"/>
                  </a:lnTo>
                  <a:cubicBezTo>
                    <a:pt x="3393" y="6646"/>
                    <a:pt x="3361" y="6881"/>
                    <a:pt x="3339" y="7126"/>
                  </a:cubicBezTo>
                  <a:cubicBezTo>
                    <a:pt x="3286" y="7627"/>
                    <a:pt x="3254" y="8150"/>
                    <a:pt x="3457" y="8619"/>
                  </a:cubicBezTo>
                  <a:cubicBezTo>
                    <a:pt x="3756" y="9313"/>
                    <a:pt x="4481" y="9697"/>
                    <a:pt x="5174" y="10006"/>
                  </a:cubicBezTo>
                  <a:cubicBezTo>
                    <a:pt x="8087" y="11297"/>
                    <a:pt x="11009" y="12268"/>
                    <a:pt x="14124" y="12844"/>
                  </a:cubicBezTo>
                  <a:cubicBezTo>
                    <a:pt x="14292" y="12874"/>
                    <a:pt x="14462" y="12884"/>
                    <a:pt x="14632" y="12884"/>
                  </a:cubicBezTo>
                  <a:cubicBezTo>
                    <a:pt x="14942" y="12884"/>
                    <a:pt x="15254" y="12851"/>
                    <a:pt x="15556" y="12851"/>
                  </a:cubicBezTo>
                  <a:cubicBezTo>
                    <a:pt x="15606" y="12851"/>
                    <a:pt x="15654" y="12852"/>
                    <a:pt x="15703" y="12854"/>
                  </a:cubicBezTo>
                  <a:cubicBezTo>
                    <a:pt x="15752" y="12857"/>
                    <a:pt x="15800" y="12859"/>
                    <a:pt x="15847" y="12859"/>
                  </a:cubicBezTo>
                  <a:cubicBezTo>
                    <a:pt x="16338" y="12859"/>
                    <a:pt x="16756" y="12706"/>
                    <a:pt x="17165" y="12385"/>
                  </a:cubicBezTo>
                  <a:cubicBezTo>
                    <a:pt x="17975" y="11745"/>
                    <a:pt x="18370" y="10998"/>
                    <a:pt x="18701" y="10123"/>
                  </a:cubicBezTo>
                  <a:cubicBezTo>
                    <a:pt x="17602" y="9931"/>
                    <a:pt x="16471" y="9931"/>
                    <a:pt x="15362" y="9857"/>
                  </a:cubicBezTo>
                  <a:cubicBezTo>
                    <a:pt x="14252" y="9761"/>
                    <a:pt x="13100" y="9579"/>
                    <a:pt x="12215" y="8886"/>
                  </a:cubicBezTo>
                  <a:cubicBezTo>
                    <a:pt x="11255" y="8118"/>
                    <a:pt x="10796" y="6913"/>
                    <a:pt x="10508" y="5718"/>
                  </a:cubicBezTo>
                  <a:cubicBezTo>
                    <a:pt x="10231" y="4523"/>
                    <a:pt x="10081" y="3286"/>
                    <a:pt x="9580" y="2166"/>
                  </a:cubicBezTo>
                  <a:cubicBezTo>
                    <a:pt x="9185" y="1312"/>
                    <a:pt x="8588" y="576"/>
                    <a:pt x="7841" y="0"/>
                  </a:cubicBezTo>
                  <a:close/>
                </a:path>
              </a:pathLst>
            </a:custGeom>
            <a:solidFill>
              <a:srgbClr val="00000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37"/>
          <p:cNvSpPr/>
          <p:nvPr/>
        </p:nvSpPr>
        <p:spPr>
          <a:xfrm>
            <a:off x="1400206" y="3573444"/>
            <a:ext cx="2260159" cy="530307"/>
          </a:xfrm>
          <a:custGeom>
            <a:avLst/>
            <a:gdLst/>
            <a:ahLst/>
            <a:cxnLst/>
            <a:rect l="l" t="t" r="r" b="b"/>
            <a:pathLst>
              <a:path w="40378" h="9474" extrusionOk="0">
                <a:moveTo>
                  <a:pt x="20184" y="0"/>
                </a:moveTo>
                <a:cubicBezTo>
                  <a:pt x="9036" y="0"/>
                  <a:pt x="1" y="2123"/>
                  <a:pt x="1" y="4737"/>
                </a:cubicBezTo>
                <a:cubicBezTo>
                  <a:pt x="1" y="7350"/>
                  <a:pt x="9036" y="9473"/>
                  <a:pt x="20184" y="9473"/>
                </a:cubicBezTo>
                <a:cubicBezTo>
                  <a:pt x="31342" y="9473"/>
                  <a:pt x="40377" y="7350"/>
                  <a:pt x="40377" y="4737"/>
                </a:cubicBezTo>
                <a:cubicBezTo>
                  <a:pt x="40377" y="2123"/>
                  <a:pt x="31342" y="0"/>
                  <a:pt x="20184" y="0"/>
                </a:cubicBezTo>
                <a:close/>
              </a:path>
            </a:pathLst>
          </a:custGeom>
          <a:solidFill>
            <a:srgbClr val="6FA0A4">
              <a:alpha val="3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inteligencia artificial">
            <a:extLst>
              <a:ext uri="{FF2B5EF4-FFF2-40B4-BE49-F238E27FC236}">
                <a16:creationId xmlns:a16="http://schemas.microsoft.com/office/drawing/2014/main" id="{9BDCC5E7-E8EB-46BB-BA43-89BF5F33F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261" y="744380"/>
            <a:ext cx="2624990" cy="2624990"/>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1744;p37">
            <a:extLst>
              <a:ext uri="{FF2B5EF4-FFF2-40B4-BE49-F238E27FC236}">
                <a16:creationId xmlns:a16="http://schemas.microsoft.com/office/drawing/2014/main" id="{48522C34-4044-41E1-9C1A-631BC74A0C77}"/>
              </a:ext>
            </a:extLst>
          </p:cNvPr>
          <p:cNvSpPr txBox="1">
            <a:spLocks/>
          </p:cNvSpPr>
          <p:nvPr/>
        </p:nvSpPr>
        <p:spPr>
          <a:xfrm>
            <a:off x="-262146" y="4500051"/>
            <a:ext cx="1828799" cy="721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Paytone One"/>
              <a:buNone/>
              <a:defRPr sz="52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2pPr>
            <a:lvl3pPr marR="0" lvl="2"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3pPr>
            <a:lvl4pPr marR="0" lvl="3"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4pPr>
            <a:lvl5pPr marR="0" lvl="4"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5pPr>
            <a:lvl6pPr marR="0" lvl="5"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6pPr>
            <a:lvl7pPr marR="0" lvl="6"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7pPr>
            <a:lvl8pPr marR="0" lvl="7"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8pPr>
            <a:lvl9pPr marR="0" lvl="8" algn="ctr" rtl="0">
              <a:lnSpc>
                <a:spcPct val="100000"/>
              </a:lnSpc>
              <a:spcBef>
                <a:spcPts val="0"/>
              </a:spcBef>
              <a:spcAft>
                <a:spcPts val="0"/>
              </a:spcAft>
              <a:buClr>
                <a:schemeClr val="dk1"/>
              </a:buClr>
              <a:buSzPts val="5200"/>
              <a:buFont typeface="Oxygen"/>
              <a:buNone/>
              <a:defRPr sz="5200" b="0" i="0" u="none" strike="noStrike" cap="none">
                <a:solidFill>
                  <a:schemeClr val="dk1"/>
                </a:solidFill>
                <a:latin typeface="Oxygen"/>
                <a:ea typeface="Oxygen"/>
                <a:cs typeface="Oxygen"/>
                <a:sym typeface="Oxygen"/>
              </a:defRPr>
            </a:lvl9pPr>
          </a:lstStyle>
          <a:p>
            <a:r>
              <a:rPr lang="es-ES" sz="2400" dirty="0" err="1"/>
              <a:t>Group</a:t>
            </a:r>
            <a:r>
              <a:rPr lang="es-ES" sz="2400" dirty="0"/>
              <a: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OPTIMAL SEARCH
</a:t>
            </a:r>
            <a:endParaRPr dirty="0"/>
          </a:p>
        </p:txBody>
      </p:sp>
      <p:sp>
        <p:nvSpPr>
          <p:cNvPr id="1842" name="Google Shape;1842;p38"/>
          <p:cNvSpPr txBox="1">
            <a:spLocks noGrp="1"/>
          </p:cNvSpPr>
          <p:nvPr>
            <p:ph type="body" idx="1"/>
          </p:nvPr>
        </p:nvSpPr>
        <p:spPr>
          <a:xfrm>
            <a:off x="580703" y="1017725"/>
            <a:ext cx="4468375" cy="3896590"/>
          </a:xfrm>
          <a:prstGeom prst="rect">
            <a:avLst/>
          </a:prstGeom>
        </p:spPr>
        <p:txBody>
          <a:bodyPr spcFirstLastPara="1" wrap="square" lIns="91425" tIns="91425" rIns="91425" bIns="91425" anchor="ctr" anchorCtr="0">
            <a:noAutofit/>
          </a:bodyPr>
          <a:lstStyle/>
          <a:p>
            <a:pPr marL="152400" lvl="0" indent="0">
              <a:lnSpc>
                <a:spcPct val="150000"/>
              </a:lnSpc>
              <a:spcBef>
                <a:spcPts val="600"/>
              </a:spcBef>
              <a:buClr>
                <a:srgbClr val="30394B"/>
              </a:buClr>
              <a:buSzPts val="1200"/>
              <a:buNone/>
            </a:pPr>
            <a:r>
              <a:rPr lang="en-US" sz="1400" dirty="0">
                <a:solidFill>
                  <a:srgbClr val="30394B"/>
                </a:solidFill>
              </a:rPr>
              <a:t>Analyze the nodes with the lowest cost first.
That is, sort the queue of open by cost, from lowest to highest
In this way, when you first arrive at a state, you arrive at the lowest possible cost.
- And in, the first time we reach a final state we have an optimal solution
This is a blind or uninformed search:
- Does not use knowledge to guide the search towards the goal
</a:t>
            </a:r>
            <a:endParaRPr lang="es-ES" sz="1400" dirty="0">
              <a:solidFill>
                <a:srgbClr val="30394B"/>
              </a:solidFill>
            </a:endParaRPr>
          </a:p>
        </p:txBody>
      </p:sp>
      <p:pic>
        <p:nvPicPr>
          <p:cNvPr id="3" name="Picture 2">
            <a:extLst>
              <a:ext uri="{FF2B5EF4-FFF2-40B4-BE49-F238E27FC236}">
                <a16:creationId xmlns:a16="http://schemas.microsoft.com/office/drawing/2014/main" id="{FAA67AC2-5F01-4139-8E38-F3F82474024F}"/>
              </a:ext>
            </a:extLst>
          </p:cNvPr>
          <p:cNvPicPr>
            <a:picLocks noChangeAspect="1"/>
          </p:cNvPicPr>
          <p:nvPr/>
        </p:nvPicPr>
        <p:blipFill>
          <a:blip r:embed="rId4"/>
          <a:stretch>
            <a:fillRect/>
          </a:stretch>
        </p:blipFill>
        <p:spPr>
          <a:xfrm>
            <a:off x="5305747" y="1776347"/>
            <a:ext cx="3257550" cy="2333625"/>
          </a:xfrm>
          <a:prstGeom prst="rect">
            <a:avLst/>
          </a:prstGeom>
          <a:ln w="38100">
            <a:solidFill>
              <a:schemeClr val="accent4">
                <a:lumMod val="50000"/>
              </a:schemeClr>
            </a:solidFill>
          </a:ln>
        </p:spPr>
      </p:pic>
    </p:spTree>
    <p:extLst>
      <p:ext uri="{BB962C8B-B14F-4D97-AF65-F5344CB8AC3E}">
        <p14:creationId xmlns:p14="http://schemas.microsoft.com/office/powerpoint/2010/main" val="4093415669"/>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6"/>
        <p:cNvGrpSpPr/>
        <p:nvPr/>
      </p:nvGrpSpPr>
      <p:grpSpPr>
        <a:xfrm>
          <a:off x="0" y="0"/>
          <a:ext cx="0" cy="0"/>
          <a:chOff x="0" y="0"/>
          <a:chExt cx="0" cy="0"/>
        </a:xfrm>
      </p:grpSpPr>
      <p:sp>
        <p:nvSpPr>
          <p:cNvPr id="1847" name="Google Shape;1847;p39"/>
          <p:cNvSpPr txBox="1">
            <a:spLocks noGrp="1"/>
          </p:cNvSpPr>
          <p:nvPr>
            <p:ph type="title" idx="15"/>
          </p:nvPr>
        </p:nvSpPr>
        <p:spPr>
          <a:xfrm>
            <a:off x="723048" y="673625"/>
            <a:ext cx="7717500" cy="572700"/>
          </a:xfrm>
          <a:prstGeom prst="rect">
            <a:avLst/>
          </a:prstGeom>
        </p:spPr>
        <p:txBody>
          <a:bodyPr spcFirstLastPara="1" wrap="square" lIns="91425" tIns="91425" rIns="91425" bIns="91425" anchor="ctr" anchorCtr="0">
            <a:noAutofit/>
          </a:bodyPr>
          <a:lstStyle/>
          <a:p>
            <a:pPr lvl="0"/>
            <a:r>
              <a:rPr lang="en-US" dirty="0"/>
              <a:t>TABLE OF CONTENTS
</a:t>
            </a:r>
            <a:endParaRPr dirty="0"/>
          </a:p>
        </p:txBody>
      </p:sp>
      <p:sp>
        <p:nvSpPr>
          <p:cNvPr id="1848" name="Google Shape;1848;p39"/>
          <p:cNvSpPr/>
          <p:nvPr/>
        </p:nvSpPr>
        <p:spPr>
          <a:xfrm>
            <a:off x="4613198" y="2334386"/>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0" name="Google Shape;1850;p39"/>
          <p:cNvSpPr/>
          <p:nvPr/>
        </p:nvSpPr>
        <p:spPr>
          <a:xfrm>
            <a:off x="723048" y="2334386"/>
            <a:ext cx="693600" cy="69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52" name="Google Shape;1852;p39"/>
          <p:cNvSpPr txBox="1">
            <a:spLocks noGrp="1"/>
          </p:cNvSpPr>
          <p:nvPr>
            <p:ph type="subTitle" idx="1"/>
          </p:nvPr>
        </p:nvSpPr>
        <p:spPr>
          <a:xfrm>
            <a:off x="1426471" y="2974860"/>
            <a:ext cx="2948400" cy="418500"/>
          </a:xfrm>
          <a:prstGeom prst="rect">
            <a:avLst/>
          </a:prstGeom>
        </p:spPr>
        <p:txBody>
          <a:bodyPr spcFirstLastPara="1" wrap="square" lIns="91425" tIns="91425" rIns="91425" bIns="91425" anchor="ctr" anchorCtr="0">
            <a:noAutofit/>
          </a:bodyPr>
          <a:lstStyle/>
          <a:p>
            <a:pPr marL="0" lvl="0" indent="0"/>
            <a:r>
              <a:rPr lang="en-US" dirty="0">
                <a:solidFill>
                  <a:schemeClr val="dk2"/>
                </a:solidFill>
              </a:rPr>
              <a:t>Breadth, depth
</a:t>
            </a:r>
            <a:endParaRPr dirty="0">
              <a:solidFill>
                <a:schemeClr val="dk2"/>
              </a:solidFill>
            </a:endParaRPr>
          </a:p>
        </p:txBody>
      </p:sp>
      <p:sp>
        <p:nvSpPr>
          <p:cNvPr id="1853" name="Google Shape;1853;p39"/>
          <p:cNvSpPr txBox="1">
            <a:spLocks noGrp="1"/>
          </p:cNvSpPr>
          <p:nvPr>
            <p:ph type="subTitle" idx="2"/>
          </p:nvPr>
        </p:nvSpPr>
        <p:spPr>
          <a:xfrm>
            <a:off x="1424525" y="2454523"/>
            <a:ext cx="3177000" cy="498000"/>
          </a:xfrm>
          <a:prstGeom prst="rect">
            <a:avLst/>
          </a:prstGeom>
        </p:spPr>
        <p:txBody>
          <a:bodyPr spcFirstLastPara="1" wrap="square" lIns="91425" tIns="91425" rIns="91425" bIns="91425" anchor="ctr" anchorCtr="0">
            <a:noAutofit/>
          </a:bodyPr>
          <a:lstStyle/>
          <a:p>
            <a:pPr marL="0" lvl="0" indent="0"/>
            <a:r>
              <a:rPr lang="en-US" dirty="0"/>
              <a:t>BLIND OR UNINFORMED SEARCH
</a:t>
            </a:r>
            <a:endParaRPr dirty="0"/>
          </a:p>
        </p:txBody>
      </p:sp>
      <p:sp>
        <p:nvSpPr>
          <p:cNvPr id="1854" name="Google Shape;1854;p39"/>
          <p:cNvSpPr txBox="1">
            <a:spLocks noGrp="1"/>
          </p:cNvSpPr>
          <p:nvPr>
            <p:ph type="title"/>
          </p:nvPr>
        </p:nvSpPr>
        <p:spPr>
          <a:xfrm>
            <a:off x="713225" y="2432186"/>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58" name="Google Shape;1858;p39"/>
          <p:cNvSpPr txBox="1">
            <a:spLocks noGrp="1"/>
          </p:cNvSpPr>
          <p:nvPr>
            <p:ph type="subTitle" idx="6"/>
          </p:nvPr>
        </p:nvSpPr>
        <p:spPr>
          <a:xfrm>
            <a:off x="5324498" y="2818736"/>
            <a:ext cx="2948400" cy="418500"/>
          </a:xfrm>
          <a:prstGeom prst="rect">
            <a:avLst/>
          </a:prstGeom>
        </p:spPr>
        <p:txBody>
          <a:bodyPr spcFirstLastPara="1" wrap="square" lIns="91425" tIns="91425" rIns="91425" bIns="91425" anchor="ctr" anchorCtr="0">
            <a:noAutofit/>
          </a:bodyPr>
          <a:lstStyle/>
          <a:p>
            <a:pPr marL="0" lvl="0" indent="0"/>
            <a:r>
              <a:rPr lang="en-US" dirty="0">
                <a:solidFill>
                  <a:schemeClr val="dk2"/>
                </a:solidFill>
              </a:rPr>
              <a:t>First the best, A*, optimal
</a:t>
            </a:r>
            <a:endParaRPr dirty="0">
              <a:solidFill>
                <a:schemeClr val="dk2"/>
              </a:solidFill>
            </a:endParaRPr>
          </a:p>
        </p:txBody>
      </p:sp>
      <p:sp>
        <p:nvSpPr>
          <p:cNvPr id="1859" name="Google Shape;1859;p39"/>
          <p:cNvSpPr txBox="1">
            <a:spLocks noGrp="1"/>
          </p:cNvSpPr>
          <p:nvPr>
            <p:ph type="subTitle" idx="7"/>
          </p:nvPr>
        </p:nvSpPr>
        <p:spPr>
          <a:xfrm>
            <a:off x="5318471" y="2414773"/>
            <a:ext cx="3177000" cy="498000"/>
          </a:xfrm>
          <a:prstGeom prst="rect">
            <a:avLst/>
          </a:prstGeom>
        </p:spPr>
        <p:txBody>
          <a:bodyPr spcFirstLastPara="1" wrap="square" lIns="91425" tIns="91425" rIns="91425" bIns="91425" anchor="ctr" anchorCtr="0">
            <a:noAutofit/>
          </a:bodyPr>
          <a:lstStyle/>
          <a:p>
            <a:pPr marL="0" lvl="0" indent="0"/>
            <a:r>
              <a:rPr lang="en-US" dirty="0"/>
              <a:t>INFORMED SEARCH
</a:t>
            </a:r>
            <a:endParaRPr dirty="0"/>
          </a:p>
        </p:txBody>
      </p:sp>
      <p:sp>
        <p:nvSpPr>
          <p:cNvPr id="1860" name="Google Shape;1860;p39"/>
          <p:cNvSpPr txBox="1">
            <a:spLocks noGrp="1"/>
          </p:cNvSpPr>
          <p:nvPr>
            <p:ph type="title" idx="8"/>
          </p:nvPr>
        </p:nvSpPr>
        <p:spPr>
          <a:xfrm>
            <a:off x="4604350" y="2432186"/>
            <a:ext cx="7113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txBox="1">
            <a:spLocks noGrp="1"/>
          </p:cNvSpPr>
          <p:nvPr>
            <p:ph type="subTitle" idx="1"/>
          </p:nvPr>
        </p:nvSpPr>
        <p:spPr>
          <a:xfrm>
            <a:off x="3805800" y="3836625"/>
            <a:ext cx="2367600" cy="504000"/>
          </a:xfrm>
          <a:prstGeom prst="rect">
            <a:avLst/>
          </a:prstGeom>
        </p:spPr>
        <p:txBody>
          <a:bodyPr spcFirstLastPara="1" wrap="square" lIns="91425" tIns="91425" rIns="91425" bIns="91425" anchor="ctr" anchorCtr="0">
            <a:noAutofit/>
          </a:bodyPr>
          <a:lstStyle/>
          <a:p>
            <a:pPr marL="0" lvl="0" indent="0" algn="l"/>
            <a:r>
              <a:rPr lang="en-US" dirty="0"/>
              <a:t>Breadth, depth
</a:t>
            </a:r>
            <a:endParaRPr lang="en-US" dirty="0">
              <a:solidFill>
                <a:schemeClr val="dk2"/>
              </a:solidFill>
            </a:endParaRPr>
          </a:p>
        </p:txBody>
      </p:sp>
      <p:sp>
        <p:nvSpPr>
          <p:cNvPr id="2168" name="Google Shape;2168;p44"/>
          <p:cNvSpPr txBox="1">
            <a:spLocks noGrp="1"/>
          </p:cNvSpPr>
          <p:nvPr>
            <p:ph type="title"/>
          </p:nvPr>
        </p:nvSpPr>
        <p:spPr>
          <a:xfrm>
            <a:off x="1360170" y="2311725"/>
            <a:ext cx="7360919" cy="1218600"/>
          </a:xfrm>
          <a:prstGeom prst="rect">
            <a:avLst/>
          </a:prstGeom>
        </p:spPr>
        <p:txBody>
          <a:bodyPr spcFirstLastPara="1" wrap="square" lIns="91425" tIns="91425" rIns="91425" bIns="91425" anchor="ctr" anchorCtr="0">
            <a:noAutofit/>
          </a:bodyPr>
          <a:lstStyle/>
          <a:p>
            <a:pPr lvl="0"/>
            <a:r>
              <a:rPr lang="en-US" dirty="0"/>
              <a:t>BLIND OR UNINFORMED SEARCH</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587768"/>
            <a:ext cx="7717500" cy="572700"/>
          </a:xfrm>
          <a:prstGeom prst="rect">
            <a:avLst/>
          </a:prstGeom>
        </p:spPr>
        <p:txBody>
          <a:bodyPr spcFirstLastPara="1" wrap="square" lIns="91425" tIns="91425" rIns="91425" bIns="91425" anchor="ctr" anchorCtr="0">
            <a:noAutofit/>
          </a:bodyPr>
          <a:lstStyle/>
          <a:p>
            <a:pPr lvl="0"/>
            <a:r>
              <a:rPr lang="en-US" dirty="0"/>
              <a:t>IN-DEPTH SEARCH
</a:t>
            </a:r>
            <a:endParaRPr dirty="0"/>
          </a:p>
        </p:txBody>
      </p:sp>
      <p:sp>
        <p:nvSpPr>
          <p:cNvPr id="1842" name="Google Shape;1842;p38"/>
          <p:cNvSpPr txBox="1">
            <a:spLocks noGrp="1"/>
          </p:cNvSpPr>
          <p:nvPr>
            <p:ph type="body" idx="1"/>
          </p:nvPr>
        </p:nvSpPr>
        <p:spPr>
          <a:xfrm>
            <a:off x="713225" y="1128874"/>
            <a:ext cx="7717500" cy="1613640"/>
          </a:xfrm>
          <a:prstGeom prst="rect">
            <a:avLst/>
          </a:prstGeom>
        </p:spPr>
        <p:txBody>
          <a:bodyPr spcFirstLastPara="1" wrap="square" lIns="91425" tIns="91425" rIns="91425" bIns="91425" anchor="ctr" anchorCtr="0">
            <a:noAutofit/>
          </a:bodyPr>
          <a:lstStyle/>
          <a:p>
            <a:pPr marL="152400" lvl="0" indent="0">
              <a:spcBef>
                <a:spcPts val="1600"/>
              </a:spcBef>
              <a:buClr>
                <a:srgbClr val="30394B"/>
              </a:buClr>
              <a:buSzPts val="1200"/>
              <a:buNone/>
            </a:pPr>
            <a:r>
              <a:rPr lang="en-US" sz="1400" dirty="0">
                <a:solidFill>
                  <a:srgbClr val="30394B"/>
                </a:solidFill>
              </a:rPr>
              <a:t>A Deep Search is an uninformed search algorithm used to traverse all the nodes of a graph or tree (graph theory) in an orderly, but not uniform, manner. Its operation consists of expanding each and every one of the nodes that it locates, recurrently, in a specific path. When there are no more nodes to visit on that path, it returns (Backtracking), so that it repeats the same process with each of the brothers of the node already processed.
</a:t>
            </a:r>
            <a:endParaRPr lang="en-US" sz="2000" dirty="0"/>
          </a:p>
        </p:txBody>
      </p:sp>
      <p:pic>
        <p:nvPicPr>
          <p:cNvPr id="1026" name="Picture 2">
            <a:extLst>
              <a:ext uri="{FF2B5EF4-FFF2-40B4-BE49-F238E27FC236}">
                <a16:creationId xmlns:a16="http://schemas.microsoft.com/office/drawing/2014/main" id="{517D2622-A99F-47BB-9110-FD762DD23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113" y="2788234"/>
            <a:ext cx="3617223" cy="23170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lvl="0"/>
            <a:r>
              <a:rPr lang="en-US" dirty="0"/>
              <a:t>IN-DEPTH SEARCH EXAMPLE
</a:t>
            </a:r>
            <a:endParaRPr dirty="0"/>
          </a:p>
        </p:txBody>
      </p:sp>
      <p:sp>
        <p:nvSpPr>
          <p:cNvPr id="1842" name="Google Shape;1842;p38"/>
          <p:cNvSpPr txBox="1">
            <a:spLocks noGrp="1"/>
          </p:cNvSpPr>
          <p:nvPr>
            <p:ph type="body" idx="1"/>
          </p:nvPr>
        </p:nvSpPr>
        <p:spPr>
          <a:xfrm>
            <a:off x="4982767" y="1551746"/>
            <a:ext cx="3447958" cy="2811131"/>
          </a:xfrm>
          <a:prstGeom prst="rect">
            <a:avLst/>
          </a:prstGeom>
        </p:spPr>
        <p:txBody>
          <a:bodyPr spcFirstLastPara="1" wrap="square" lIns="91425" tIns="91425" rIns="91425" bIns="91425" anchor="ctr" anchorCtr="0">
            <a:noAutofit/>
          </a:bodyPr>
          <a:lstStyle/>
          <a:p>
            <a:pPr marL="152400" lvl="0" indent="0">
              <a:spcBef>
                <a:spcPts val="1600"/>
              </a:spcBef>
              <a:buClr>
                <a:srgbClr val="30394B"/>
              </a:buClr>
              <a:buSzPts val="1200"/>
              <a:buNone/>
            </a:pPr>
            <a:r>
              <a:rPr lang="en-US" sz="1400" dirty="0">
                <a:solidFill>
                  <a:srgbClr val="30394B"/>
                </a:solidFill>
              </a:rPr>
              <a:t>Start deep search starting at node A, with the assumption that the edges on the left are chosen before the edges on the right, the algorithm will visit the nodes in this order: A, B, D, F, E, C, G. It can be noted that if the algorithm does not remember the nodes already visited, the algorithm could continue in an infinite turn A, B, D, F, E, A, B, D, F, E, etc. without visiting C or G.
</a:t>
            </a:r>
            <a:endParaRPr lang="en-US" sz="2000" dirty="0"/>
          </a:p>
        </p:txBody>
      </p:sp>
      <p:pic>
        <p:nvPicPr>
          <p:cNvPr id="2050" name="Picture 2">
            <a:extLst>
              <a:ext uri="{FF2B5EF4-FFF2-40B4-BE49-F238E27FC236}">
                <a16:creationId xmlns:a16="http://schemas.microsoft.com/office/drawing/2014/main" id="{2F24B0BB-50AB-457F-8447-170E227A4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49" y="1551746"/>
            <a:ext cx="3339799" cy="27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lvl="0"/>
            <a:r>
              <a:rPr lang="en-US" dirty="0"/>
              <a:t>SEARCH IN WIDTH
</a:t>
            </a:r>
            <a:endParaRPr dirty="0"/>
          </a:p>
        </p:txBody>
      </p:sp>
      <p:sp>
        <p:nvSpPr>
          <p:cNvPr id="1842" name="Google Shape;1842;p38"/>
          <p:cNvSpPr txBox="1">
            <a:spLocks noGrp="1"/>
          </p:cNvSpPr>
          <p:nvPr>
            <p:ph type="body" idx="1"/>
          </p:nvPr>
        </p:nvSpPr>
        <p:spPr>
          <a:xfrm>
            <a:off x="713225" y="1309293"/>
            <a:ext cx="7717500" cy="1613640"/>
          </a:xfrm>
          <a:prstGeom prst="rect">
            <a:avLst/>
          </a:prstGeom>
        </p:spPr>
        <p:txBody>
          <a:bodyPr spcFirstLastPara="1" wrap="square" lIns="91425" tIns="91425" rIns="91425" bIns="91425" anchor="ctr" anchorCtr="0">
            <a:noAutofit/>
          </a:bodyPr>
          <a:lstStyle/>
          <a:p>
            <a:pPr marL="152400" lvl="0" indent="0">
              <a:lnSpc>
                <a:spcPct val="150000"/>
              </a:lnSpc>
              <a:spcBef>
                <a:spcPts val="1600"/>
              </a:spcBef>
              <a:buClr>
                <a:srgbClr val="30394B"/>
              </a:buClr>
              <a:buSzPts val="1200"/>
              <a:buNone/>
            </a:pPr>
            <a:r>
              <a:rPr lang="en-US" sz="1400" dirty="0">
                <a:solidFill>
                  <a:srgbClr val="30394B"/>
                </a:solidFill>
              </a:rPr>
              <a:t>Width search is an uninformed search algorithm used to traverse or search for elements in a graph (frequently used on trees). Intuitively, you start at the root (choosing some node as the root element in the case of a graph) and explore all the neighbors of this node. Then for each of the neighbors their respective adjacent neighbors are explored, and so on until the whole tree is traversed.
</a:t>
            </a:r>
            <a:endParaRPr lang="en-US" sz="2000" dirty="0"/>
          </a:p>
        </p:txBody>
      </p:sp>
      <p:pic>
        <p:nvPicPr>
          <p:cNvPr id="3074" name="Picture 2">
            <a:extLst>
              <a:ext uri="{FF2B5EF4-FFF2-40B4-BE49-F238E27FC236}">
                <a16:creationId xmlns:a16="http://schemas.microsoft.com/office/drawing/2014/main" id="{615B2D4F-6B0B-42BA-A319-22A9525A9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397" y="2922933"/>
            <a:ext cx="3177156" cy="203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1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4"/>
          <p:cNvSpPr/>
          <p:nvPr/>
        </p:nvSpPr>
        <p:spPr>
          <a:xfrm>
            <a:off x="3962700" y="802875"/>
            <a:ext cx="1218600" cy="1218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txBox="1">
            <a:spLocks noGrp="1"/>
          </p:cNvSpPr>
          <p:nvPr>
            <p:ph type="subTitle" idx="1"/>
          </p:nvPr>
        </p:nvSpPr>
        <p:spPr>
          <a:xfrm>
            <a:off x="3433919" y="3053917"/>
            <a:ext cx="2813817" cy="504000"/>
          </a:xfrm>
          <a:prstGeom prst="rect">
            <a:avLst/>
          </a:prstGeom>
        </p:spPr>
        <p:txBody>
          <a:bodyPr spcFirstLastPara="1" wrap="square" lIns="91425" tIns="91425" rIns="91425" bIns="91425" anchor="ctr" anchorCtr="0">
            <a:noAutofit/>
          </a:bodyPr>
          <a:lstStyle/>
          <a:p>
            <a:pPr marL="0" lvl="0" indent="0" algn="l"/>
            <a:r>
              <a:rPr lang="en-US" dirty="0"/>
              <a:t>First the best, A*, optimal
</a:t>
            </a:r>
            <a:endParaRPr lang="es-ES" dirty="0">
              <a:solidFill>
                <a:schemeClr val="dk2"/>
              </a:solidFill>
            </a:endParaRPr>
          </a:p>
        </p:txBody>
      </p:sp>
      <p:sp>
        <p:nvSpPr>
          <p:cNvPr id="2168" name="Google Shape;2168;p44"/>
          <p:cNvSpPr txBox="1">
            <a:spLocks noGrp="1"/>
          </p:cNvSpPr>
          <p:nvPr>
            <p:ph type="title"/>
          </p:nvPr>
        </p:nvSpPr>
        <p:spPr>
          <a:xfrm>
            <a:off x="1546500" y="2087177"/>
            <a:ext cx="6051000" cy="804613"/>
          </a:xfrm>
          <a:prstGeom prst="rect">
            <a:avLst/>
          </a:prstGeom>
        </p:spPr>
        <p:txBody>
          <a:bodyPr spcFirstLastPara="1" wrap="square" lIns="91425" tIns="91425" rIns="91425" bIns="91425" anchor="ctr" anchorCtr="0">
            <a:noAutofit/>
          </a:bodyPr>
          <a:lstStyle/>
          <a:p>
            <a:pPr lvl="0"/>
            <a:r>
              <a:rPr lang="en-US" dirty="0"/>
              <a:t>INFORMED SEARCH</a:t>
            </a:r>
          </a:p>
        </p:txBody>
      </p:sp>
      <p:sp>
        <p:nvSpPr>
          <p:cNvPr id="2169" name="Google Shape;2169;p44"/>
          <p:cNvSpPr txBox="1">
            <a:spLocks noGrp="1"/>
          </p:cNvSpPr>
          <p:nvPr>
            <p:ph type="title" idx="2"/>
          </p:nvPr>
        </p:nvSpPr>
        <p:spPr>
          <a:xfrm>
            <a:off x="3805800" y="895750"/>
            <a:ext cx="1532400" cy="10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90673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xfrm>
            <a:off x="713250" y="568414"/>
            <a:ext cx="7717500" cy="572700"/>
          </a:xfrm>
          <a:prstGeom prst="rect">
            <a:avLst/>
          </a:prstGeom>
        </p:spPr>
        <p:txBody>
          <a:bodyPr spcFirstLastPara="1" wrap="square" lIns="91425" tIns="91425" rIns="91425" bIns="91425" anchor="ctr" anchorCtr="0">
            <a:noAutofit/>
          </a:bodyPr>
          <a:lstStyle/>
          <a:p>
            <a:pPr lvl="0"/>
            <a:r>
              <a:rPr lang="en-US" dirty="0"/>
              <a:t>SEARCH FIRST FOR THE BEST
</a:t>
            </a:r>
            <a:endParaRPr dirty="0"/>
          </a:p>
        </p:txBody>
      </p:sp>
      <p:sp>
        <p:nvSpPr>
          <p:cNvPr id="1842" name="Google Shape;1842;p38"/>
          <p:cNvSpPr txBox="1">
            <a:spLocks noGrp="1"/>
          </p:cNvSpPr>
          <p:nvPr>
            <p:ph type="body" idx="1"/>
          </p:nvPr>
        </p:nvSpPr>
        <p:spPr>
          <a:xfrm>
            <a:off x="554199" y="801885"/>
            <a:ext cx="4190079" cy="3896590"/>
          </a:xfrm>
          <a:prstGeom prst="rect">
            <a:avLst/>
          </a:prstGeom>
        </p:spPr>
        <p:txBody>
          <a:bodyPr spcFirstLastPara="1" wrap="square" lIns="91425" tIns="91425" rIns="91425" bIns="91425" anchor="ctr" anchorCtr="0">
            <a:noAutofit/>
          </a:bodyPr>
          <a:lstStyle/>
          <a:p>
            <a:pPr marL="152400" lvl="0" indent="0">
              <a:spcBef>
                <a:spcPts val="1600"/>
              </a:spcBef>
              <a:buClr>
                <a:srgbClr val="30394B"/>
              </a:buClr>
              <a:buSzPts val="1200"/>
              <a:buNone/>
            </a:pPr>
            <a:r>
              <a:rPr lang="en-US" sz="1400" dirty="0">
                <a:solidFill>
                  <a:srgbClr val="30394B"/>
                </a:solidFill>
              </a:rPr>
              <a:t>• Preferably analyze nodes with lower heuristics.
• Sort the open queue by heuristic, from lowest to highest
• Because you always choose to expand what you think is "closest" to the goal
• Its performance will depend on the goodness of the heuristics used.
</a:t>
            </a:r>
            <a:endParaRPr lang="en-US" sz="2000" dirty="0"/>
          </a:p>
        </p:txBody>
      </p:sp>
      <p:pic>
        <p:nvPicPr>
          <p:cNvPr id="3" name="Picture 2">
            <a:extLst>
              <a:ext uri="{FF2B5EF4-FFF2-40B4-BE49-F238E27FC236}">
                <a16:creationId xmlns:a16="http://schemas.microsoft.com/office/drawing/2014/main" id="{81AFF46D-7AD9-4713-8548-8681217D1928}"/>
              </a:ext>
            </a:extLst>
          </p:cNvPr>
          <p:cNvPicPr>
            <a:picLocks noChangeAspect="1"/>
          </p:cNvPicPr>
          <p:nvPr/>
        </p:nvPicPr>
        <p:blipFill>
          <a:blip r:embed="rId3"/>
          <a:stretch>
            <a:fillRect/>
          </a:stretch>
        </p:blipFill>
        <p:spPr>
          <a:xfrm>
            <a:off x="5022574" y="1646177"/>
            <a:ext cx="3843131" cy="2423846"/>
          </a:xfrm>
          <a:prstGeom prst="rect">
            <a:avLst/>
          </a:prstGeom>
          <a:ln w="38100">
            <a:solidFill>
              <a:schemeClr val="accent4">
                <a:lumMod val="50000"/>
              </a:schemeClr>
            </a:solidFill>
          </a:ln>
        </p:spPr>
      </p:pic>
    </p:spTree>
    <p:extLst>
      <p:ext uri="{BB962C8B-B14F-4D97-AF65-F5344CB8AC3E}">
        <p14:creationId xmlns:p14="http://schemas.microsoft.com/office/powerpoint/2010/main" val="45011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0"/>
        <p:cNvGrpSpPr/>
        <p:nvPr/>
      </p:nvGrpSpPr>
      <p:grpSpPr>
        <a:xfrm>
          <a:off x="0" y="0"/>
          <a:ext cx="0" cy="0"/>
          <a:chOff x="0" y="0"/>
          <a:chExt cx="0" cy="0"/>
        </a:xfrm>
      </p:grpSpPr>
      <p:sp>
        <p:nvSpPr>
          <p:cNvPr id="1841" name="Google Shape;1841;p38"/>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SEARCH</a:t>
            </a:r>
            <a:r>
              <a:rPr lang="en" dirty="0"/>
              <a:t> A*</a:t>
            </a:r>
            <a:endParaRPr dirty="0"/>
          </a:p>
        </p:txBody>
      </p:sp>
      <p:sp>
        <p:nvSpPr>
          <p:cNvPr id="1842" name="Google Shape;1842;p38"/>
          <p:cNvSpPr txBox="1">
            <a:spLocks noGrp="1"/>
          </p:cNvSpPr>
          <p:nvPr>
            <p:ph type="body" idx="1"/>
          </p:nvPr>
        </p:nvSpPr>
        <p:spPr>
          <a:xfrm>
            <a:off x="580703" y="1017725"/>
            <a:ext cx="4468375" cy="3896590"/>
          </a:xfrm>
          <a:prstGeom prst="rect">
            <a:avLst/>
          </a:prstGeom>
        </p:spPr>
        <p:txBody>
          <a:bodyPr spcFirstLastPara="1" wrap="square" lIns="91425" tIns="91425" rIns="91425" bIns="91425" anchor="ctr" anchorCtr="0">
            <a:noAutofit/>
          </a:bodyPr>
          <a:lstStyle/>
          <a:p>
            <a:pPr marL="152400" lvl="0" indent="0">
              <a:spcBef>
                <a:spcPts val="600"/>
              </a:spcBef>
              <a:buClr>
                <a:srgbClr val="30394B"/>
              </a:buClr>
              <a:buSzPts val="1200"/>
              <a:buNone/>
            </a:pPr>
            <a:r>
              <a:rPr lang="en-US" sz="1400" dirty="0">
                <a:solidFill>
                  <a:srgbClr val="30394B"/>
                </a:solidFill>
              </a:rPr>
              <a:t>Objective of the A∗ search
• achieve good (optimal) solutions.
• gain in efficiency (reducing the search tree).
Idea: assign each node n a value f(n) = g(n) + h(n)
• g(n): cost of the road to n
• h(n): node heuristics, estimating the cost of an optimal path from n to a final state
• f(n): estimation of the total cost of an optimal solution passing through n
Always select the node with the lowest f value
• ordering the OPEN queue in increasing order
with respect to f
</a:t>
            </a:r>
            <a:endParaRPr lang="en-US" sz="2000" dirty="0"/>
          </a:p>
        </p:txBody>
      </p:sp>
      <p:pic>
        <p:nvPicPr>
          <p:cNvPr id="4" name="Picture 3">
            <a:extLst>
              <a:ext uri="{FF2B5EF4-FFF2-40B4-BE49-F238E27FC236}">
                <a16:creationId xmlns:a16="http://schemas.microsoft.com/office/drawing/2014/main" id="{21D90113-7B4F-41E7-BFF0-B45C03784323}"/>
              </a:ext>
            </a:extLst>
          </p:cNvPr>
          <p:cNvPicPr>
            <a:picLocks noChangeAspect="1"/>
          </p:cNvPicPr>
          <p:nvPr/>
        </p:nvPicPr>
        <p:blipFill>
          <a:blip r:embed="rId4"/>
          <a:stretch>
            <a:fillRect/>
          </a:stretch>
        </p:blipFill>
        <p:spPr>
          <a:xfrm>
            <a:off x="5310187" y="1611942"/>
            <a:ext cx="3400425" cy="2276475"/>
          </a:xfrm>
          <a:prstGeom prst="rect">
            <a:avLst/>
          </a:prstGeom>
          <a:ln w="38100">
            <a:solidFill>
              <a:schemeClr val="accent4">
                <a:lumMod val="50000"/>
              </a:schemeClr>
            </a:solidFill>
          </a:ln>
        </p:spPr>
      </p:pic>
    </p:spTree>
    <p:extLst>
      <p:ext uri="{BB962C8B-B14F-4D97-AF65-F5344CB8AC3E}">
        <p14:creationId xmlns:p14="http://schemas.microsoft.com/office/powerpoint/2010/main" val="57741777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Emotional Loneliness First Aid by Slidesgo">
  <a:themeElements>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themeOverride>
</file>

<file path=ppt/theme/themeOverride2.xml><?xml version="1.0" encoding="utf-8"?>
<a:themeOverride xmlns:a="http://schemas.openxmlformats.org/drawingml/2006/main">
  <a:clrScheme name="Simple Light">
    <a:dk1>
      <a:srgbClr val="455E70"/>
    </a:dk1>
    <a:lt1>
      <a:srgbClr val="F7F6F2"/>
    </a:lt1>
    <a:dk2>
      <a:srgbClr val="3A3939"/>
    </a:dk2>
    <a:lt2>
      <a:srgbClr val="E3D6C9"/>
    </a:lt2>
    <a:accent1>
      <a:srgbClr val="F2CC4E"/>
    </a:accent1>
    <a:accent2>
      <a:srgbClr val="E2BA4B"/>
    </a:accent2>
    <a:accent3>
      <a:srgbClr val="C69F3E"/>
    </a:accent3>
    <a:accent4>
      <a:srgbClr val="6FA0A4"/>
    </a:accent4>
    <a:accent5>
      <a:srgbClr val="98C4E6"/>
    </a:accent5>
    <a:accent6>
      <a:srgbClr val="73A0BE"/>
    </a:accent6>
    <a:hlink>
      <a:srgbClr val="28455A"/>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38</TotalTime>
  <Words>678</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Oxygen</vt:lpstr>
      <vt:lpstr>Arial</vt:lpstr>
      <vt:lpstr>Montserrat Alternates</vt:lpstr>
      <vt:lpstr>Roboto</vt:lpstr>
      <vt:lpstr>Encode Sans</vt:lpstr>
      <vt:lpstr>Paytone One</vt:lpstr>
      <vt:lpstr>Emotional Loneliness First Aid by Slidesgo</vt:lpstr>
      <vt:lpstr>Search methods for human-machine games
</vt:lpstr>
      <vt:lpstr>TABLE OF CONTENTS
</vt:lpstr>
      <vt:lpstr>BLIND OR UNINFORMED SEARCH</vt:lpstr>
      <vt:lpstr>IN-DEPTH SEARCH
</vt:lpstr>
      <vt:lpstr>IN-DEPTH SEARCH EXAMPLE
</vt:lpstr>
      <vt:lpstr>SEARCH IN WIDTH
</vt:lpstr>
      <vt:lpstr>INFORMED SEARCH</vt:lpstr>
      <vt:lpstr>SEARCH FIRST FOR THE BEST
</vt:lpstr>
      <vt:lpstr>SEARCH A*</vt:lpstr>
      <vt:lpstr>OPTIMAL 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problemas de juego humano – máquina como búsqueda  en un espacio de estado</dc:title>
  <dc:creator>USUARIO</dc:creator>
  <cp:lastModifiedBy>Dulce Maria Huamani Avenda�o</cp:lastModifiedBy>
  <cp:revision>3</cp:revision>
  <dcterms:modified xsi:type="dcterms:W3CDTF">2021-11-08T04:41:42Z</dcterms:modified>
</cp:coreProperties>
</file>