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1bc0e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1bc0e4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1bc0e49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1bc0e49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08a253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08a253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08a253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08a253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1bc0e4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1bc0e4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1bc0e4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1bc0e4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1d14c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1d14c0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908a253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908a253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130100" y="411308"/>
            <a:ext cx="6883800" cy="15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400" b="1" dirty="0">
                <a:solidFill>
                  <a:srgbClr val="00F4AD"/>
                </a:solidFill>
              </a:rPr>
              <a:t>Classification of Problems - Algorithm Analysis
</a:t>
            </a:r>
            <a:endParaRPr sz="3400" b="1" dirty="0">
              <a:solidFill>
                <a:srgbClr val="00F4AD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4294967295"/>
          </p:nvPr>
        </p:nvSpPr>
        <p:spPr>
          <a:xfrm>
            <a:off x="1517407" y="2392576"/>
            <a:ext cx="6496493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Gonzales Aburto, Ricardo Daniel	  18200061</a:t>
            </a:r>
            <a:endParaRPr sz="1802" dirty="0"/>
          </a:p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Huamani Avendaño, Dulce		  18200219</a:t>
            </a:r>
            <a:endParaRPr sz="1802" dirty="0"/>
          </a:p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Molina Yupanqui, Flor		  18200164</a:t>
            </a:r>
            <a:endParaRPr sz="1802" dirty="0"/>
          </a:p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Palomino Loa, Junior		  18200172</a:t>
            </a:r>
            <a:endParaRPr sz="1802" dirty="0"/>
          </a:p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Quispe Vega, Anthony Yair		  18200179</a:t>
            </a:r>
            <a:endParaRPr sz="1802" dirty="0"/>
          </a:p>
          <a:p>
            <a:pPr marL="914400" lvl="0" indent="-34581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46"/>
              <a:buChar char="●"/>
            </a:pPr>
            <a:r>
              <a:rPr lang="es" sz="1802" dirty="0"/>
              <a:t>Vera Leon, Bryan			  18200124</a:t>
            </a:r>
            <a:endParaRPr sz="1802"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 idx="4294967295"/>
          </p:nvPr>
        </p:nvSpPr>
        <p:spPr>
          <a:xfrm>
            <a:off x="941783" y="1614450"/>
            <a:ext cx="22773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US" sz="2302" b="1" dirty="0">
                <a:solidFill>
                  <a:srgbClr val="0145AC"/>
                </a:solidFill>
                <a:latin typeface="Lato"/>
                <a:ea typeface="Lato"/>
                <a:cs typeface="Lato"/>
                <a:sym typeface="Lato"/>
              </a:rPr>
              <a:t>Members:
</a:t>
            </a:r>
            <a:endParaRPr sz="3100" b="1" dirty="0">
              <a:solidFill>
                <a:srgbClr val="0145A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55425" y="214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US" b="1" dirty="0">
                <a:solidFill>
                  <a:srgbClr val="82C7A5"/>
                </a:solidFill>
              </a:rPr>
              <a:t>Complexity Theory
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15325" y="589100"/>
            <a:ext cx="85206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033" dirty="0"/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ts val="275"/>
              <a:buNone/>
            </a:pPr>
            <a:r>
              <a:rPr lang="en-US" sz="6000" dirty="0"/>
              <a:t>It studies how the computational cost grows, mainly in memory and time to solve a certain problem in relation to what the size of that problem grows.
</a:t>
            </a:r>
            <a:endParaRPr dirty="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50" y="1950800"/>
            <a:ext cx="6765349" cy="89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950" y="3058124"/>
            <a:ext cx="6765350" cy="93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1100225" y="4351425"/>
            <a:ext cx="7150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problem and algorithm?
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rgbClr val="82C7A5"/>
                </a:solidFill>
              </a:rPr>
              <a:t>Problem P
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095197"/>
            <a:ext cx="718356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Set of problems in which we can find an answer to the problem in a reasonable time.
</a:t>
            </a:r>
            <a:endParaRPr sz="1050" dirty="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693" y="2187205"/>
            <a:ext cx="3755174" cy="21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82C7A5"/>
                </a:solidFill>
              </a:rPr>
              <a:t>Problem NP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20875" y="2724400"/>
            <a:ext cx="1836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US" sz="1500" b="1" dirty="0"/>
              <a:t>Towers of Hanoi
</a:t>
            </a:r>
            <a:endParaRPr sz="1500" b="1" dirty="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50" y="3129100"/>
            <a:ext cx="2629350" cy="1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400" y="3129100"/>
            <a:ext cx="2628000" cy="18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9725" y="304988"/>
            <a:ext cx="1092575" cy="8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749942" y="1307850"/>
            <a:ext cx="7778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600" dirty="0"/>
              <a:t>NP (Non-Deterministic Polynomial) problems are those whose solution may be difficult to find, but at the same time are easy to prove through a polynomial algorithm.</a:t>
            </a:r>
            <a:endParaRPr sz="9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5823888" y="2724400"/>
            <a:ext cx="21552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500" b="1"/>
              <a:t>Shell Sort</a:t>
            </a:r>
            <a:endParaRPr sz="1500" b="1"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558100" y="2212201"/>
            <a:ext cx="1836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700" b="1" dirty="0"/>
              <a:t>Examples:
</a:t>
            </a:r>
            <a:endParaRPr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rgbClr val="82C7A5"/>
                </a:solidFill>
              </a:rPr>
              <a:t>NP Problem - Complete
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311700" y="1388425"/>
            <a:ext cx="85206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500" dirty="0"/>
              <a:t>They are problems belonging to a subset of class np, these problems are considered the most difficult of class NP.
</a:t>
            </a:r>
            <a:endParaRPr sz="1500" dirty="0"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37" y="2605675"/>
            <a:ext cx="2497025" cy="2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960402" y="2162275"/>
            <a:ext cx="20895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SzPts val="770"/>
              <a:buNone/>
            </a:pPr>
            <a:r>
              <a:rPr lang="en-US" sz="1460" b="1" dirty="0"/>
              <a:t>Traveler's problem
</a:t>
            </a:r>
            <a:endParaRPr sz="1460" b="1" dirty="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225" y="2673537"/>
            <a:ext cx="2496999" cy="216406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5567125" y="2200975"/>
            <a:ext cx="22932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200"/>
              </a:spcAft>
              <a:buSzPts val="770"/>
              <a:buNone/>
            </a:pPr>
            <a:r>
              <a:rPr lang="en-US" sz="1460" b="1" dirty="0"/>
              <a:t>Backpack problem
</a:t>
            </a:r>
            <a:endParaRPr sz="146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1339975" y="435175"/>
            <a:ext cx="55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rgbClr val="82C7A5"/>
                </a:solidFill>
              </a:rPr>
              <a:t>Decision problems
</a:t>
            </a:r>
            <a:endParaRPr b="1" dirty="0">
              <a:solidFill>
                <a:srgbClr val="82C7A5"/>
              </a:solidFill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675" y="3022400"/>
            <a:ext cx="18097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75" y="3003349"/>
            <a:ext cx="26098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204500" y="1051862"/>
            <a:ext cx="793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500" dirty="0">
                <a:solidFill>
                  <a:schemeClr val="lt1"/>
                </a:solidFill>
              </a:rPr>
              <a:t>In a decision problem, the instances are divided into two classes: yes and no.
</a:t>
            </a:r>
            <a:endParaRPr sz="1500" dirty="0">
              <a:solidFill>
                <a:schemeClr val="lt1"/>
              </a:solidFill>
            </a:endParaRPr>
          </a:p>
          <a:p>
            <a:pPr lvl="0"/>
            <a:r>
              <a:rPr lang="en-US" sz="1500" b="1" dirty="0">
                <a:solidFill>
                  <a:schemeClr val="lt1"/>
                </a:solidFill>
              </a:rPr>
              <a:t>Kinds of decision problems
</a:t>
            </a:r>
            <a:endParaRPr sz="1500" b="1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 dirty="0">
                <a:solidFill>
                  <a:schemeClr val="lt1"/>
                </a:solidFill>
              </a:rPr>
              <a:t>ZPP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 dirty="0">
                <a:solidFill>
                  <a:schemeClr val="lt1"/>
                </a:solidFill>
              </a:rPr>
              <a:t>RP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 dirty="0">
                <a:solidFill>
                  <a:schemeClr val="lt1"/>
                </a:solidFill>
              </a:rPr>
              <a:t>BPP</a:t>
            </a:r>
            <a:endParaRPr sz="1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rgbClr val="82C7A5"/>
                </a:solidFill>
              </a:rPr>
              <a:t>Localization problems
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1168950" y="965575"/>
            <a:ext cx="7534375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605"/>
              <a:buNone/>
            </a:pPr>
            <a:r>
              <a:rPr lang="en-US" sz="1500" dirty="0"/>
              <a:t>Location problems are those where it is about finding the best location of a facility within a geographical space. 
</a:t>
            </a:r>
            <a:endParaRPr sz="989" dirty="0"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311696" y="2066676"/>
            <a:ext cx="4260300" cy="26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buNone/>
            </a:pPr>
            <a:r>
              <a:rPr lang="en-US" sz="1500" dirty="0"/>
              <a:t>Least squares algorithm 
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4663450" y="2066676"/>
            <a:ext cx="4260300" cy="26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1200"/>
              </a:spcAft>
              <a:buNone/>
            </a:pPr>
            <a:r>
              <a:rPr lang="en-US" sz="1500" dirty="0"/>
              <a:t>k-NN Nearest Neighbor Algorithm
</a:t>
            </a:r>
            <a:endParaRPr sz="1500" dirty="0"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88" y="2697500"/>
            <a:ext cx="1768516" cy="2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888" y="2575215"/>
            <a:ext cx="2095500" cy="2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b="1" dirty="0">
                <a:solidFill>
                  <a:srgbClr val="82C7A5"/>
                </a:solidFill>
              </a:rPr>
              <a:t>Optimization issues
</a:t>
            </a:r>
            <a:endParaRPr b="1" dirty="0">
              <a:solidFill>
                <a:srgbClr val="82C7A5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1297500" y="1426013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500" dirty="0"/>
              <a:t>It consists of finding a structure that verifies the constraints of a problem and optimizes at least one criterion.
</a:t>
            </a:r>
            <a:endParaRPr sz="1500" dirty="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2169350"/>
            <a:ext cx="2009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591900" y="4455375"/>
            <a:ext cx="43038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500" dirty="0">
                <a:solidFill>
                  <a:schemeClr val="lt1"/>
                </a:solidFill>
              </a:rPr>
              <a:t>Optimization &gt; Location &gt; Decision
</a:t>
            </a:r>
            <a:endParaRPr sz="1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63" y="397101"/>
            <a:ext cx="4387665" cy="33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2378100" y="3900825"/>
            <a:ext cx="438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400" b="1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lang="es" sz="3400" b="1" dirty="0">
                <a:solidFill>
                  <a:srgbClr val="82C7A5"/>
                </a:solidFill>
                <a:latin typeface="Montserrat"/>
                <a:ea typeface="Montserrat"/>
                <a:cs typeface="Montserrat"/>
                <a:sym typeface="Montserrat"/>
              </a:rPr>
              <a:t> !!!!!!!!!</a:t>
            </a:r>
            <a:endParaRPr sz="3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292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Arial</vt:lpstr>
      <vt:lpstr>Montserrat</vt:lpstr>
      <vt:lpstr>Focus</vt:lpstr>
      <vt:lpstr>Classification of Problems - Algorithm Analysis
</vt:lpstr>
      <vt:lpstr>Complexity Theory
</vt:lpstr>
      <vt:lpstr>Problem P
</vt:lpstr>
      <vt:lpstr>Problem NP</vt:lpstr>
      <vt:lpstr>NP Problem - Complete
</vt:lpstr>
      <vt:lpstr>Decision problems
</vt:lpstr>
      <vt:lpstr>Localization problems
</vt:lpstr>
      <vt:lpstr>Optimization issues
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Problems - Algorithm Analysis</dc:title>
  <dc:creator>USUARIO</dc:creator>
  <cp:lastModifiedBy>Dulce Maria Huamani Avenda�o</cp:lastModifiedBy>
  <cp:revision>2</cp:revision>
  <dcterms:modified xsi:type="dcterms:W3CDTF">2021-11-07T05:58:30Z</dcterms:modified>
</cp:coreProperties>
</file>