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5"/>
  </p:notesMasterIdLst>
  <p:sldIdLst>
    <p:sldId id="256" r:id="rId2"/>
    <p:sldId id="258" r:id="rId3"/>
    <p:sldId id="260" r:id="rId4"/>
    <p:sldId id="311" r:id="rId5"/>
    <p:sldId id="312" r:id="rId6"/>
    <p:sldId id="304" r:id="rId7"/>
    <p:sldId id="310" r:id="rId8"/>
    <p:sldId id="305" r:id="rId9"/>
    <p:sldId id="257" r:id="rId10"/>
    <p:sldId id="314" r:id="rId11"/>
    <p:sldId id="315" r:id="rId12"/>
    <p:sldId id="316" r:id="rId13"/>
    <p:sldId id="317" r:id="rId14"/>
  </p:sldIdLst>
  <p:sldSz cx="9144000" cy="5143500" type="screen16x9"/>
  <p:notesSz cx="6858000" cy="9144000"/>
  <p:embeddedFontLst>
    <p:embeddedFont>
      <p:font typeface="Montserrat" panose="00000500000000000000" pitchFamily="2" charset="0"/>
      <p:regular r:id="rId16"/>
    </p:embeddedFont>
    <p:embeddedFont>
      <p:font typeface="Palanquin Dark" panose="020B0604020202020204" charset="0"/>
      <p:regular r:id="rId17"/>
      <p:bold r:id="rId18"/>
    </p:embeddedFont>
    <p:embeddedFont>
      <p:font typeface="Poppins" panose="00000500000000000000" pitchFamily="2" charset="0"/>
      <p:regular r:id="rId19"/>
      <p:bold r:id="rId20"/>
      <p:italic r:id="rId21"/>
      <p:boldItalic r:id="rId22"/>
    </p:embeddedFont>
    <p:embeddedFont>
      <p:font typeface="Poppins Black" panose="00000A00000000000000" pitchFamily="2" charset="0"/>
      <p:bold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948BA67-7948-406F-B2A7-E5B67D65BBDE}">
  <a:tblStyle styleId="{2948BA67-7948-406F-B2A7-E5B67D65BBD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05" autoAdjust="0"/>
    <p:restoredTop sz="94660"/>
  </p:normalViewPr>
  <p:slideViewPr>
    <p:cSldViewPr snapToGrid="0">
      <p:cViewPr varScale="1">
        <p:scale>
          <a:sx n="85" d="100"/>
          <a:sy n="85" d="100"/>
        </p:scale>
        <p:origin x="8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4b3b7ab8f_0_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4b3b7ab8f_0_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77b642fd3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877b642fd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77b642fd3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877b642fd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6768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77b642fd3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877b642fd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9683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no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22895"/>
            <a:ext cx="3852000" cy="2021400"/>
          </a:xfrm>
          <a:prstGeom prst="rect">
            <a:avLst/>
          </a:prstGeom>
        </p:spPr>
        <p:txBody>
          <a:bodyPr spcFirstLastPara="1" wrap="square" lIns="91425" tIns="91425" rIns="91425" bIns="91425" anchor="b" anchorCtr="0">
            <a:noAutofit/>
          </a:bodyPr>
          <a:lstStyle>
            <a:lvl1pPr lvl="0" algn="l">
              <a:spcBef>
                <a:spcPts val="0"/>
              </a:spcBef>
              <a:spcAft>
                <a:spcPts val="0"/>
              </a:spcAft>
              <a:buSzPts val="5000"/>
              <a:buNone/>
              <a:defRPr sz="5000"/>
            </a:lvl1pPr>
            <a:lvl2pPr lvl="1" algn="l">
              <a:spcBef>
                <a:spcPts val="0"/>
              </a:spcBef>
              <a:spcAft>
                <a:spcPts val="0"/>
              </a:spcAft>
              <a:buSzPts val="5200"/>
              <a:buNone/>
              <a:defRPr sz="5200"/>
            </a:lvl2pPr>
            <a:lvl3pPr lvl="2" algn="l">
              <a:spcBef>
                <a:spcPts val="0"/>
              </a:spcBef>
              <a:spcAft>
                <a:spcPts val="0"/>
              </a:spcAft>
              <a:buSzPts val="5200"/>
              <a:buNone/>
              <a:defRPr sz="5200"/>
            </a:lvl3pPr>
            <a:lvl4pPr lvl="3" algn="l">
              <a:spcBef>
                <a:spcPts val="0"/>
              </a:spcBef>
              <a:spcAft>
                <a:spcPts val="0"/>
              </a:spcAft>
              <a:buSzPts val="5200"/>
              <a:buNone/>
              <a:defRPr sz="5200"/>
            </a:lvl4pPr>
            <a:lvl5pPr lvl="4" algn="l">
              <a:spcBef>
                <a:spcPts val="0"/>
              </a:spcBef>
              <a:spcAft>
                <a:spcPts val="0"/>
              </a:spcAft>
              <a:buSzPts val="5200"/>
              <a:buNone/>
              <a:defRPr sz="5200"/>
            </a:lvl5pPr>
            <a:lvl6pPr lvl="5" algn="l">
              <a:spcBef>
                <a:spcPts val="0"/>
              </a:spcBef>
              <a:spcAft>
                <a:spcPts val="0"/>
              </a:spcAft>
              <a:buSzPts val="5200"/>
              <a:buNone/>
              <a:defRPr sz="5200"/>
            </a:lvl6pPr>
            <a:lvl7pPr lvl="6" algn="l">
              <a:spcBef>
                <a:spcPts val="0"/>
              </a:spcBef>
              <a:spcAft>
                <a:spcPts val="0"/>
              </a:spcAft>
              <a:buSzPts val="5200"/>
              <a:buNone/>
              <a:defRPr sz="5200"/>
            </a:lvl7pPr>
            <a:lvl8pPr lvl="7" algn="l">
              <a:spcBef>
                <a:spcPts val="0"/>
              </a:spcBef>
              <a:spcAft>
                <a:spcPts val="0"/>
              </a:spcAft>
              <a:buSzPts val="5200"/>
              <a:buNone/>
              <a:defRPr sz="5200"/>
            </a:lvl8pPr>
            <a:lvl9pPr lvl="8" algn="l">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032950"/>
            <a:ext cx="2962200" cy="68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
        <p:nvSpPr>
          <p:cNvPr id="11" name="Google Shape;11;p2"/>
          <p:cNvSpPr/>
          <p:nvPr/>
        </p:nvSpPr>
        <p:spPr>
          <a:xfrm>
            <a:off x="-1829809" y="-1974831"/>
            <a:ext cx="4039742" cy="2967540"/>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rot="1398703">
            <a:off x="1587171" y="641380"/>
            <a:ext cx="5337561" cy="377164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2552700" y="2131350"/>
            <a:ext cx="4242900" cy="841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4000"/>
              <a:buNone/>
              <a:defRPr sz="4000"/>
            </a:lvl1pPr>
            <a:lvl2pPr lvl="1">
              <a:lnSpc>
                <a:spcPct val="100000"/>
              </a:lnSpc>
              <a:spcBef>
                <a:spcPts val="0"/>
              </a:spcBef>
              <a:spcAft>
                <a:spcPts val="0"/>
              </a:spcAft>
              <a:buSzPts val="3600"/>
              <a:buNone/>
              <a:defRPr sz="3600"/>
            </a:lvl2pPr>
            <a:lvl3pPr lvl="2">
              <a:lnSpc>
                <a:spcPct val="100000"/>
              </a:lnSpc>
              <a:spcBef>
                <a:spcPts val="0"/>
              </a:spcBef>
              <a:spcAft>
                <a:spcPts val="0"/>
              </a:spcAft>
              <a:buSzPts val="3600"/>
              <a:buNone/>
              <a:defRPr sz="3600"/>
            </a:lvl3pPr>
            <a:lvl4pPr lvl="3">
              <a:lnSpc>
                <a:spcPct val="100000"/>
              </a:lnSpc>
              <a:spcBef>
                <a:spcPts val="0"/>
              </a:spcBef>
              <a:spcAft>
                <a:spcPts val="0"/>
              </a:spcAft>
              <a:buSzPts val="3600"/>
              <a:buNone/>
              <a:defRPr sz="3600"/>
            </a:lvl4pPr>
            <a:lvl5pPr lvl="4">
              <a:lnSpc>
                <a:spcPct val="100000"/>
              </a:lnSpc>
              <a:spcBef>
                <a:spcPts val="0"/>
              </a:spcBef>
              <a:spcAft>
                <a:spcPts val="0"/>
              </a:spcAft>
              <a:buSzPts val="3600"/>
              <a:buNone/>
              <a:defRPr sz="3600"/>
            </a:lvl5pPr>
            <a:lvl6pPr lvl="5">
              <a:lnSpc>
                <a:spcPct val="100000"/>
              </a:lnSpc>
              <a:spcBef>
                <a:spcPts val="0"/>
              </a:spcBef>
              <a:spcAft>
                <a:spcPts val="0"/>
              </a:spcAft>
              <a:buSzPts val="3600"/>
              <a:buNone/>
              <a:defRPr sz="3600"/>
            </a:lvl6pPr>
            <a:lvl7pPr lvl="6">
              <a:lnSpc>
                <a:spcPct val="100000"/>
              </a:lnSpc>
              <a:spcBef>
                <a:spcPts val="0"/>
              </a:spcBef>
              <a:spcAft>
                <a:spcPts val="0"/>
              </a:spcAft>
              <a:buSzPts val="3600"/>
              <a:buNone/>
              <a:defRPr sz="3600"/>
            </a:lvl7pPr>
            <a:lvl8pPr lvl="7">
              <a:lnSpc>
                <a:spcPct val="100000"/>
              </a:lnSpc>
              <a:spcBef>
                <a:spcPts val="0"/>
              </a:spcBef>
              <a:spcAft>
                <a:spcPts val="0"/>
              </a:spcAft>
              <a:buSzPts val="3600"/>
              <a:buNone/>
              <a:defRPr sz="3600"/>
            </a:lvl8pPr>
            <a:lvl9pPr lvl="8">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2552700" y="1383425"/>
            <a:ext cx="923400" cy="69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4800"/>
              <a:buNone/>
              <a:defRPr sz="4800">
                <a:solidFill>
                  <a:schemeClr val="lt2"/>
                </a:solidFill>
              </a:defRPr>
            </a:lvl1pPr>
            <a:lvl2pPr lvl="1" rtl="0">
              <a:lnSpc>
                <a:spcPct val="100000"/>
              </a:lnSpc>
              <a:spcBef>
                <a:spcPts val="0"/>
              </a:spcBef>
              <a:spcAft>
                <a:spcPts val="0"/>
              </a:spcAft>
              <a:buSzPts val="12000"/>
              <a:buNone/>
              <a:defRPr sz="12000"/>
            </a:lvl2pPr>
            <a:lvl3pPr lvl="2" rtl="0">
              <a:lnSpc>
                <a:spcPct val="100000"/>
              </a:lnSpc>
              <a:spcBef>
                <a:spcPts val="0"/>
              </a:spcBef>
              <a:spcAft>
                <a:spcPts val="0"/>
              </a:spcAft>
              <a:buSzPts val="12000"/>
              <a:buNone/>
              <a:defRPr sz="12000"/>
            </a:lvl3pPr>
            <a:lvl4pPr lvl="3" rtl="0">
              <a:lnSpc>
                <a:spcPct val="100000"/>
              </a:lnSpc>
              <a:spcBef>
                <a:spcPts val="0"/>
              </a:spcBef>
              <a:spcAft>
                <a:spcPts val="0"/>
              </a:spcAft>
              <a:buSzPts val="12000"/>
              <a:buNone/>
              <a:defRPr sz="12000"/>
            </a:lvl4pPr>
            <a:lvl5pPr lvl="4" rtl="0">
              <a:lnSpc>
                <a:spcPct val="100000"/>
              </a:lnSpc>
              <a:spcBef>
                <a:spcPts val="0"/>
              </a:spcBef>
              <a:spcAft>
                <a:spcPts val="0"/>
              </a:spcAft>
              <a:buSzPts val="12000"/>
              <a:buNone/>
              <a:defRPr sz="12000"/>
            </a:lvl5pPr>
            <a:lvl6pPr lvl="5" rtl="0">
              <a:lnSpc>
                <a:spcPct val="100000"/>
              </a:lnSpc>
              <a:spcBef>
                <a:spcPts val="0"/>
              </a:spcBef>
              <a:spcAft>
                <a:spcPts val="0"/>
              </a:spcAft>
              <a:buSzPts val="12000"/>
              <a:buNone/>
              <a:defRPr sz="12000"/>
            </a:lvl6pPr>
            <a:lvl7pPr lvl="6" rtl="0">
              <a:lnSpc>
                <a:spcPct val="100000"/>
              </a:lnSpc>
              <a:spcBef>
                <a:spcPts val="0"/>
              </a:spcBef>
              <a:spcAft>
                <a:spcPts val="0"/>
              </a:spcAft>
              <a:buSzPts val="12000"/>
              <a:buNone/>
              <a:defRPr sz="12000"/>
            </a:lvl7pPr>
            <a:lvl8pPr lvl="7" rtl="0">
              <a:lnSpc>
                <a:spcPct val="100000"/>
              </a:lnSpc>
              <a:spcBef>
                <a:spcPts val="0"/>
              </a:spcBef>
              <a:spcAft>
                <a:spcPts val="0"/>
              </a:spcAft>
              <a:buSzPts val="12000"/>
              <a:buNone/>
              <a:defRPr sz="12000"/>
            </a:lvl8pPr>
            <a:lvl9pPr lvl="8" rtl="0">
              <a:lnSpc>
                <a:spcPct val="100000"/>
              </a:lnSpc>
              <a:spcBef>
                <a:spcPts val="0"/>
              </a:spcBef>
              <a:spcAft>
                <a:spcPts val="0"/>
              </a:spcAft>
              <a:buSzPts val="12000"/>
              <a:buNone/>
              <a:defRPr sz="12000"/>
            </a:lvl9pPr>
          </a:lstStyle>
          <a:p>
            <a:r>
              <a:t>xx%</a:t>
            </a:r>
          </a:p>
        </p:txBody>
      </p:sp>
      <p:sp>
        <p:nvSpPr>
          <p:cNvPr id="16" name="Google Shape;16;p3"/>
          <p:cNvSpPr txBox="1">
            <a:spLocks noGrp="1"/>
          </p:cNvSpPr>
          <p:nvPr>
            <p:ph type="subTitle" idx="1"/>
          </p:nvPr>
        </p:nvSpPr>
        <p:spPr>
          <a:xfrm>
            <a:off x="2552700" y="2957291"/>
            <a:ext cx="2935800" cy="762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600"/>
            </a:lvl1pPr>
            <a:lvl2pPr lvl="1">
              <a:lnSpc>
                <a:spcPct val="100000"/>
              </a:lnSpc>
              <a:spcBef>
                <a:spcPts val="1600"/>
              </a:spcBef>
              <a:spcAft>
                <a:spcPts val="0"/>
              </a:spcAft>
              <a:buNone/>
              <a:defRPr/>
            </a:lvl2pPr>
            <a:lvl3pPr lvl="2">
              <a:lnSpc>
                <a:spcPct val="100000"/>
              </a:lnSpc>
              <a:spcBef>
                <a:spcPts val="1600"/>
              </a:spcBef>
              <a:spcAft>
                <a:spcPts val="0"/>
              </a:spcAft>
              <a:buNone/>
              <a:defRPr/>
            </a:lvl3pPr>
            <a:lvl4pPr lvl="3">
              <a:lnSpc>
                <a:spcPct val="100000"/>
              </a:lnSpc>
              <a:spcBef>
                <a:spcPts val="1600"/>
              </a:spcBef>
              <a:spcAft>
                <a:spcPts val="0"/>
              </a:spcAft>
              <a:buNone/>
              <a:defRPr/>
            </a:lvl4pPr>
            <a:lvl5pPr lvl="4">
              <a:lnSpc>
                <a:spcPct val="100000"/>
              </a:lnSpc>
              <a:spcBef>
                <a:spcPts val="1600"/>
              </a:spcBef>
              <a:spcAft>
                <a:spcPts val="0"/>
              </a:spcAft>
              <a:buNone/>
              <a:defRPr/>
            </a:lvl5pPr>
            <a:lvl6pPr lvl="5">
              <a:lnSpc>
                <a:spcPct val="100000"/>
              </a:lnSpc>
              <a:spcBef>
                <a:spcPts val="1600"/>
              </a:spcBef>
              <a:spcAft>
                <a:spcPts val="0"/>
              </a:spcAft>
              <a:buNone/>
              <a:defRPr/>
            </a:lvl6pPr>
            <a:lvl7pPr lvl="6">
              <a:lnSpc>
                <a:spcPct val="100000"/>
              </a:lnSpc>
              <a:spcBef>
                <a:spcPts val="1600"/>
              </a:spcBef>
              <a:spcAft>
                <a:spcPts val="0"/>
              </a:spcAft>
              <a:buNone/>
              <a:defRPr/>
            </a:lvl7pPr>
            <a:lvl8pPr lvl="7">
              <a:lnSpc>
                <a:spcPct val="100000"/>
              </a:lnSpc>
              <a:spcBef>
                <a:spcPts val="1600"/>
              </a:spcBef>
              <a:spcAft>
                <a:spcPts val="0"/>
              </a:spcAft>
              <a:buNone/>
              <a:defRPr/>
            </a:lvl8pPr>
            <a:lvl9pPr lvl="8">
              <a:lnSpc>
                <a:spcPct val="100000"/>
              </a:lnSpc>
              <a:spcBef>
                <a:spcPts val="1600"/>
              </a:spcBef>
              <a:spcAft>
                <a:spcPts val="1600"/>
              </a:spcAft>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720000" y="1111700"/>
            <a:ext cx="7901400" cy="36660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200"/>
            </a:lvl1pPr>
            <a:lvl2pPr marL="914400" lvl="1" indent="-304800">
              <a:lnSpc>
                <a:spcPct val="100000"/>
              </a:lnSpc>
              <a:spcBef>
                <a:spcPts val="1600"/>
              </a:spcBef>
              <a:spcAft>
                <a:spcPts val="0"/>
              </a:spcAft>
              <a:buSzPts val="1200"/>
              <a:buChar char="○"/>
              <a:defRPr sz="1200"/>
            </a:lvl2pPr>
            <a:lvl3pPr marL="1371600" lvl="2" indent="-304800">
              <a:lnSpc>
                <a:spcPct val="100000"/>
              </a:lnSpc>
              <a:spcBef>
                <a:spcPts val="1600"/>
              </a:spcBef>
              <a:spcAft>
                <a:spcPts val="0"/>
              </a:spcAft>
              <a:buSzPts val="1200"/>
              <a:buChar char="■"/>
              <a:defRPr sz="1200"/>
            </a:lvl3pPr>
            <a:lvl4pPr marL="1828800" lvl="3" indent="-304800">
              <a:lnSpc>
                <a:spcPct val="100000"/>
              </a:lnSpc>
              <a:spcBef>
                <a:spcPts val="1600"/>
              </a:spcBef>
              <a:spcAft>
                <a:spcPts val="0"/>
              </a:spcAft>
              <a:buSzPts val="1200"/>
              <a:buChar char="●"/>
              <a:defRPr sz="1200"/>
            </a:lvl4pPr>
            <a:lvl5pPr marL="2286000" lvl="4" indent="-304800">
              <a:lnSpc>
                <a:spcPct val="100000"/>
              </a:lnSpc>
              <a:spcBef>
                <a:spcPts val="1600"/>
              </a:spcBef>
              <a:spcAft>
                <a:spcPts val="0"/>
              </a:spcAft>
              <a:buSzPts val="1200"/>
              <a:buChar char="○"/>
              <a:defRPr sz="1200"/>
            </a:lvl5pPr>
            <a:lvl6pPr marL="2743200" lvl="5" indent="-304800">
              <a:lnSpc>
                <a:spcPct val="100000"/>
              </a:lnSpc>
              <a:spcBef>
                <a:spcPts val="1600"/>
              </a:spcBef>
              <a:spcAft>
                <a:spcPts val="0"/>
              </a:spcAft>
              <a:buSzPts val="1200"/>
              <a:buChar char="■"/>
              <a:defRPr sz="1200"/>
            </a:lvl6pPr>
            <a:lvl7pPr marL="3200400" lvl="6" indent="-304800">
              <a:lnSpc>
                <a:spcPct val="100000"/>
              </a:lnSpc>
              <a:spcBef>
                <a:spcPts val="1600"/>
              </a:spcBef>
              <a:spcAft>
                <a:spcPts val="0"/>
              </a:spcAft>
              <a:buSzPts val="1200"/>
              <a:buChar char="●"/>
              <a:defRPr sz="1200"/>
            </a:lvl7pPr>
            <a:lvl8pPr marL="3657600" lvl="7" indent="-304800">
              <a:lnSpc>
                <a:spcPct val="100000"/>
              </a:lnSpc>
              <a:spcBef>
                <a:spcPts val="1600"/>
              </a:spcBef>
              <a:spcAft>
                <a:spcPts val="0"/>
              </a:spcAft>
              <a:buSzPts val="1200"/>
              <a:buChar char="○"/>
              <a:defRPr sz="1200"/>
            </a:lvl8pPr>
            <a:lvl9pPr marL="4114800" lvl="8" indent="-304800">
              <a:lnSpc>
                <a:spcPct val="100000"/>
              </a:lnSpc>
              <a:spcBef>
                <a:spcPts val="1600"/>
              </a:spcBef>
              <a:spcAft>
                <a:spcPts val="1600"/>
              </a:spcAft>
              <a:buSzPts val="1200"/>
              <a:buChar char="■"/>
              <a:defRPr sz="1200"/>
            </a:lvl9pPr>
          </a:lstStyle>
          <a:p>
            <a:endParaRPr/>
          </a:p>
        </p:txBody>
      </p:sp>
      <p:sp>
        <p:nvSpPr>
          <p:cNvPr id="20" name="Google Shape;20;p4"/>
          <p:cNvSpPr txBox="1">
            <a:spLocks noGrp="1"/>
          </p:cNvSpPr>
          <p:nvPr>
            <p:ph type="title"/>
          </p:nvPr>
        </p:nvSpPr>
        <p:spPr>
          <a:xfrm>
            <a:off x="720000" y="39093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21" name="Google Shape;21;p4"/>
          <p:cNvSpPr/>
          <p:nvPr/>
        </p:nvSpPr>
        <p:spPr>
          <a:xfrm>
            <a:off x="7847591" y="-1689081"/>
            <a:ext cx="4039742" cy="2967540"/>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2">
    <p:spTree>
      <p:nvGrpSpPr>
        <p:cNvPr id="1" name="Shape 122"/>
        <p:cNvGrpSpPr/>
        <p:nvPr/>
      </p:nvGrpSpPr>
      <p:grpSpPr>
        <a:xfrm>
          <a:off x="0" y="0"/>
          <a:ext cx="0" cy="0"/>
          <a:chOff x="0" y="0"/>
          <a:chExt cx="0" cy="0"/>
        </a:xfrm>
      </p:grpSpPr>
      <p:sp>
        <p:nvSpPr>
          <p:cNvPr id="123" name="Google Shape;123;p21"/>
          <p:cNvSpPr txBox="1">
            <a:spLocks noGrp="1"/>
          </p:cNvSpPr>
          <p:nvPr>
            <p:ph type="title" hasCustomPrompt="1"/>
          </p:nvPr>
        </p:nvSpPr>
        <p:spPr>
          <a:xfrm>
            <a:off x="764102" y="196740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24" name="Google Shape;124;p21"/>
          <p:cNvSpPr txBox="1">
            <a:spLocks noGrp="1"/>
          </p:cNvSpPr>
          <p:nvPr>
            <p:ph type="subTitle" idx="1"/>
          </p:nvPr>
        </p:nvSpPr>
        <p:spPr>
          <a:xfrm>
            <a:off x="1759875" y="1833925"/>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1600"/>
              </a:spcBef>
              <a:spcAft>
                <a:spcPts val="0"/>
              </a:spcAft>
              <a:buNone/>
              <a:defRPr>
                <a:latin typeface="Poppins Black"/>
                <a:ea typeface="Poppins Black"/>
                <a:cs typeface="Poppins Black"/>
                <a:sym typeface="Poppins Black"/>
              </a:defRPr>
            </a:lvl2pPr>
            <a:lvl3pPr lvl="2" rtl="0">
              <a:lnSpc>
                <a:spcPct val="100000"/>
              </a:lnSpc>
              <a:spcBef>
                <a:spcPts val="1600"/>
              </a:spcBef>
              <a:spcAft>
                <a:spcPts val="0"/>
              </a:spcAft>
              <a:buNone/>
              <a:defRPr>
                <a:latin typeface="Poppins Black"/>
                <a:ea typeface="Poppins Black"/>
                <a:cs typeface="Poppins Black"/>
                <a:sym typeface="Poppins Black"/>
              </a:defRPr>
            </a:lvl3pPr>
            <a:lvl4pPr lvl="3" rtl="0">
              <a:lnSpc>
                <a:spcPct val="100000"/>
              </a:lnSpc>
              <a:spcBef>
                <a:spcPts val="1600"/>
              </a:spcBef>
              <a:spcAft>
                <a:spcPts val="0"/>
              </a:spcAft>
              <a:buNone/>
              <a:defRPr>
                <a:latin typeface="Poppins Black"/>
                <a:ea typeface="Poppins Black"/>
                <a:cs typeface="Poppins Black"/>
                <a:sym typeface="Poppins Black"/>
              </a:defRPr>
            </a:lvl4pPr>
            <a:lvl5pPr lvl="4" rtl="0">
              <a:lnSpc>
                <a:spcPct val="100000"/>
              </a:lnSpc>
              <a:spcBef>
                <a:spcPts val="1600"/>
              </a:spcBef>
              <a:spcAft>
                <a:spcPts val="0"/>
              </a:spcAft>
              <a:buNone/>
              <a:defRPr>
                <a:latin typeface="Poppins Black"/>
                <a:ea typeface="Poppins Black"/>
                <a:cs typeface="Poppins Black"/>
                <a:sym typeface="Poppins Black"/>
              </a:defRPr>
            </a:lvl5pPr>
            <a:lvl6pPr lvl="5" rtl="0">
              <a:lnSpc>
                <a:spcPct val="100000"/>
              </a:lnSpc>
              <a:spcBef>
                <a:spcPts val="1600"/>
              </a:spcBef>
              <a:spcAft>
                <a:spcPts val="0"/>
              </a:spcAft>
              <a:buNone/>
              <a:defRPr>
                <a:latin typeface="Poppins Black"/>
                <a:ea typeface="Poppins Black"/>
                <a:cs typeface="Poppins Black"/>
                <a:sym typeface="Poppins Black"/>
              </a:defRPr>
            </a:lvl6pPr>
            <a:lvl7pPr lvl="6" rtl="0">
              <a:lnSpc>
                <a:spcPct val="100000"/>
              </a:lnSpc>
              <a:spcBef>
                <a:spcPts val="1600"/>
              </a:spcBef>
              <a:spcAft>
                <a:spcPts val="0"/>
              </a:spcAft>
              <a:buNone/>
              <a:defRPr>
                <a:latin typeface="Poppins Black"/>
                <a:ea typeface="Poppins Black"/>
                <a:cs typeface="Poppins Black"/>
                <a:sym typeface="Poppins Black"/>
              </a:defRPr>
            </a:lvl7pPr>
            <a:lvl8pPr lvl="7" rtl="0">
              <a:lnSpc>
                <a:spcPct val="100000"/>
              </a:lnSpc>
              <a:spcBef>
                <a:spcPts val="1600"/>
              </a:spcBef>
              <a:spcAft>
                <a:spcPts val="0"/>
              </a:spcAft>
              <a:buNone/>
              <a:defRPr>
                <a:latin typeface="Poppins Black"/>
                <a:ea typeface="Poppins Black"/>
                <a:cs typeface="Poppins Black"/>
                <a:sym typeface="Poppins Black"/>
              </a:defRPr>
            </a:lvl8pPr>
            <a:lvl9pPr lvl="8" rtl="0">
              <a:lnSpc>
                <a:spcPct val="100000"/>
              </a:lnSpc>
              <a:spcBef>
                <a:spcPts val="1600"/>
              </a:spcBef>
              <a:spcAft>
                <a:spcPts val="1600"/>
              </a:spcAft>
              <a:buNone/>
              <a:defRPr>
                <a:latin typeface="Poppins Black"/>
                <a:ea typeface="Poppins Black"/>
                <a:cs typeface="Poppins Black"/>
                <a:sym typeface="Poppins Black"/>
              </a:defRPr>
            </a:lvl9pPr>
          </a:lstStyle>
          <a:p>
            <a:endParaRPr/>
          </a:p>
        </p:txBody>
      </p:sp>
      <p:sp>
        <p:nvSpPr>
          <p:cNvPr id="125" name="Google Shape;125;p21"/>
          <p:cNvSpPr txBox="1">
            <a:spLocks noGrp="1"/>
          </p:cNvSpPr>
          <p:nvPr>
            <p:ph type="subTitle" idx="2"/>
          </p:nvPr>
        </p:nvSpPr>
        <p:spPr>
          <a:xfrm>
            <a:off x="1759875" y="2185449"/>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26" name="Google Shape;126;p21"/>
          <p:cNvSpPr txBox="1">
            <a:spLocks noGrp="1"/>
          </p:cNvSpPr>
          <p:nvPr>
            <p:ph type="title" idx="3" hasCustomPrompt="1"/>
          </p:nvPr>
        </p:nvSpPr>
        <p:spPr>
          <a:xfrm>
            <a:off x="764102" y="334695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27" name="Google Shape;127;p21"/>
          <p:cNvSpPr txBox="1">
            <a:spLocks noGrp="1"/>
          </p:cNvSpPr>
          <p:nvPr>
            <p:ph type="subTitle" idx="4"/>
          </p:nvPr>
        </p:nvSpPr>
        <p:spPr>
          <a:xfrm>
            <a:off x="1759875" y="3213476"/>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28" name="Google Shape;128;p21"/>
          <p:cNvSpPr txBox="1">
            <a:spLocks noGrp="1"/>
          </p:cNvSpPr>
          <p:nvPr>
            <p:ph type="subTitle" idx="5"/>
          </p:nvPr>
        </p:nvSpPr>
        <p:spPr>
          <a:xfrm>
            <a:off x="1759875" y="3565000"/>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29" name="Google Shape;129;p21"/>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1"/>
          <p:cNvSpPr txBox="1">
            <a:spLocks noGrp="1"/>
          </p:cNvSpPr>
          <p:nvPr>
            <p:ph type="title" idx="6"/>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131" name="Google Shape;131;p21"/>
          <p:cNvSpPr/>
          <p:nvPr/>
        </p:nvSpPr>
        <p:spPr>
          <a:xfrm rot="-9542052">
            <a:off x="7466404" y="-1156051"/>
            <a:ext cx="4039911" cy="2967664"/>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1"/>
          <p:cNvSpPr/>
          <p:nvPr/>
        </p:nvSpPr>
        <p:spPr>
          <a:xfrm rot="3055103">
            <a:off x="-1997717" y="3749245"/>
            <a:ext cx="4039950" cy="2967693"/>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1"/>
          <p:cNvSpPr txBox="1">
            <a:spLocks noGrp="1"/>
          </p:cNvSpPr>
          <p:nvPr>
            <p:ph type="title" idx="7" hasCustomPrompt="1"/>
          </p:nvPr>
        </p:nvSpPr>
        <p:spPr>
          <a:xfrm>
            <a:off x="4746900" y="196740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34" name="Google Shape;134;p21"/>
          <p:cNvSpPr txBox="1">
            <a:spLocks noGrp="1"/>
          </p:cNvSpPr>
          <p:nvPr>
            <p:ph type="subTitle" idx="8"/>
          </p:nvPr>
        </p:nvSpPr>
        <p:spPr>
          <a:xfrm>
            <a:off x="5742673" y="1833925"/>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35" name="Google Shape;135;p21"/>
          <p:cNvSpPr txBox="1">
            <a:spLocks noGrp="1"/>
          </p:cNvSpPr>
          <p:nvPr>
            <p:ph type="subTitle" idx="9"/>
          </p:nvPr>
        </p:nvSpPr>
        <p:spPr>
          <a:xfrm>
            <a:off x="5742673" y="2185449"/>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36" name="Google Shape;136;p21"/>
          <p:cNvSpPr txBox="1">
            <a:spLocks noGrp="1"/>
          </p:cNvSpPr>
          <p:nvPr>
            <p:ph type="title" idx="13" hasCustomPrompt="1"/>
          </p:nvPr>
        </p:nvSpPr>
        <p:spPr>
          <a:xfrm>
            <a:off x="4746900" y="334695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37" name="Google Shape;137;p21"/>
          <p:cNvSpPr txBox="1">
            <a:spLocks noGrp="1"/>
          </p:cNvSpPr>
          <p:nvPr>
            <p:ph type="subTitle" idx="14"/>
          </p:nvPr>
        </p:nvSpPr>
        <p:spPr>
          <a:xfrm>
            <a:off x="5742673" y="3213476"/>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38" name="Google Shape;138;p21"/>
          <p:cNvSpPr txBox="1">
            <a:spLocks noGrp="1"/>
          </p:cNvSpPr>
          <p:nvPr>
            <p:ph type="subTitle" idx="15"/>
          </p:nvPr>
        </p:nvSpPr>
        <p:spPr>
          <a:xfrm>
            <a:off x="5742673" y="3565000"/>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90930"/>
            <a:ext cx="7704000" cy="612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1pPr>
            <a:lvl2pPr lvl="1"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2pPr>
            <a:lvl3pPr lvl="2"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3pPr>
            <a:lvl4pPr lvl="3"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4pPr>
            <a:lvl5pPr lvl="4"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5pPr>
            <a:lvl6pPr lvl="5"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6pPr>
            <a:lvl7pPr lvl="6"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7pPr>
            <a:lvl8pPr lvl="7"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8pPr>
            <a:lvl9pPr lvl="8"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Poppins"/>
              <a:buChar char="●"/>
              <a:defRPr sz="1800">
                <a:solidFill>
                  <a:schemeClr val="dk1"/>
                </a:solidFill>
                <a:latin typeface="Poppins"/>
                <a:ea typeface="Poppins"/>
                <a:cs typeface="Poppins"/>
                <a:sym typeface="Poppins"/>
              </a:defRPr>
            </a:lvl1pPr>
            <a:lvl2pPr marL="914400" lvl="1"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00000"/>
              </a:lnSpc>
              <a:spcBef>
                <a:spcPts val="1600"/>
              </a:spcBef>
              <a:spcAft>
                <a:spcPts val="160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67"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62" name="Google Shape;222;p26">
            <a:extLst>
              <a:ext uri="{FF2B5EF4-FFF2-40B4-BE49-F238E27FC236}">
                <a16:creationId xmlns:a16="http://schemas.microsoft.com/office/drawing/2014/main" id="{9F3C64EB-974A-4A47-9D04-5753DB890715}"/>
              </a:ext>
            </a:extLst>
          </p:cNvPr>
          <p:cNvSpPr/>
          <p:nvPr/>
        </p:nvSpPr>
        <p:spPr>
          <a:xfrm>
            <a:off x="494828" y="2605302"/>
            <a:ext cx="3336525"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26"/>
          <p:cNvSpPr/>
          <p:nvPr/>
        </p:nvSpPr>
        <p:spPr>
          <a:xfrm>
            <a:off x="12812293" y="872774"/>
            <a:ext cx="144983" cy="272315"/>
          </a:xfrm>
          <a:custGeom>
            <a:avLst/>
            <a:gdLst/>
            <a:ahLst/>
            <a:cxnLst/>
            <a:rect l="l" t="t" r="r" b="b"/>
            <a:pathLst>
              <a:path w="739" h="1388" extrusionOk="0">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6"/>
          <p:cNvSpPr/>
          <p:nvPr/>
        </p:nvSpPr>
        <p:spPr>
          <a:xfrm>
            <a:off x="12634741" y="984406"/>
            <a:ext cx="165975" cy="226210"/>
          </a:xfrm>
          <a:custGeom>
            <a:avLst/>
            <a:gdLst/>
            <a:ahLst/>
            <a:cxnLst/>
            <a:rect l="l" t="t" r="r" b="b"/>
            <a:pathLst>
              <a:path w="846" h="1153" extrusionOk="0">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6"/>
          <p:cNvSpPr/>
          <p:nvPr/>
        </p:nvSpPr>
        <p:spPr>
          <a:xfrm>
            <a:off x="12359096" y="2644566"/>
            <a:ext cx="116928" cy="53953"/>
          </a:xfrm>
          <a:custGeom>
            <a:avLst/>
            <a:gdLst/>
            <a:ahLst/>
            <a:cxnLst/>
            <a:rect l="l" t="t" r="r" b="b"/>
            <a:pathLst>
              <a:path w="596" h="275" fill="none" extrusionOk="0">
                <a:moveTo>
                  <a:pt x="1" y="274"/>
                </a:moveTo>
                <a:cubicBezTo>
                  <a:pt x="191" y="179"/>
                  <a:pt x="394" y="96"/>
                  <a:pt x="596" y="0"/>
                </a:cubicBezTo>
              </a:path>
            </a:pathLst>
          </a:custGeom>
          <a:noFill/>
          <a:ln w="4475" cap="rnd" cmpd="sng">
            <a:solidFill>
              <a:srgbClr val="2AB5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26"/>
          <p:cNvGrpSpPr/>
          <p:nvPr/>
        </p:nvGrpSpPr>
        <p:grpSpPr>
          <a:xfrm>
            <a:off x="4134778" y="-235028"/>
            <a:ext cx="5011568" cy="4809645"/>
            <a:chOff x="3512637" y="-432878"/>
            <a:chExt cx="5312241" cy="5098203"/>
          </a:xfrm>
        </p:grpSpPr>
        <p:sp>
          <p:nvSpPr>
            <p:cNvPr id="169" name="Google Shape;169;p26"/>
            <p:cNvSpPr/>
            <p:nvPr/>
          </p:nvSpPr>
          <p:spPr>
            <a:xfrm rot="2240827">
              <a:off x="4027772" y="543484"/>
              <a:ext cx="4281972" cy="3145479"/>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6"/>
            <p:cNvSpPr/>
            <p:nvPr/>
          </p:nvSpPr>
          <p:spPr>
            <a:xfrm>
              <a:off x="4157823" y="4337661"/>
              <a:ext cx="4571587" cy="266944"/>
            </a:xfrm>
            <a:custGeom>
              <a:avLst/>
              <a:gdLst/>
              <a:ahLst/>
              <a:cxnLst/>
              <a:rect l="l" t="t" r="r" b="b"/>
              <a:pathLst>
                <a:path w="161683" h="9441" extrusionOk="0">
                  <a:moveTo>
                    <a:pt x="80825" y="1"/>
                  </a:moveTo>
                  <a:cubicBezTo>
                    <a:pt x="36193" y="1"/>
                    <a:pt x="1" y="2136"/>
                    <a:pt x="1" y="4738"/>
                  </a:cubicBezTo>
                  <a:cubicBezTo>
                    <a:pt x="1" y="7339"/>
                    <a:pt x="36193" y="9441"/>
                    <a:pt x="80859" y="9441"/>
                  </a:cubicBezTo>
                  <a:cubicBezTo>
                    <a:pt x="125490" y="9441"/>
                    <a:pt x="161683" y="7339"/>
                    <a:pt x="161683" y="4738"/>
                  </a:cubicBezTo>
                  <a:cubicBezTo>
                    <a:pt x="161683" y="2136"/>
                    <a:pt x="125490" y="1"/>
                    <a:pt x="80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5291538" y="3104107"/>
              <a:ext cx="343343" cy="559053"/>
            </a:xfrm>
            <a:custGeom>
              <a:avLst/>
              <a:gdLst/>
              <a:ahLst/>
              <a:cxnLst/>
              <a:rect l="l" t="t" r="r" b="b"/>
              <a:pathLst>
                <a:path w="12143" h="19772" extrusionOk="0">
                  <a:moveTo>
                    <a:pt x="4570" y="1"/>
                  </a:moveTo>
                  <a:cubicBezTo>
                    <a:pt x="4250" y="1"/>
                    <a:pt x="3936" y="42"/>
                    <a:pt x="3636" y="130"/>
                  </a:cubicBezTo>
                  <a:cubicBezTo>
                    <a:pt x="1468" y="797"/>
                    <a:pt x="0" y="3799"/>
                    <a:pt x="767" y="6334"/>
                  </a:cubicBezTo>
                  <a:cubicBezTo>
                    <a:pt x="2731" y="12857"/>
                    <a:pt x="6557" y="19771"/>
                    <a:pt x="9166" y="19771"/>
                  </a:cubicBezTo>
                  <a:cubicBezTo>
                    <a:pt x="9306" y="19771"/>
                    <a:pt x="9442" y="19751"/>
                    <a:pt x="9574" y="19711"/>
                  </a:cubicBezTo>
                  <a:cubicBezTo>
                    <a:pt x="12142" y="18944"/>
                    <a:pt x="11542" y="10638"/>
                    <a:pt x="9440" y="3799"/>
                  </a:cubicBezTo>
                  <a:cubicBezTo>
                    <a:pt x="8779" y="1615"/>
                    <a:pt x="6558" y="1"/>
                    <a:pt x="45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6"/>
            <p:cNvSpPr/>
            <p:nvPr/>
          </p:nvSpPr>
          <p:spPr>
            <a:xfrm>
              <a:off x="4559639" y="2937992"/>
              <a:ext cx="1007325" cy="1317643"/>
            </a:xfrm>
            <a:custGeom>
              <a:avLst/>
              <a:gdLst/>
              <a:ahLst/>
              <a:cxnLst/>
              <a:rect l="l" t="t" r="r" b="b"/>
              <a:pathLst>
                <a:path w="35626" h="46601" extrusionOk="0">
                  <a:moveTo>
                    <a:pt x="17813" y="1"/>
                  </a:moveTo>
                  <a:cubicBezTo>
                    <a:pt x="8906" y="1"/>
                    <a:pt x="0" y="5571"/>
                    <a:pt x="0" y="11609"/>
                  </a:cubicBezTo>
                  <a:cubicBezTo>
                    <a:pt x="0" y="27921"/>
                    <a:pt x="7239" y="46601"/>
                    <a:pt x="17813" y="46601"/>
                  </a:cubicBezTo>
                  <a:cubicBezTo>
                    <a:pt x="28420" y="46601"/>
                    <a:pt x="35625" y="27921"/>
                    <a:pt x="35625" y="11609"/>
                  </a:cubicBezTo>
                  <a:cubicBezTo>
                    <a:pt x="35625" y="5571"/>
                    <a:pt x="26719" y="1"/>
                    <a:pt x="17813"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p:nvPr/>
          </p:nvSpPr>
          <p:spPr>
            <a:xfrm>
              <a:off x="4869929" y="2937992"/>
              <a:ext cx="436707" cy="65174"/>
            </a:xfrm>
            <a:custGeom>
              <a:avLst/>
              <a:gdLst/>
              <a:ahLst/>
              <a:cxnLst/>
              <a:rect l="l" t="t" r="r" b="b"/>
              <a:pathLst>
                <a:path w="15445" h="2305" extrusionOk="0">
                  <a:moveTo>
                    <a:pt x="6839" y="1"/>
                  </a:moveTo>
                  <a:cubicBezTo>
                    <a:pt x="4537" y="1"/>
                    <a:pt x="2202" y="368"/>
                    <a:pt x="1" y="1068"/>
                  </a:cubicBezTo>
                  <a:cubicBezTo>
                    <a:pt x="2799" y="1872"/>
                    <a:pt x="5721" y="2304"/>
                    <a:pt x="8648" y="2304"/>
                  </a:cubicBezTo>
                  <a:cubicBezTo>
                    <a:pt x="8756" y="2304"/>
                    <a:pt x="8865" y="2304"/>
                    <a:pt x="8974" y="2302"/>
                  </a:cubicBezTo>
                  <a:cubicBezTo>
                    <a:pt x="11142" y="2302"/>
                    <a:pt x="13310" y="2102"/>
                    <a:pt x="15445" y="1702"/>
                  </a:cubicBezTo>
                  <a:cubicBezTo>
                    <a:pt x="12710" y="601"/>
                    <a:pt x="9774" y="1"/>
                    <a:pt x="68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4559639" y="3148329"/>
              <a:ext cx="208443" cy="510279"/>
            </a:xfrm>
            <a:custGeom>
              <a:avLst/>
              <a:gdLst/>
              <a:ahLst/>
              <a:cxnLst/>
              <a:rect l="l" t="t" r="r" b="b"/>
              <a:pathLst>
                <a:path w="7372" h="18047" extrusionOk="0">
                  <a:moveTo>
                    <a:pt x="3903" y="0"/>
                  </a:moveTo>
                  <a:lnTo>
                    <a:pt x="0" y="4170"/>
                  </a:lnTo>
                  <a:cubicBezTo>
                    <a:pt x="0" y="8840"/>
                    <a:pt x="567" y="13477"/>
                    <a:pt x="1635" y="18047"/>
                  </a:cubicBezTo>
                  <a:cubicBezTo>
                    <a:pt x="4003" y="15578"/>
                    <a:pt x="6471" y="10808"/>
                    <a:pt x="6905" y="6138"/>
                  </a:cubicBezTo>
                  <a:cubicBezTo>
                    <a:pt x="7372" y="1168"/>
                    <a:pt x="6104" y="634"/>
                    <a:pt x="39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4423806" y="3092458"/>
              <a:ext cx="424464" cy="523851"/>
            </a:xfrm>
            <a:custGeom>
              <a:avLst/>
              <a:gdLst/>
              <a:ahLst/>
              <a:cxnLst/>
              <a:rect l="l" t="t" r="r" b="b"/>
              <a:pathLst>
                <a:path w="15012" h="18527" extrusionOk="0">
                  <a:moveTo>
                    <a:pt x="10410" y="1"/>
                  </a:moveTo>
                  <a:cubicBezTo>
                    <a:pt x="8656" y="1"/>
                    <a:pt x="6727" y="1011"/>
                    <a:pt x="5805" y="2710"/>
                  </a:cubicBezTo>
                  <a:cubicBezTo>
                    <a:pt x="2336" y="8948"/>
                    <a:pt x="1" y="17054"/>
                    <a:pt x="2369" y="18355"/>
                  </a:cubicBezTo>
                  <a:cubicBezTo>
                    <a:pt x="2581" y="18471"/>
                    <a:pt x="2819" y="18527"/>
                    <a:pt x="3078" y="18527"/>
                  </a:cubicBezTo>
                  <a:cubicBezTo>
                    <a:pt x="5712" y="18527"/>
                    <a:pt x="10585" y="12790"/>
                    <a:pt x="13744" y="7080"/>
                  </a:cubicBezTo>
                  <a:cubicBezTo>
                    <a:pt x="15011" y="4778"/>
                    <a:pt x="14211" y="1543"/>
                    <a:pt x="12243" y="442"/>
                  </a:cubicBezTo>
                  <a:cubicBezTo>
                    <a:pt x="11698" y="142"/>
                    <a:pt x="11066" y="1"/>
                    <a:pt x="10410"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4756744" y="3097406"/>
              <a:ext cx="766846" cy="998843"/>
            </a:xfrm>
            <a:custGeom>
              <a:avLst/>
              <a:gdLst/>
              <a:ahLst/>
              <a:cxnLst/>
              <a:rect l="l" t="t" r="r" b="b"/>
              <a:pathLst>
                <a:path w="27121" h="35326" extrusionOk="0">
                  <a:moveTo>
                    <a:pt x="13544" y="467"/>
                  </a:moveTo>
                  <a:cubicBezTo>
                    <a:pt x="20148" y="467"/>
                    <a:pt x="26620" y="4670"/>
                    <a:pt x="26620" y="8940"/>
                  </a:cubicBezTo>
                  <a:cubicBezTo>
                    <a:pt x="26620" y="21182"/>
                    <a:pt x="21249" y="34825"/>
                    <a:pt x="13544" y="34825"/>
                  </a:cubicBezTo>
                  <a:cubicBezTo>
                    <a:pt x="5838" y="34825"/>
                    <a:pt x="468" y="21182"/>
                    <a:pt x="468" y="8940"/>
                  </a:cubicBezTo>
                  <a:cubicBezTo>
                    <a:pt x="468" y="4637"/>
                    <a:pt x="6939" y="467"/>
                    <a:pt x="13544" y="467"/>
                  </a:cubicBezTo>
                  <a:close/>
                  <a:moveTo>
                    <a:pt x="13544" y="0"/>
                  </a:moveTo>
                  <a:cubicBezTo>
                    <a:pt x="6572" y="0"/>
                    <a:pt x="1" y="4337"/>
                    <a:pt x="1" y="8940"/>
                  </a:cubicBezTo>
                  <a:cubicBezTo>
                    <a:pt x="1" y="21415"/>
                    <a:pt x="5571" y="35325"/>
                    <a:pt x="13544" y="35325"/>
                  </a:cubicBezTo>
                  <a:cubicBezTo>
                    <a:pt x="21549" y="35325"/>
                    <a:pt x="27120" y="21415"/>
                    <a:pt x="27120" y="8940"/>
                  </a:cubicBezTo>
                  <a:cubicBezTo>
                    <a:pt x="27120" y="4337"/>
                    <a:pt x="20515" y="0"/>
                    <a:pt x="135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5133084" y="3099272"/>
              <a:ext cx="100942" cy="991321"/>
            </a:xfrm>
            <a:custGeom>
              <a:avLst/>
              <a:gdLst/>
              <a:ahLst/>
              <a:cxnLst/>
              <a:rect l="l" t="t" r="r" b="b"/>
              <a:pathLst>
                <a:path w="3570" h="35060" extrusionOk="0">
                  <a:moveTo>
                    <a:pt x="434" y="1"/>
                  </a:moveTo>
                  <a:lnTo>
                    <a:pt x="67" y="368"/>
                  </a:lnTo>
                  <a:cubicBezTo>
                    <a:pt x="2369" y="2636"/>
                    <a:pt x="3202" y="21316"/>
                    <a:pt x="0" y="34959"/>
                  </a:cubicBezTo>
                  <a:lnTo>
                    <a:pt x="501" y="35059"/>
                  </a:lnTo>
                  <a:cubicBezTo>
                    <a:pt x="3569" y="21917"/>
                    <a:pt x="3069" y="2669"/>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4926507" y="3866090"/>
              <a:ext cx="27398" cy="29745"/>
            </a:xfrm>
            <a:custGeom>
              <a:avLst/>
              <a:gdLst/>
              <a:ahLst/>
              <a:cxnLst/>
              <a:rect l="l" t="t" r="r" b="b"/>
              <a:pathLst>
                <a:path w="969" h="1052" extrusionOk="0">
                  <a:moveTo>
                    <a:pt x="276" y="0"/>
                  </a:moveTo>
                  <a:cubicBezTo>
                    <a:pt x="235" y="0"/>
                    <a:pt x="198" y="11"/>
                    <a:pt x="168" y="34"/>
                  </a:cubicBezTo>
                  <a:cubicBezTo>
                    <a:pt x="1" y="134"/>
                    <a:pt x="34" y="434"/>
                    <a:pt x="201" y="701"/>
                  </a:cubicBezTo>
                  <a:cubicBezTo>
                    <a:pt x="367" y="922"/>
                    <a:pt x="578" y="1051"/>
                    <a:pt x="722" y="1051"/>
                  </a:cubicBezTo>
                  <a:cubicBezTo>
                    <a:pt x="752" y="1051"/>
                    <a:pt x="779" y="1046"/>
                    <a:pt x="802" y="1034"/>
                  </a:cubicBezTo>
                  <a:cubicBezTo>
                    <a:pt x="968" y="934"/>
                    <a:pt x="935" y="601"/>
                    <a:pt x="768" y="334"/>
                  </a:cubicBezTo>
                  <a:cubicBezTo>
                    <a:pt x="613" y="127"/>
                    <a:pt x="418" y="0"/>
                    <a:pt x="2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6"/>
            <p:cNvSpPr/>
            <p:nvPr/>
          </p:nvSpPr>
          <p:spPr>
            <a:xfrm>
              <a:off x="4953877" y="3906665"/>
              <a:ext cx="26437" cy="30085"/>
            </a:xfrm>
            <a:custGeom>
              <a:avLst/>
              <a:gdLst/>
              <a:ahLst/>
              <a:cxnLst/>
              <a:rect l="l" t="t" r="r" b="b"/>
              <a:pathLst>
                <a:path w="935" h="1064" extrusionOk="0">
                  <a:moveTo>
                    <a:pt x="257" y="0"/>
                  </a:moveTo>
                  <a:cubicBezTo>
                    <a:pt x="212" y="0"/>
                    <a:pt x="171" y="11"/>
                    <a:pt x="134" y="33"/>
                  </a:cubicBezTo>
                  <a:cubicBezTo>
                    <a:pt x="0" y="133"/>
                    <a:pt x="34" y="433"/>
                    <a:pt x="200" y="700"/>
                  </a:cubicBezTo>
                  <a:cubicBezTo>
                    <a:pt x="334" y="914"/>
                    <a:pt x="531" y="1063"/>
                    <a:pt x="690" y="1063"/>
                  </a:cubicBezTo>
                  <a:cubicBezTo>
                    <a:pt x="730" y="1063"/>
                    <a:pt x="768" y="1054"/>
                    <a:pt x="801" y="1034"/>
                  </a:cubicBezTo>
                  <a:cubicBezTo>
                    <a:pt x="934" y="934"/>
                    <a:pt x="934" y="633"/>
                    <a:pt x="734" y="367"/>
                  </a:cubicBezTo>
                  <a:cubicBezTo>
                    <a:pt x="604" y="133"/>
                    <a:pt x="414" y="0"/>
                    <a:pt x="2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6"/>
            <p:cNvSpPr/>
            <p:nvPr/>
          </p:nvSpPr>
          <p:spPr>
            <a:xfrm>
              <a:off x="4968976" y="3867985"/>
              <a:ext cx="26437" cy="29236"/>
            </a:xfrm>
            <a:custGeom>
              <a:avLst/>
              <a:gdLst/>
              <a:ahLst/>
              <a:cxnLst/>
              <a:rect l="l" t="t" r="r" b="b"/>
              <a:pathLst>
                <a:path w="935" h="1034" extrusionOk="0">
                  <a:moveTo>
                    <a:pt x="259" y="0"/>
                  </a:moveTo>
                  <a:cubicBezTo>
                    <a:pt x="214" y="0"/>
                    <a:pt x="171" y="11"/>
                    <a:pt x="133" y="33"/>
                  </a:cubicBezTo>
                  <a:cubicBezTo>
                    <a:pt x="0" y="133"/>
                    <a:pt x="0" y="434"/>
                    <a:pt x="200" y="700"/>
                  </a:cubicBezTo>
                  <a:cubicBezTo>
                    <a:pt x="329" y="907"/>
                    <a:pt x="519" y="1034"/>
                    <a:pt x="675" y="1034"/>
                  </a:cubicBezTo>
                  <a:cubicBezTo>
                    <a:pt x="720" y="1034"/>
                    <a:pt x="763" y="1023"/>
                    <a:pt x="801" y="1001"/>
                  </a:cubicBezTo>
                  <a:cubicBezTo>
                    <a:pt x="934" y="901"/>
                    <a:pt x="934" y="600"/>
                    <a:pt x="734" y="334"/>
                  </a:cubicBezTo>
                  <a:cubicBezTo>
                    <a:pt x="605" y="127"/>
                    <a:pt x="415" y="0"/>
                    <a:pt x="2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6"/>
            <p:cNvSpPr/>
            <p:nvPr/>
          </p:nvSpPr>
          <p:spPr>
            <a:xfrm>
              <a:off x="4996318" y="3908531"/>
              <a:ext cx="26437" cy="30085"/>
            </a:xfrm>
            <a:custGeom>
              <a:avLst/>
              <a:gdLst/>
              <a:ahLst/>
              <a:cxnLst/>
              <a:rect l="l" t="t" r="r" b="b"/>
              <a:pathLst>
                <a:path w="935" h="1064" extrusionOk="0">
                  <a:moveTo>
                    <a:pt x="255" y="0"/>
                  </a:moveTo>
                  <a:cubicBezTo>
                    <a:pt x="212" y="0"/>
                    <a:pt x="171" y="11"/>
                    <a:pt x="134" y="34"/>
                  </a:cubicBezTo>
                  <a:cubicBezTo>
                    <a:pt x="0" y="134"/>
                    <a:pt x="34" y="434"/>
                    <a:pt x="201" y="701"/>
                  </a:cubicBezTo>
                  <a:cubicBezTo>
                    <a:pt x="334" y="914"/>
                    <a:pt x="531" y="1064"/>
                    <a:pt x="690" y="1064"/>
                  </a:cubicBezTo>
                  <a:cubicBezTo>
                    <a:pt x="730" y="1064"/>
                    <a:pt x="768" y="1054"/>
                    <a:pt x="801" y="1034"/>
                  </a:cubicBezTo>
                  <a:cubicBezTo>
                    <a:pt x="934" y="934"/>
                    <a:pt x="901" y="634"/>
                    <a:pt x="734" y="334"/>
                  </a:cubicBezTo>
                  <a:cubicBezTo>
                    <a:pt x="579" y="127"/>
                    <a:pt x="404" y="0"/>
                    <a:pt x="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p:nvPr/>
          </p:nvSpPr>
          <p:spPr>
            <a:xfrm>
              <a:off x="4980286" y="3947296"/>
              <a:ext cx="27370" cy="30085"/>
            </a:xfrm>
            <a:custGeom>
              <a:avLst/>
              <a:gdLst/>
              <a:ahLst/>
              <a:cxnLst/>
              <a:rect l="l" t="t" r="r" b="b"/>
              <a:pathLst>
                <a:path w="968" h="1064" extrusionOk="0">
                  <a:moveTo>
                    <a:pt x="244" y="1"/>
                  </a:moveTo>
                  <a:cubicBezTo>
                    <a:pt x="204" y="1"/>
                    <a:pt x="167" y="10"/>
                    <a:pt x="134" y="30"/>
                  </a:cubicBezTo>
                  <a:cubicBezTo>
                    <a:pt x="0" y="130"/>
                    <a:pt x="34" y="431"/>
                    <a:pt x="200" y="697"/>
                  </a:cubicBezTo>
                  <a:cubicBezTo>
                    <a:pt x="330" y="931"/>
                    <a:pt x="521" y="1064"/>
                    <a:pt x="678" y="1064"/>
                  </a:cubicBezTo>
                  <a:cubicBezTo>
                    <a:pt x="722" y="1064"/>
                    <a:pt x="764" y="1053"/>
                    <a:pt x="801" y="1031"/>
                  </a:cubicBezTo>
                  <a:cubicBezTo>
                    <a:pt x="968" y="931"/>
                    <a:pt x="934" y="631"/>
                    <a:pt x="734" y="364"/>
                  </a:cubicBezTo>
                  <a:cubicBezTo>
                    <a:pt x="601" y="150"/>
                    <a:pt x="403" y="1"/>
                    <a:pt x="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5248135" y="1603412"/>
              <a:ext cx="479176" cy="607432"/>
            </a:xfrm>
            <a:custGeom>
              <a:avLst/>
              <a:gdLst/>
              <a:ahLst/>
              <a:cxnLst/>
              <a:rect l="l" t="t" r="r" b="b"/>
              <a:pathLst>
                <a:path w="16947" h="21483" extrusionOk="0">
                  <a:moveTo>
                    <a:pt x="13477" y="0"/>
                  </a:moveTo>
                  <a:cubicBezTo>
                    <a:pt x="13477" y="0"/>
                    <a:pt x="12676" y="934"/>
                    <a:pt x="11442" y="2502"/>
                  </a:cubicBezTo>
                  <a:cubicBezTo>
                    <a:pt x="8607" y="6038"/>
                    <a:pt x="3570" y="12876"/>
                    <a:pt x="835" y="19347"/>
                  </a:cubicBezTo>
                  <a:cubicBezTo>
                    <a:pt x="534" y="20081"/>
                    <a:pt x="268" y="20782"/>
                    <a:pt x="1" y="21482"/>
                  </a:cubicBezTo>
                  <a:cubicBezTo>
                    <a:pt x="601" y="21082"/>
                    <a:pt x="1202" y="20615"/>
                    <a:pt x="1802" y="20115"/>
                  </a:cubicBezTo>
                  <a:cubicBezTo>
                    <a:pt x="7306" y="15678"/>
                    <a:pt x="12476" y="8940"/>
                    <a:pt x="15112" y="5237"/>
                  </a:cubicBezTo>
                  <a:cubicBezTo>
                    <a:pt x="16246" y="3636"/>
                    <a:pt x="16946" y="2602"/>
                    <a:pt x="16946" y="2602"/>
                  </a:cubicBezTo>
                  <a:lnTo>
                    <a:pt x="16012" y="234"/>
                  </a:lnTo>
                  <a:lnTo>
                    <a:pt x="134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5261340" y="1706219"/>
              <a:ext cx="599882" cy="793227"/>
            </a:xfrm>
            <a:custGeom>
              <a:avLst/>
              <a:gdLst/>
              <a:ahLst/>
              <a:cxnLst/>
              <a:rect l="l" t="t" r="r" b="b"/>
              <a:pathLst>
                <a:path w="21216" h="28054" extrusionOk="0">
                  <a:moveTo>
                    <a:pt x="16412" y="0"/>
                  </a:moveTo>
                  <a:lnTo>
                    <a:pt x="11075" y="1935"/>
                  </a:lnTo>
                  <a:lnTo>
                    <a:pt x="14778" y="9140"/>
                  </a:lnTo>
                  <a:cubicBezTo>
                    <a:pt x="14778" y="9140"/>
                    <a:pt x="7673" y="21182"/>
                    <a:pt x="1" y="28054"/>
                  </a:cubicBezTo>
                  <a:lnTo>
                    <a:pt x="1" y="28054"/>
                  </a:lnTo>
                  <a:cubicBezTo>
                    <a:pt x="10808" y="24751"/>
                    <a:pt x="21216" y="10007"/>
                    <a:pt x="21216" y="10007"/>
                  </a:cubicBezTo>
                  <a:lnTo>
                    <a:pt x="164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4508688" y="2138827"/>
              <a:ext cx="1196909" cy="701757"/>
            </a:xfrm>
            <a:custGeom>
              <a:avLst/>
              <a:gdLst/>
              <a:ahLst/>
              <a:cxnLst/>
              <a:rect l="l" t="t" r="r" b="b"/>
              <a:pathLst>
                <a:path w="42331" h="24819" extrusionOk="0">
                  <a:moveTo>
                    <a:pt x="15003" y="1"/>
                  </a:moveTo>
                  <a:cubicBezTo>
                    <a:pt x="8288" y="1"/>
                    <a:pt x="2639" y="1793"/>
                    <a:pt x="2102" y="3847"/>
                  </a:cubicBezTo>
                  <a:cubicBezTo>
                    <a:pt x="1" y="11820"/>
                    <a:pt x="6205" y="20759"/>
                    <a:pt x="17947" y="23862"/>
                  </a:cubicBezTo>
                  <a:cubicBezTo>
                    <a:pt x="20415" y="24514"/>
                    <a:pt x="22797" y="24818"/>
                    <a:pt x="25039" y="24818"/>
                  </a:cubicBezTo>
                  <a:cubicBezTo>
                    <a:pt x="33459" y="24818"/>
                    <a:pt x="39904" y="20525"/>
                    <a:pt x="41564" y="14255"/>
                  </a:cubicBezTo>
                  <a:cubicBezTo>
                    <a:pt x="42331" y="11286"/>
                    <a:pt x="33792" y="3680"/>
                    <a:pt x="23918" y="1112"/>
                  </a:cubicBezTo>
                  <a:cubicBezTo>
                    <a:pt x="20963" y="331"/>
                    <a:pt x="17885" y="1"/>
                    <a:pt x="15003"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4604907" y="2195207"/>
              <a:ext cx="1003565" cy="589223"/>
            </a:xfrm>
            <a:custGeom>
              <a:avLst/>
              <a:gdLst/>
              <a:ahLst/>
              <a:cxnLst/>
              <a:rect l="l" t="t" r="r" b="b"/>
              <a:pathLst>
                <a:path w="35493" h="20839" extrusionOk="0">
                  <a:moveTo>
                    <a:pt x="12620" y="1"/>
                  </a:moveTo>
                  <a:cubicBezTo>
                    <a:pt x="6952" y="1"/>
                    <a:pt x="2180" y="1521"/>
                    <a:pt x="1735" y="3254"/>
                  </a:cubicBezTo>
                  <a:cubicBezTo>
                    <a:pt x="0" y="9959"/>
                    <a:pt x="5171" y="17464"/>
                    <a:pt x="15011" y="20033"/>
                  </a:cubicBezTo>
                  <a:cubicBezTo>
                    <a:pt x="17080" y="20582"/>
                    <a:pt x="19079" y="20838"/>
                    <a:pt x="20962" y="20838"/>
                  </a:cubicBezTo>
                  <a:cubicBezTo>
                    <a:pt x="28006" y="20838"/>
                    <a:pt x="33430" y="17251"/>
                    <a:pt x="34825" y="11961"/>
                  </a:cubicBezTo>
                  <a:cubicBezTo>
                    <a:pt x="35492" y="9492"/>
                    <a:pt x="28354" y="3121"/>
                    <a:pt x="20048" y="919"/>
                  </a:cubicBezTo>
                  <a:cubicBezTo>
                    <a:pt x="17585" y="274"/>
                    <a:pt x="15022" y="1"/>
                    <a:pt x="12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6"/>
            <p:cNvSpPr/>
            <p:nvPr/>
          </p:nvSpPr>
          <p:spPr>
            <a:xfrm>
              <a:off x="4717131" y="2261371"/>
              <a:ext cx="295248" cy="336529"/>
            </a:xfrm>
            <a:custGeom>
              <a:avLst/>
              <a:gdLst/>
              <a:ahLst/>
              <a:cxnLst/>
              <a:rect l="l" t="t" r="r" b="b"/>
              <a:pathLst>
                <a:path w="10442" h="11902" extrusionOk="0">
                  <a:moveTo>
                    <a:pt x="5866" y="1"/>
                  </a:moveTo>
                  <a:cubicBezTo>
                    <a:pt x="3729" y="1"/>
                    <a:pt x="1598" y="1966"/>
                    <a:pt x="835" y="4784"/>
                  </a:cubicBezTo>
                  <a:cubicBezTo>
                    <a:pt x="1" y="8019"/>
                    <a:pt x="1268" y="11155"/>
                    <a:pt x="3670" y="11789"/>
                  </a:cubicBezTo>
                  <a:cubicBezTo>
                    <a:pt x="3962" y="11865"/>
                    <a:pt x="4258" y="11901"/>
                    <a:pt x="4552" y="11901"/>
                  </a:cubicBezTo>
                  <a:cubicBezTo>
                    <a:pt x="6712" y="11901"/>
                    <a:pt x="8840" y="9932"/>
                    <a:pt x="9574" y="7085"/>
                  </a:cubicBezTo>
                  <a:cubicBezTo>
                    <a:pt x="10441" y="3883"/>
                    <a:pt x="9174" y="747"/>
                    <a:pt x="6739" y="114"/>
                  </a:cubicBezTo>
                  <a:cubicBezTo>
                    <a:pt x="6450" y="38"/>
                    <a:pt x="6158" y="1"/>
                    <a:pt x="58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4572844" y="2230551"/>
              <a:ext cx="127351" cy="228349"/>
            </a:xfrm>
            <a:custGeom>
              <a:avLst/>
              <a:gdLst/>
              <a:ahLst/>
              <a:cxnLst/>
              <a:rect l="l" t="t" r="r" b="b"/>
              <a:pathLst>
                <a:path w="4504" h="8076" extrusionOk="0">
                  <a:moveTo>
                    <a:pt x="2068" y="403"/>
                  </a:moveTo>
                  <a:cubicBezTo>
                    <a:pt x="2435" y="403"/>
                    <a:pt x="2869" y="737"/>
                    <a:pt x="3202" y="1304"/>
                  </a:cubicBezTo>
                  <a:cubicBezTo>
                    <a:pt x="3669" y="2104"/>
                    <a:pt x="3903" y="2972"/>
                    <a:pt x="3970" y="3872"/>
                  </a:cubicBezTo>
                  <a:cubicBezTo>
                    <a:pt x="4070" y="4773"/>
                    <a:pt x="3970" y="5707"/>
                    <a:pt x="3703" y="6541"/>
                  </a:cubicBezTo>
                  <a:cubicBezTo>
                    <a:pt x="3436" y="7208"/>
                    <a:pt x="3036" y="7642"/>
                    <a:pt x="2669" y="7675"/>
                  </a:cubicBezTo>
                  <a:cubicBezTo>
                    <a:pt x="2650" y="7677"/>
                    <a:pt x="2632" y="7677"/>
                    <a:pt x="2613" y="7677"/>
                  </a:cubicBezTo>
                  <a:cubicBezTo>
                    <a:pt x="2226" y="7677"/>
                    <a:pt x="1785" y="7347"/>
                    <a:pt x="1434" y="6774"/>
                  </a:cubicBezTo>
                  <a:cubicBezTo>
                    <a:pt x="600" y="5140"/>
                    <a:pt x="400" y="3238"/>
                    <a:pt x="967" y="1504"/>
                  </a:cubicBezTo>
                  <a:cubicBezTo>
                    <a:pt x="1201" y="837"/>
                    <a:pt x="1568" y="436"/>
                    <a:pt x="2001" y="403"/>
                  </a:cubicBezTo>
                  <a:close/>
                  <a:moveTo>
                    <a:pt x="2039" y="1"/>
                  </a:moveTo>
                  <a:cubicBezTo>
                    <a:pt x="2015" y="1"/>
                    <a:pt x="1992" y="1"/>
                    <a:pt x="1968" y="3"/>
                  </a:cubicBezTo>
                  <a:cubicBezTo>
                    <a:pt x="1401" y="70"/>
                    <a:pt x="901" y="537"/>
                    <a:pt x="600" y="1370"/>
                  </a:cubicBezTo>
                  <a:cubicBezTo>
                    <a:pt x="0" y="3238"/>
                    <a:pt x="167" y="5240"/>
                    <a:pt x="1101" y="6974"/>
                  </a:cubicBezTo>
                  <a:cubicBezTo>
                    <a:pt x="1534" y="7675"/>
                    <a:pt x="2068" y="8075"/>
                    <a:pt x="2602" y="8075"/>
                  </a:cubicBezTo>
                  <a:lnTo>
                    <a:pt x="2702" y="8075"/>
                  </a:lnTo>
                  <a:cubicBezTo>
                    <a:pt x="3302" y="8009"/>
                    <a:pt x="3769" y="7542"/>
                    <a:pt x="4103" y="6708"/>
                  </a:cubicBezTo>
                  <a:cubicBezTo>
                    <a:pt x="4403" y="5774"/>
                    <a:pt x="4503" y="4806"/>
                    <a:pt x="4403" y="3839"/>
                  </a:cubicBezTo>
                  <a:cubicBezTo>
                    <a:pt x="4336" y="2872"/>
                    <a:pt x="4036" y="1938"/>
                    <a:pt x="3569" y="1104"/>
                  </a:cubicBezTo>
                  <a:cubicBezTo>
                    <a:pt x="3122" y="368"/>
                    <a:pt x="2582" y="1"/>
                    <a:pt x="20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5482988" y="2491020"/>
              <a:ext cx="175475" cy="199904"/>
            </a:xfrm>
            <a:custGeom>
              <a:avLst/>
              <a:gdLst/>
              <a:ahLst/>
              <a:cxnLst/>
              <a:rect l="l" t="t" r="r" b="b"/>
              <a:pathLst>
                <a:path w="6206" h="7070" extrusionOk="0">
                  <a:moveTo>
                    <a:pt x="4837" y="398"/>
                  </a:moveTo>
                  <a:cubicBezTo>
                    <a:pt x="5004" y="398"/>
                    <a:pt x="5171" y="431"/>
                    <a:pt x="5338" y="531"/>
                  </a:cubicBezTo>
                  <a:cubicBezTo>
                    <a:pt x="5671" y="765"/>
                    <a:pt x="5805" y="1332"/>
                    <a:pt x="5671" y="2032"/>
                  </a:cubicBezTo>
                  <a:cubicBezTo>
                    <a:pt x="5304" y="3800"/>
                    <a:pt x="4204" y="5368"/>
                    <a:pt x="2669" y="6369"/>
                  </a:cubicBezTo>
                  <a:cubicBezTo>
                    <a:pt x="2308" y="6570"/>
                    <a:pt x="1958" y="6674"/>
                    <a:pt x="1664" y="6674"/>
                  </a:cubicBezTo>
                  <a:cubicBezTo>
                    <a:pt x="1470" y="6674"/>
                    <a:pt x="1301" y="6628"/>
                    <a:pt x="1168" y="6535"/>
                  </a:cubicBezTo>
                  <a:cubicBezTo>
                    <a:pt x="434" y="6035"/>
                    <a:pt x="768" y="4234"/>
                    <a:pt x="1902" y="2599"/>
                  </a:cubicBezTo>
                  <a:cubicBezTo>
                    <a:pt x="2402" y="1832"/>
                    <a:pt x="3036" y="1198"/>
                    <a:pt x="3803" y="731"/>
                  </a:cubicBezTo>
                  <a:cubicBezTo>
                    <a:pt x="4137" y="531"/>
                    <a:pt x="4471" y="431"/>
                    <a:pt x="4837" y="398"/>
                  </a:cubicBezTo>
                  <a:close/>
                  <a:moveTo>
                    <a:pt x="4827" y="1"/>
                  </a:moveTo>
                  <a:cubicBezTo>
                    <a:pt x="4471" y="1"/>
                    <a:pt x="4058" y="118"/>
                    <a:pt x="3603" y="364"/>
                  </a:cubicBezTo>
                  <a:cubicBezTo>
                    <a:pt x="2803" y="865"/>
                    <a:pt x="2102" y="1565"/>
                    <a:pt x="1568" y="2366"/>
                  </a:cubicBezTo>
                  <a:cubicBezTo>
                    <a:pt x="268" y="4234"/>
                    <a:pt x="1" y="6202"/>
                    <a:pt x="935" y="6869"/>
                  </a:cubicBezTo>
                  <a:cubicBezTo>
                    <a:pt x="1135" y="7002"/>
                    <a:pt x="1402" y="7069"/>
                    <a:pt x="1669" y="7069"/>
                  </a:cubicBezTo>
                  <a:cubicBezTo>
                    <a:pt x="2102" y="7069"/>
                    <a:pt x="2502" y="6936"/>
                    <a:pt x="2869" y="6702"/>
                  </a:cubicBezTo>
                  <a:cubicBezTo>
                    <a:pt x="4537" y="5668"/>
                    <a:pt x="5671" y="4000"/>
                    <a:pt x="6072" y="2099"/>
                  </a:cubicBezTo>
                  <a:cubicBezTo>
                    <a:pt x="6205" y="1198"/>
                    <a:pt x="6038" y="531"/>
                    <a:pt x="5538" y="198"/>
                  </a:cubicBezTo>
                  <a:cubicBezTo>
                    <a:pt x="5336" y="68"/>
                    <a:pt x="5098" y="1"/>
                    <a:pt x="48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4797319" y="2331097"/>
              <a:ext cx="184890" cy="209998"/>
            </a:xfrm>
            <a:custGeom>
              <a:avLst/>
              <a:gdLst/>
              <a:ahLst/>
              <a:cxnLst/>
              <a:rect l="l" t="t" r="r" b="b"/>
              <a:pathLst>
                <a:path w="6539" h="7427" extrusionOk="0">
                  <a:moveTo>
                    <a:pt x="3624" y="1"/>
                  </a:moveTo>
                  <a:cubicBezTo>
                    <a:pt x="2302" y="1"/>
                    <a:pt x="999" y="1239"/>
                    <a:pt x="534" y="2985"/>
                  </a:cubicBezTo>
                  <a:cubicBezTo>
                    <a:pt x="0" y="5020"/>
                    <a:pt x="801" y="6954"/>
                    <a:pt x="2302" y="7355"/>
                  </a:cubicBezTo>
                  <a:cubicBezTo>
                    <a:pt x="2485" y="7403"/>
                    <a:pt x="2670" y="7427"/>
                    <a:pt x="2854" y="7427"/>
                  </a:cubicBezTo>
                  <a:cubicBezTo>
                    <a:pt x="4185" y="7427"/>
                    <a:pt x="5502" y="6206"/>
                    <a:pt x="5971" y="4419"/>
                  </a:cubicBezTo>
                  <a:cubicBezTo>
                    <a:pt x="6538" y="2418"/>
                    <a:pt x="5704" y="483"/>
                    <a:pt x="4203" y="83"/>
                  </a:cubicBezTo>
                  <a:cubicBezTo>
                    <a:pt x="4011" y="27"/>
                    <a:pt x="3817" y="1"/>
                    <a:pt x="36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5188730" y="2385583"/>
              <a:ext cx="295248" cy="336812"/>
            </a:xfrm>
            <a:custGeom>
              <a:avLst/>
              <a:gdLst/>
              <a:ahLst/>
              <a:cxnLst/>
              <a:rect l="l" t="t" r="r" b="b"/>
              <a:pathLst>
                <a:path w="10442" h="11912" extrusionOk="0">
                  <a:moveTo>
                    <a:pt x="5862" y="0"/>
                  </a:moveTo>
                  <a:cubicBezTo>
                    <a:pt x="3731" y="0"/>
                    <a:pt x="1597" y="1963"/>
                    <a:pt x="868" y="4794"/>
                  </a:cubicBezTo>
                  <a:cubicBezTo>
                    <a:pt x="0" y="8030"/>
                    <a:pt x="1268" y="11165"/>
                    <a:pt x="3703" y="11799"/>
                  </a:cubicBezTo>
                  <a:cubicBezTo>
                    <a:pt x="3991" y="11875"/>
                    <a:pt x="4283" y="11912"/>
                    <a:pt x="4576" y="11912"/>
                  </a:cubicBezTo>
                  <a:cubicBezTo>
                    <a:pt x="6719" y="11912"/>
                    <a:pt x="8873" y="9943"/>
                    <a:pt x="9607" y="7096"/>
                  </a:cubicBezTo>
                  <a:cubicBezTo>
                    <a:pt x="10441" y="3860"/>
                    <a:pt x="9173" y="758"/>
                    <a:pt x="6772" y="124"/>
                  </a:cubicBezTo>
                  <a:cubicBezTo>
                    <a:pt x="6471" y="40"/>
                    <a:pt x="6167" y="0"/>
                    <a:pt x="58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5219860" y="2442670"/>
              <a:ext cx="183929" cy="209687"/>
            </a:xfrm>
            <a:custGeom>
              <a:avLst/>
              <a:gdLst/>
              <a:ahLst/>
              <a:cxnLst/>
              <a:rect l="l" t="t" r="r" b="b"/>
              <a:pathLst>
                <a:path w="6505" h="7416" extrusionOk="0">
                  <a:moveTo>
                    <a:pt x="3648" y="1"/>
                  </a:moveTo>
                  <a:cubicBezTo>
                    <a:pt x="2312" y="1"/>
                    <a:pt x="973" y="1218"/>
                    <a:pt x="534" y="2975"/>
                  </a:cubicBezTo>
                  <a:cubicBezTo>
                    <a:pt x="0" y="4976"/>
                    <a:pt x="767" y="6945"/>
                    <a:pt x="2302" y="7345"/>
                  </a:cubicBezTo>
                  <a:cubicBezTo>
                    <a:pt x="2481" y="7393"/>
                    <a:pt x="2663" y="7416"/>
                    <a:pt x="2845" y="7416"/>
                  </a:cubicBezTo>
                  <a:cubicBezTo>
                    <a:pt x="4179" y="7416"/>
                    <a:pt x="5501" y="6171"/>
                    <a:pt x="5971" y="4409"/>
                  </a:cubicBezTo>
                  <a:cubicBezTo>
                    <a:pt x="6505" y="2408"/>
                    <a:pt x="5704" y="473"/>
                    <a:pt x="4203" y="73"/>
                  </a:cubicBezTo>
                  <a:cubicBezTo>
                    <a:pt x="4020" y="24"/>
                    <a:pt x="3834" y="1"/>
                    <a:pt x="36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4965187" y="1552488"/>
              <a:ext cx="630080" cy="720588"/>
            </a:xfrm>
            <a:custGeom>
              <a:avLst/>
              <a:gdLst/>
              <a:ahLst/>
              <a:cxnLst/>
              <a:rect l="l" t="t" r="r" b="b"/>
              <a:pathLst>
                <a:path w="22284" h="25485" extrusionOk="0">
                  <a:moveTo>
                    <a:pt x="11309" y="0"/>
                  </a:moveTo>
                  <a:cubicBezTo>
                    <a:pt x="11309" y="0"/>
                    <a:pt x="101" y="14177"/>
                    <a:pt x="1" y="25485"/>
                  </a:cubicBezTo>
                  <a:cubicBezTo>
                    <a:pt x="4404" y="16145"/>
                    <a:pt x="13944" y="5971"/>
                    <a:pt x="13944" y="5971"/>
                  </a:cubicBezTo>
                  <a:lnTo>
                    <a:pt x="21883" y="7439"/>
                  </a:lnTo>
                  <a:lnTo>
                    <a:pt x="22283" y="1768"/>
                  </a:lnTo>
                  <a:lnTo>
                    <a:pt x="113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5507502" y="1379728"/>
              <a:ext cx="501796" cy="457263"/>
            </a:xfrm>
            <a:custGeom>
              <a:avLst/>
              <a:gdLst/>
              <a:ahLst/>
              <a:cxnLst/>
              <a:rect l="l" t="t" r="r" b="b"/>
              <a:pathLst>
                <a:path w="17747" h="16172" extrusionOk="0">
                  <a:moveTo>
                    <a:pt x="11439" y="0"/>
                  </a:moveTo>
                  <a:cubicBezTo>
                    <a:pt x="10829" y="0"/>
                    <a:pt x="10212" y="211"/>
                    <a:pt x="9708" y="639"/>
                  </a:cubicBezTo>
                  <a:lnTo>
                    <a:pt x="2403" y="7011"/>
                  </a:lnTo>
                  <a:cubicBezTo>
                    <a:pt x="234" y="8912"/>
                    <a:pt x="1" y="12214"/>
                    <a:pt x="1902" y="14383"/>
                  </a:cubicBezTo>
                  <a:cubicBezTo>
                    <a:pt x="2920" y="15564"/>
                    <a:pt x="4364" y="16171"/>
                    <a:pt x="5819" y="16171"/>
                  </a:cubicBezTo>
                  <a:cubicBezTo>
                    <a:pt x="7033" y="16171"/>
                    <a:pt x="8254" y="15748"/>
                    <a:pt x="9241" y="14883"/>
                  </a:cubicBezTo>
                  <a:lnTo>
                    <a:pt x="16579" y="8512"/>
                  </a:lnTo>
                  <a:cubicBezTo>
                    <a:pt x="17647" y="7544"/>
                    <a:pt x="17747" y="5943"/>
                    <a:pt x="16846" y="4842"/>
                  </a:cubicBezTo>
                  <a:lnTo>
                    <a:pt x="13377" y="873"/>
                  </a:lnTo>
                  <a:cubicBezTo>
                    <a:pt x="12871" y="295"/>
                    <a:pt x="12160" y="0"/>
                    <a:pt x="114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5711252" y="1316562"/>
              <a:ext cx="369752" cy="343372"/>
            </a:xfrm>
            <a:custGeom>
              <a:avLst/>
              <a:gdLst/>
              <a:ahLst/>
              <a:cxnLst/>
              <a:rect l="l" t="t" r="r" b="b"/>
              <a:pathLst>
                <a:path w="13077" h="12144" extrusionOk="0">
                  <a:moveTo>
                    <a:pt x="7346" y="1"/>
                  </a:moveTo>
                  <a:cubicBezTo>
                    <a:pt x="6867" y="1"/>
                    <a:pt x="6387" y="169"/>
                    <a:pt x="6004" y="505"/>
                  </a:cubicBezTo>
                  <a:lnTo>
                    <a:pt x="1868" y="4108"/>
                  </a:lnTo>
                  <a:cubicBezTo>
                    <a:pt x="167" y="5575"/>
                    <a:pt x="0" y="8144"/>
                    <a:pt x="1468" y="9845"/>
                  </a:cubicBezTo>
                  <a:lnTo>
                    <a:pt x="2268" y="10746"/>
                  </a:lnTo>
                  <a:cubicBezTo>
                    <a:pt x="3068" y="11672"/>
                    <a:pt x="4194" y="12144"/>
                    <a:pt x="5328" y="12144"/>
                  </a:cubicBezTo>
                  <a:cubicBezTo>
                    <a:pt x="6277" y="12144"/>
                    <a:pt x="7231" y="11814"/>
                    <a:pt x="8006" y="11146"/>
                  </a:cubicBezTo>
                  <a:lnTo>
                    <a:pt x="12142" y="7510"/>
                  </a:lnTo>
                  <a:cubicBezTo>
                    <a:pt x="12976" y="6776"/>
                    <a:pt x="13076" y="5509"/>
                    <a:pt x="12342" y="4675"/>
                  </a:cubicBezTo>
                  <a:lnTo>
                    <a:pt x="8873" y="705"/>
                  </a:lnTo>
                  <a:cubicBezTo>
                    <a:pt x="8476" y="235"/>
                    <a:pt x="7912" y="1"/>
                    <a:pt x="7346" y="1"/>
                  </a:cubicBezTo>
                  <a:close/>
                </a:path>
              </a:pathLst>
            </a:custGeom>
            <a:solidFill>
              <a:srgbClr val="58DD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6"/>
            <p:cNvSpPr/>
            <p:nvPr/>
          </p:nvSpPr>
          <p:spPr>
            <a:xfrm>
              <a:off x="5726322" y="982182"/>
              <a:ext cx="903584" cy="688864"/>
            </a:xfrm>
            <a:custGeom>
              <a:avLst/>
              <a:gdLst/>
              <a:ahLst/>
              <a:cxnLst/>
              <a:rect l="l" t="t" r="r" b="b"/>
              <a:pathLst>
                <a:path w="31957" h="24363" extrusionOk="0">
                  <a:moveTo>
                    <a:pt x="23130" y="1"/>
                  </a:moveTo>
                  <a:cubicBezTo>
                    <a:pt x="22500" y="1"/>
                    <a:pt x="21859" y="136"/>
                    <a:pt x="21249" y="423"/>
                  </a:cubicBezTo>
                  <a:lnTo>
                    <a:pt x="6339" y="7461"/>
                  </a:lnTo>
                  <a:cubicBezTo>
                    <a:pt x="1902" y="9596"/>
                    <a:pt x="1" y="14866"/>
                    <a:pt x="2102" y="19303"/>
                  </a:cubicBezTo>
                  <a:cubicBezTo>
                    <a:pt x="3622" y="22487"/>
                    <a:pt x="6816" y="24363"/>
                    <a:pt x="10146" y="24363"/>
                  </a:cubicBezTo>
                  <a:cubicBezTo>
                    <a:pt x="11421" y="24363"/>
                    <a:pt x="12716" y="24088"/>
                    <a:pt x="13944" y="23506"/>
                  </a:cubicBezTo>
                  <a:lnTo>
                    <a:pt x="28855" y="16434"/>
                  </a:lnTo>
                  <a:cubicBezTo>
                    <a:pt x="31056" y="15400"/>
                    <a:pt x="31957" y="12765"/>
                    <a:pt x="30956" y="10563"/>
                  </a:cubicBezTo>
                  <a:lnTo>
                    <a:pt x="27120" y="2491"/>
                  </a:lnTo>
                  <a:cubicBezTo>
                    <a:pt x="26348" y="923"/>
                    <a:pt x="24775" y="1"/>
                    <a:pt x="23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6"/>
            <p:cNvSpPr/>
            <p:nvPr/>
          </p:nvSpPr>
          <p:spPr>
            <a:xfrm>
              <a:off x="6154519" y="760308"/>
              <a:ext cx="801738" cy="728251"/>
            </a:xfrm>
            <a:custGeom>
              <a:avLst/>
              <a:gdLst/>
              <a:ahLst/>
              <a:cxnLst/>
              <a:rect l="l" t="t" r="r" b="b"/>
              <a:pathLst>
                <a:path w="28355" h="25756" extrusionOk="0">
                  <a:moveTo>
                    <a:pt x="14179" y="1"/>
                  </a:moveTo>
                  <a:cubicBezTo>
                    <a:pt x="8379" y="1"/>
                    <a:pt x="3120" y="3949"/>
                    <a:pt x="1669" y="9837"/>
                  </a:cubicBezTo>
                  <a:cubicBezTo>
                    <a:pt x="1" y="16742"/>
                    <a:pt x="4237" y="23714"/>
                    <a:pt x="11142" y="25382"/>
                  </a:cubicBezTo>
                  <a:cubicBezTo>
                    <a:pt x="12169" y="25635"/>
                    <a:pt x="13196" y="25756"/>
                    <a:pt x="14208" y="25756"/>
                  </a:cubicBezTo>
                  <a:cubicBezTo>
                    <a:pt x="20002" y="25756"/>
                    <a:pt x="25267" y="21787"/>
                    <a:pt x="26687" y="15908"/>
                  </a:cubicBezTo>
                  <a:cubicBezTo>
                    <a:pt x="28355" y="9003"/>
                    <a:pt x="24118" y="2065"/>
                    <a:pt x="17213" y="364"/>
                  </a:cubicBezTo>
                  <a:cubicBezTo>
                    <a:pt x="16197" y="118"/>
                    <a:pt x="15180" y="1"/>
                    <a:pt x="14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6444083" y="847677"/>
              <a:ext cx="465972" cy="583398"/>
            </a:xfrm>
            <a:custGeom>
              <a:avLst/>
              <a:gdLst/>
              <a:ahLst/>
              <a:cxnLst/>
              <a:rect l="l" t="t" r="r" b="b"/>
              <a:pathLst>
                <a:path w="16480" h="20633" extrusionOk="0">
                  <a:moveTo>
                    <a:pt x="8441" y="0"/>
                  </a:moveTo>
                  <a:cubicBezTo>
                    <a:pt x="4181" y="0"/>
                    <a:pt x="560" y="4356"/>
                    <a:pt x="267" y="9916"/>
                  </a:cubicBezTo>
                  <a:cubicBezTo>
                    <a:pt x="1" y="15620"/>
                    <a:pt x="3303" y="20424"/>
                    <a:pt x="7706" y="20624"/>
                  </a:cubicBezTo>
                  <a:cubicBezTo>
                    <a:pt x="7816" y="20630"/>
                    <a:pt x="7926" y="20633"/>
                    <a:pt x="8036" y="20633"/>
                  </a:cubicBezTo>
                  <a:cubicBezTo>
                    <a:pt x="12266" y="20633"/>
                    <a:pt x="15886" y="16278"/>
                    <a:pt x="16179" y="10750"/>
                  </a:cubicBezTo>
                  <a:cubicBezTo>
                    <a:pt x="16479" y="5046"/>
                    <a:pt x="13143" y="243"/>
                    <a:pt x="8774" y="9"/>
                  </a:cubicBezTo>
                  <a:cubicBezTo>
                    <a:pt x="8662" y="3"/>
                    <a:pt x="8552" y="0"/>
                    <a:pt x="84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6191305" y="1010909"/>
              <a:ext cx="409365" cy="420873"/>
            </a:xfrm>
            <a:custGeom>
              <a:avLst/>
              <a:gdLst/>
              <a:ahLst/>
              <a:cxnLst/>
              <a:rect l="l" t="t" r="r" b="b"/>
              <a:pathLst>
                <a:path w="14478" h="14885" extrusionOk="0">
                  <a:moveTo>
                    <a:pt x="5273" y="304"/>
                  </a:moveTo>
                  <a:cubicBezTo>
                    <a:pt x="5328" y="304"/>
                    <a:pt x="5383" y="305"/>
                    <a:pt x="5438" y="307"/>
                  </a:cubicBezTo>
                  <a:cubicBezTo>
                    <a:pt x="7740" y="307"/>
                    <a:pt x="10308" y="1908"/>
                    <a:pt x="11943" y="4577"/>
                  </a:cubicBezTo>
                  <a:cubicBezTo>
                    <a:pt x="14144" y="8213"/>
                    <a:pt x="13811" y="12416"/>
                    <a:pt x="11242" y="13984"/>
                  </a:cubicBezTo>
                  <a:cubicBezTo>
                    <a:pt x="10572" y="14390"/>
                    <a:pt x="9817" y="14590"/>
                    <a:pt x="9013" y="14590"/>
                  </a:cubicBezTo>
                  <a:cubicBezTo>
                    <a:pt x="8297" y="14590"/>
                    <a:pt x="7542" y="14431"/>
                    <a:pt x="6772" y="14117"/>
                  </a:cubicBezTo>
                  <a:cubicBezTo>
                    <a:pt x="5004" y="13316"/>
                    <a:pt x="3537" y="11982"/>
                    <a:pt x="2536" y="10314"/>
                  </a:cubicBezTo>
                  <a:cubicBezTo>
                    <a:pt x="334" y="6678"/>
                    <a:pt x="668" y="2475"/>
                    <a:pt x="3237" y="874"/>
                  </a:cubicBezTo>
                  <a:cubicBezTo>
                    <a:pt x="3856" y="503"/>
                    <a:pt x="4561" y="304"/>
                    <a:pt x="5273" y="304"/>
                  </a:cubicBezTo>
                  <a:close/>
                  <a:moveTo>
                    <a:pt x="5458" y="0"/>
                  </a:moveTo>
                  <a:cubicBezTo>
                    <a:pt x="4620" y="0"/>
                    <a:pt x="3816" y="206"/>
                    <a:pt x="3103" y="641"/>
                  </a:cubicBezTo>
                  <a:cubicBezTo>
                    <a:pt x="368" y="2309"/>
                    <a:pt x="1" y="6712"/>
                    <a:pt x="2303" y="10448"/>
                  </a:cubicBezTo>
                  <a:cubicBezTo>
                    <a:pt x="3303" y="12182"/>
                    <a:pt x="4838" y="13550"/>
                    <a:pt x="6672" y="14384"/>
                  </a:cubicBezTo>
                  <a:cubicBezTo>
                    <a:pt x="7406" y="14717"/>
                    <a:pt x="8207" y="14884"/>
                    <a:pt x="9041" y="14884"/>
                  </a:cubicBezTo>
                  <a:cubicBezTo>
                    <a:pt x="9841" y="14884"/>
                    <a:pt x="10675" y="14684"/>
                    <a:pt x="11376" y="14250"/>
                  </a:cubicBezTo>
                  <a:cubicBezTo>
                    <a:pt x="14111" y="12583"/>
                    <a:pt x="14478" y="8179"/>
                    <a:pt x="12176" y="4443"/>
                  </a:cubicBezTo>
                  <a:cubicBezTo>
                    <a:pt x="10499" y="1657"/>
                    <a:pt x="7837" y="0"/>
                    <a:pt x="54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6291285" y="1052190"/>
              <a:ext cx="8511" cy="7974"/>
            </a:xfrm>
            <a:custGeom>
              <a:avLst/>
              <a:gdLst/>
              <a:ahLst/>
              <a:cxnLst/>
              <a:rect l="l" t="t" r="r" b="b"/>
              <a:pathLst>
                <a:path w="301" h="282" extrusionOk="0">
                  <a:moveTo>
                    <a:pt x="149" y="1"/>
                  </a:moveTo>
                  <a:cubicBezTo>
                    <a:pt x="112" y="1"/>
                    <a:pt x="81" y="24"/>
                    <a:pt x="34" y="48"/>
                  </a:cubicBezTo>
                  <a:cubicBezTo>
                    <a:pt x="1" y="115"/>
                    <a:pt x="1" y="181"/>
                    <a:pt x="34" y="248"/>
                  </a:cubicBezTo>
                  <a:cubicBezTo>
                    <a:pt x="67" y="282"/>
                    <a:pt x="101" y="282"/>
                    <a:pt x="134" y="282"/>
                  </a:cubicBezTo>
                  <a:lnTo>
                    <a:pt x="201" y="282"/>
                  </a:lnTo>
                  <a:cubicBezTo>
                    <a:pt x="234" y="282"/>
                    <a:pt x="234" y="248"/>
                    <a:pt x="268" y="248"/>
                  </a:cubicBezTo>
                  <a:cubicBezTo>
                    <a:pt x="301" y="181"/>
                    <a:pt x="301" y="115"/>
                    <a:pt x="268" y="48"/>
                  </a:cubicBezTo>
                  <a:cubicBezTo>
                    <a:pt x="234" y="15"/>
                    <a:pt x="234" y="15"/>
                    <a:pt x="201" y="15"/>
                  </a:cubicBezTo>
                  <a:cubicBezTo>
                    <a:pt x="181" y="5"/>
                    <a:pt x="165"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6313933" y="1038449"/>
              <a:ext cx="182996" cy="98114"/>
            </a:xfrm>
            <a:custGeom>
              <a:avLst/>
              <a:gdLst/>
              <a:ahLst/>
              <a:cxnLst/>
              <a:rect l="l" t="t" r="r" b="b"/>
              <a:pathLst>
                <a:path w="6472" h="3470" extrusionOk="0">
                  <a:moveTo>
                    <a:pt x="1068" y="0"/>
                  </a:moveTo>
                  <a:cubicBezTo>
                    <a:pt x="1001" y="0"/>
                    <a:pt x="934" y="67"/>
                    <a:pt x="934" y="134"/>
                  </a:cubicBezTo>
                  <a:lnTo>
                    <a:pt x="934" y="167"/>
                  </a:lnTo>
                  <a:cubicBezTo>
                    <a:pt x="934" y="234"/>
                    <a:pt x="1001" y="267"/>
                    <a:pt x="1068" y="301"/>
                  </a:cubicBezTo>
                  <a:cubicBezTo>
                    <a:pt x="1134" y="301"/>
                    <a:pt x="1201" y="234"/>
                    <a:pt x="1201" y="134"/>
                  </a:cubicBezTo>
                  <a:cubicBezTo>
                    <a:pt x="1201" y="67"/>
                    <a:pt x="1134" y="0"/>
                    <a:pt x="1068" y="0"/>
                  </a:cubicBezTo>
                  <a:close/>
                  <a:moveTo>
                    <a:pt x="1950" y="92"/>
                  </a:moveTo>
                  <a:cubicBezTo>
                    <a:pt x="1879" y="92"/>
                    <a:pt x="1835" y="146"/>
                    <a:pt x="1835" y="200"/>
                  </a:cubicBezTo>
                  <a:cubicBezTo>
                    <a:pt x="1802" y="267"/>
                    <a:pt x="1868" y="367"/>
                    <a:pt x="1935" y="367"/>
                  </a:cubicBezTo>
                  <a:lnTo>
                    <a:pt x="1968" y="367"/>
                  </a:lnTo>
                  <a:cubicBezTo>
                    <a:pt x="2035" y="367"/>
                    <a:pt x="2102" y="334"/>
                    <a:pt x="2102" y="267"/>
                  </a:cubicBezTo>
                  <a:cubicBezTo>
                    <a:pt x="2102" y="200"/>
                    <a:pt x="2068" y="100"/>
                    <a:pt x="2002" y="100"/>
                  </a:cubicBezTo>
                  <a:cubicBezTo>
                    <a:pt x="1983" y="94"/>
                    <a:pt x="1966" y="92"/>
                    <a:pt x="1950" y="92"/>
                  </a:cubicBezTo>
                  <a:close/>
                  <a:moveTo>
                    <a:pt x="188" y="121"/>
                  </a:moveTo>
                  <a:cubicBezTo>
                    <a:pt x="169" y="121"/>
                    <a:pt x="150" y="125"/>
                    <a:pt x="134" y="134"/>
                  </a:cubicBezTo>
                  <a:cubicBezTo>
                    <a:pt x="67" y="134"/>
                    <a:pt x="0" y="234"/>
                    <a:pt x="34" y="301"/>
                  </a:cubicBezTo>
                  <a:cubicBezTo>
                    <a:pt x="67" y="367"/>
                    <a:pt x="100" y="401"/>
                    <a:pt x="167" y="401"/>
                  </a:cubicBezTo>
                  <a:lnTo>
                    <a:pt x="200" y="401"/>
                  </a:lnTo>
                  <a:cubicBezTo>
                    <a:pt x="267" y="367"/>
                    <a:pt x="334" y="301"/>
                    <a:pt x="301" y="234"/>
                  </a:cubicBezTo>
                  <a:cubicBezTo>
                    <a:pt x="301" y="159"/>
                    <a:pt x="244" y="121"/>
                    <a:pt x="188" y="121"/>
                  </a:cubicBezTo>
                  <a:close/>
                  <a:moveTo>
                    <a:pt x="2816" y="354"/>
                  </a:moveTo>
                  <a:cubicBezTo>
                    <a:pt x="2769" y="354"/>
                    <a:pt x="2727" y="385"/>
                    <a:pt x="2702" y="434"/>
                  </a:cubicBezTo>
                  <a:cubicBezTo>
                    <a:pt x="2669" y="501"/>
                    <a:pt x="2702" y="601"/>
                    <a:pt x="2769" y="634"/>
                  </a:cubicBezTo>
                  <a:lnTo>
                    <a:pt x="2836" y="634"/>
                  </a:lnTo>
                  <a:cubicBezTo>
                    <a:pt x="2902" y="634"/>
                    <a:pt x="2936" y="601"/>
                    <a:pt x="2969" y="567"/>
                  </a:cubicBezTo>
                  <a:cubicBezTo>
                    <a:pt x="3002" y="467"/>
                    <a:pt x="2969" y="401"/>
                    <a:pt x="2869" y="367"/>
                  </a:cubicBezTo>
                  <a:cubicBezTo>
                    <a:pt x="2851" y="358"/>
                    <a:pt x="2833" y="354"/>
                    <a:pt x="2816" y="354"/>
                  </a:cubicBezTo>
                  <a:close/>
                  <a:moveTo>
                    <a:pt x="3631" y="748"/>
                  </a:moveTo>
                  <a:cubicBezTo>
                    <a:pt x="3592" y="748"/>
                    <a:pt x="3557" y="771"/>
                    <a:pt x="3536" y="834"/>
                  </a:cubicBezTo>
                  <a:cubicBezTo>
                    <a:pt x="3469" y="901"/>
                    <a:pt x="3503" y="968"/>
                    <a:pt x="3570" y="1001"/>
                  </a:cubicBezTo>
                  <a:lnTo>
                    <a:pt x="3570" y="1034"/>
                  </a:lnTo>
                  <a:lnTo>
                    <a:pt x="3636" y="1034"/>
                  </a:lnTo>
                  <a:cubicBezTo>
                    <a:pt x="3703" y="1034"/>
                    <a:pt x="3736" y="1001"/>
                    <a:pt x="3770" y="968"/>
                  </a:cubicBezTo>
                  <a:cubicBezTo>
                    <a:pt x="3803" y="901"/>
                    <a:pt x="3770" y="801"/>
                    <a:pt x="3703" y="768"/>
                  </a:cubicBezTo>
                  <a:cubicBezTo>
                    <a:pt x="3679" y="755"/>
                    <a:pt x="3654" y="748"/>
                    <a:pt x="3631" y="748"/>
                  </a:cubicBezTo>
                  <a:close/>
                  <a:moveTo>
                    <a:pt x="4411" y="1246"/>
                  </a:moveTo>
                  <a:cubicBezTo>
                    <a:pt x="4365" y="1246"/>
                    <a:pt x="4323" y="1262"/>
                    <a:pt x="4303" y="1301"/>
                  </a:cubicBezTo>
                  <a:cubicBezTo>
                    <a:pt x="4237" y="1368"/>
                    <a:pt x="4270" y="1435"/>
                    <a:pt x="4303" y="1501"/>
                  </a:cubicBezTo>
                  <a:lnTo>
                    <a:pt x="4337" y="1501"/>
                  </a:lnTo>
                  <a:cubicBezTo>
                    <a:pt x="4337" y="1535"/>
                    <a:pt x="4370" y="1535"/>
                    <a:pt x="4403" y="1535"/>
                  </a:cubicBezTo>
                  <a:cubicBezTo>
                    <a:pt x="4437" y="1535"/>
                    <a:pt x="4504" y="1501"/>
                    <a:pt x="4504" y="1468"/>
                  </a:cubicBezTo>
                  <a:cubicBezTo>
                    <a:pt x="4570" y="1401"/>
                    <a:pt x="4537" y="1301"/>
                    <a:pt x="4504" y="1268"/>
                  </a:cubicBezTo>
                  <a:cubicBezTo>
                    <a:pt x="4476" y="1254"/>
                    <a:pt x="4443" y="1246"/>
                    <a:pt x="4411" y="1246"/>
                  </a:cubicBezTo>
                  <a:close/>
                  <a:moveTo>
                    <a:pt x="5104" y="1818"/>
                  </a:moveTo>
                  <a:cubicBezTo>
                    <a:pt x="5071" y="1818"/>
                    <a:pt x="5037" y="1835"/>
                    <a:pt x="5004" y="1868"/>
                  </a:cubicBezTo>
                  <a:cubicBezTo>
                    <a:pt x="4937" y="1935"/>
                    <a:pt x="4937" y="2002"/>
                    <a:pt x="5004" y="2068"/>
                  </a:cubicBezTo>
                  <a:cubicBezTo>
                    <a:pt x="5037" y="2102"/>
                    <a:pt x="5071" y="2102"/>
                    <a:pt x="5104" y="2102"/>
                  </a:cubicBezTo>
                  <a:cubicBezTo>
                    <a:pt x="5137" y="2102"/>
                    <a:pt x="5171" y="2102"/>
                    <a:pt x="5204" y="2068"/>
                  </a:cubicBezTo>
                  <a:cubicBezTo>
                    <a:pt x="5271" y="2002"/>
                    <a:pt x="5271" y="1935"/>
                    <a:pt x="5204" y="1868"/>
                  </a:cubicBezTo>
                  <a:cubicBezTo>
                    <a:pt x="5171" y="1835"/>
                    <a:pt x="5137" y="1818"/>
                    <a:pt x="5104" y="1818"/>
                  </a:cubicBezTo>
                  <a:close/>
                  <a:moveTo>
                    <a:pt x="5738" y="2485"/>
                  </a:moveTo>
                  <a:cubicBezTo>
                    <a:pt x="5704" y="2485"/>
                    <a:pt x="5671" y="2502"/>
                    <a:pt x="5638" y="2535"/>
                  </a:cubicBezTo>
                  <a:cubicBezTo>
                    <a:pt x="5571" y="2569"/>
                    <a:pt x="5571" y="2669"/>
                    <a:pt x="5638" y="2736"/>
                  </a:cubicBezTo>
                  <a:cubicBezTo>
                    <a:pt x="5671" y="2736"/>
                    <a:pt x="5704" y="2769"/>
                    <a:pt x="5738" y="2769"/>
                  </a:cubicBezTo>
                  <a:cubicBezTo>
                    <a:pt x="5771" y="2769"/>
                    <a:pt x="5804" y="2736"/>
                    <a:pt x="5838" y="2736"/>
                  </a:cubicBezTo>
                  <a:cubicBezTo>
                    <a:pt x="5905" y="2669"/>
                    <a:pt x="5905" y="2569"/>
                    <a:pt x="5838" y="2535"/>
                  </a:cubicBezTo>
                  <a:cubicBezTo>
                    <a:pt x="5804" y="2502"/>
                    <a:pt x="5771" y="2485"/>
                    <a:pt x="5738" y="2485"/>
                  </a:cubicBezTo>
                  <a:close/>
                  <a:moveTo>
                    <a:pt x="6321" y="3181"/>
                  </a:moveTo>
                  <a:cubicBezTo>
                    <a:pt x="6293" y="3181"/>
                    <a:pt x="6266" y="3189"/>
                    <a:pt x="6238" y="3203"/>
                  </a:cubicBezTo>
                  <a:cubicBezTo>
                    <a:pt x="6171" y="3269"/>
                    <a:pt x="6138" y="3336"/>
                    <a:pt x="6205" y="3403"/>
                  </a:cubicBezTo>
                  <a:cubicBezTo>
                    <a:pt x="6238" y="3436"/>
                    <a:pt x="6271" y="3469"/>
                    <a:pt x="6305" y="3469"/>
                  </a:cubicBezTo>
                  <a:cubicBezTo>
                    <a:pt x="6338" y="3469"/>
                    <a:pt x="6372" y="3469"/>
                    <a:pt x="6405" y="3436"/>
                  </a:cubicBezTo>
                  <a:cubicBezTo>
                    <a:pt x="6472" y="3403"/>
                    <a:pt x="6472" y="3303"/>
                    <a:pt x="6438" y="3236"/>
                  </a:cubicBezTo>
                  <a:cubicBezTo>
                    <a:pt x="6399" y="3197"/>
                    <a:pt x="6360" y="3181"/>
                    <a:pt x="6321" y="318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6502556" y="1150305"/>
              <a:ext cx="7578" cy="7945"/>
            </a:xfrm>
            <a:custGeom>
              <a:avLst/>
              <a:gdLst/>
              <a:ahLst/>
              <a:cxnLst/>
              <a:rect l="l" t="t" r="r" b="b"/>
              <a:pathLst>
                <a:path w="268" h="281" extrusionOk="0">
                  <a:moveTo>
                    <a:pt x="125" y="0"/>
                  </a:moveTo>
                  <a:cubicBezTo>
                    <a:pt x="107" y="0"/>
                    <a:pt x="87" y="4"/>
                    <a:pt x="67" y="14"/>
                  </a:cubicBezTo>
                  <a:lnTo>
                    <a:pt x="34" y="47"/>
                  </a:lnTo>
                  <a:cubicBezTo>
                    <a:pt x="34" y="47"/>
                    <a:pt x="1" y="81"/>
                    <a:pt x="1" y="81"/>
                  </a:cubicBezTo>
                  <a:cubicBezTo>
                    <a:pt x="1" y="114"/>
                    <a:pt x="1" y="114"/>
                    <a:pt x="1" y="147"/>
                  </a:cubicBezTo>
                  <a:cubicBezTo>
                    <a:pt x="1" y="147"/>
                    <a:pt x="1" y="181"/>
                    <a:pt x="1" y="214"/>
                  </a:cubicBezTo>
                  <a:lnTo>
                    <a:pt x="34" y="214"/>
                  </a:lnTo>
                  <a:cubicBezTo>
                    <a:pt x="67" y="247"/>
                    <a:pt x="101" y="281"/>
                    <a:pt x="168" y="281"/>
                  </a:cubicBezTo>
                  <a:cubicBezTo>
                    <a:pt x="168" y="281"/>
                    <a:pt x="201" y="247"/>
                    <a:pt x="234" y="247"/>
                  </a:cubicBezTo>
                  <a:cubicBezTo>
                    <a:pt x="234" y="214"/>
                    <a:pt x="268" y="214"/>
                    <a:pt x="268" y="214"/>
                  </a:cubicBezTo>
                  <a:cubicBezTo>
                    <a:pt x="268" y="181"/>
                    <a:pt x="268" y="147"/>
                    <a:pt x="268" y="147"/>
                  </a:cubicBezTo>
                  <a:cubicBezTo>
                    <a:pt x="268" y="114"/>
                    <a:pt x="268" y="114"/>
                    <a:pt x="268" y="81"/>
                  </a:cubicBezTo>
                  <a:cubicBezTo>
                    <a:pt x="268" y="81"/>
                    <a:pt x="234" y="47"/>
                    <a:pt x="234" y="47"/>
                  </a:cubicBezTo>
                  <a:cubicBezTo>
                    <a:pt x="211" y="24"/>
                    <a:pt x="170" y="0"/>
                    <a:pt x="1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6619529" y="889496"/>
              <a:ext cx="1295928" cy="925215"/>
            </a:xfrm>
            <a:custGeom>
              <a:avLst/>
              <a:gdLst/>
              <a:ahLst/>
              <a:cxnLst/>
              <a:rect l="l" t="t" r="r" b="b"/>
              <a:pathLst>
                <a:path w="45833" h="32722" extrusionOk="0">
                  <a:moveTo>
                    <a:pt x="12402" y="1"/>
                  </a:moveTo>
                  <a:cubicBezTo>
                    <a:pt x="8087" y="1"/>
                    <a:pt x="4109" y="641"/>
                    <a:pt x="1268" y="1966"/>
                  </a:cubicBezTo>
                  <a:cubicBezTo>
                    <a:pt x="334" y="2400"/>
                    <a:pt x="0" y="3500"/>
                    <a:pt x="500" y="4368"/>
                  </a:cubicBezTo>
                  <a:cubicBezTo>
                    <a:pt x="2068" y="7003"/>
                    <a:pt x="3002" y="11940"/>
                    <a:pt x="2435" y="15175"/>
                  </a:cubicBezTo>
                  <a:cubicBezTo>
                    <a:pt x="2268" y="16176"/>
                    <a:pt x="3002" y="17110"/>
                    <a:pt x="4003" y="17177"/>
                  </a:cubicBezTo>
                  <a:cubicBezTo>
                    <a:pt x="14677" y="18178"/>
                    <a:pt x="23684" y="23715"/>
                    <a:pt x="29288" y="32721"/>
                  </a:cubicBezTo>
                  <a:cubicBezTo>
                    <a:pt x="29521" y="25416"/>
                    <a:pt x="40662" y="19278"/>
                    <a:pt x="45833" y="13741"/>
                  </a:cubicBezTo>
                  <a:cubicBezTo>
                    <a:pt x="41763" y="7904"/>
                    <a:pt x="27853" y="1833"/>
                    <a:pt x="19848" y="598"/>
                  </a:cubicBezTo>
                  <a:cubicBezTo>
                    <a:pt x="17353" y="203"/>
                    <a:pt x="14825" y="1"/>
                    <a:pt x="12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7376875" y="4046230"/>
              <a:ext cx="964913" cy="425397"/>
            </a:xfrm>
            <a:custGeom>
              <a:avLst/>
              <a:gdLst/>
              <a:ahLst/>
              <a:cxnLst/>
              <a:rect l="l" t="t" r="r" b="b"/>
              <a:pathLst>
                <a:path w="34126" h="15045" extrusionOk="0">
                  <a:moveTo>
                    <a:pt x="8907" y="0"/>
                  </a:moveTo>
                  <a:cubicBezTo>
                    <a:pt x="1" y="0"/>
                    <a:pt x="2436" y="15045"/>
                    <a:pt x="2436" y="15045"/>
                  </a:cubicBezTo>
                  <a:lnTo>
                    <a:pt x="30222" y="15045"/>
                  </a:lnTo>
                  <a:cubicBezTo>
                    <a:pt x="33091" y="15045"/>
                    <a:pt x="34125" y="11242"/>
                    <a:pt x="31623" y="9807"/>
                  </a:cubicBezTo>
                  <a:cubicBezTo>
                    <a:pt x="23985" y="5471"/>
                    <a:pt x="13477" y="0"/>
                    <a:pt x="8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7365565" y="4127351"/>
              <a:ext cx="434841" cy="299008"/>
            </a:xfrm>
            <a:custGeom>
              <a:avLst/>
              <a:gdLst/>
              <a:ahLst/>
              <a:cxnLst/>
              <a:rect l="l" t="t" r="r" b="b"/>
              <a:pathLst>
                <a:path w="15379" h="10575" extrusionOk="0">
                  <a:moveTo>
                    <a:pt x="15378" y="0"/>
                  </a:moveTo>
                  <a:lnTo>
                    <a:pt x="468" y="601"/>
                  </a:lnTo>
                  <a:lnTo>
                    <a:pt x="1" y="10574"/>
                  </a:lnTo>
                  <a:cubicBezTo>
                    <a:pt x="13043" y="8440"/>
                    <a:pt x="15378" y="0"/>
                    <a:pt x="15378"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6802497" y="2904995"/>
              <a:ext cx="1337436" cy="1338397"/>
            </a:xfrm>
            <a:custGeom>
              <a:avLst/>
              <a:gdLst/>
              <a:ahLst/>
              <a:cxnLst/>
              <a:rect l="l" t="t" r="r" b="b"/>
              <a:pathLst>
                <a:path w="47301" h="47335" extrusionOk="0">
                  <a:moveTo>
                    <a:pt x="23651" y="0"/>
                  </a:moveTo>
                  <a:cubicBezTo>
                    <a:pt x="10575" y="0"/>
                    <a:pt x="0" y="10608"/>
                    <a:pt x="0" y="23684"/>
                  </a:cubicBezTo>
                  <a:cubicBezTo>
                    <a:pt x="0" y="36727"/>
                    <a:pt x="10575" y="47334"/>
                    <a:pt x="23651" y="47334"/>
                  </a:cubicBezTo>
                  <a:cubicBezTo>
                    <a:pt x="36727" y="47334"/>
                    <a:pt x="47301" y="36727"/>
                    <a:pt x="47301" y="23684"/>
                  </a:cubicBezTo>
                  <a:cubicBezTo>
                    <a:pt x="47301" y="10608"/>
                    <a:pt x="36727" y="0"/>
                    <a:pt x="236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7092033" y="3233296"/>
              <a:ext cx="1033762" cy="967542"/>
            </a:xfrm>
            <a:custGeom>
              <a:avLst/>
              <a:gdLst/>
              <a:ahLst/>
              <a:cxnLst/>
              <a:rect l="l" t="t" r="r" b="b"/>
              <a:pathLst>
                <a:path w="36561" h="34219" extrusionOk="0">
                  <a:moveTo>
                    <a:pt x="20996" y="1"/>
                  </a:moveTo>
                  <a:cubicBezTo>
                    <a:pt x="15866" y="1"/>
                    <a:pt x="10414" y="2496"/>
                    <a:pt x="6472" y="7169"/>
                  </a:cubicBezTo>
                  <a:cubicBezTo>
                    <a:pt x="1" y="14875"/>
                    <a:pt x="34" y="25583"/>
                    <a:pt x="6572" y="31053"/>
                  </a:cubicBezTo>
                  <a:cubicBezTo>
                    <a:pt x="9115" y="33191"/>
                    <a:pt x="12274" y="34219"/>
                    <a:pt x="15565" y="34219"/>
                  </a:cubicBezTo>
                  <a:cubicBezTo>
                    <a:pt x="20695" y="34219"/>
                    <a:pt x="26147" y="31724"/>
                    <a:pt x="30089" y="27050"/>
                  </a:cubicBezTo>
                  <a:cubicBezTo>
                    <a:pt x="36560" y="19345"/>
                    <a:pt x="36527" y="8637"/>
                    <a:pt x="29989" y="3166"/>
                  </a:cubicBezTo>
                  <a:cubicBezTo>
                    <a:pt x="27447" y="1028"/>
                    <a:pt x="24288" y="1"/>
                    <a:pt x="209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6828906" y="3162467"/>
              <a:ext cx="453701" cy="825319"/>
            </a:xfrm>
            <a:custGeom>
              <a:avLst/>
              <a:gdLst/>
              <a:ahLst/>
              <a:cxnLst/>
              <a:rect l="l" t="t" r="r" b="b"/>
              <a:pathLst>
                <a:path w="16046" h="29189" extrusionOk="0">
                  <a:moveTo>
                    <a:pt x="8006" y="401"/>
                  </a:moveTo>
                  <a:lnTo>
                    <a:pt x="8006" y="434"/>
                  </a:lnTo>
                  <a:cubicBezTo>
                    <a:pt x="12209" y="434"/>
                    <a:pt x="15578" y="6739"/>
                    <a:pt x="15578" y="14545"/>
                  </a:cubicBezTo>
                  <a:cubicBezTo>
                    <a:pt x="15578" y="22350"/>
                    <a:pt x="12209" y="28688"/>
                    <a:pt x="8006" y="28688"/>
                  </a:cubicBezTo>
                  <a:cubicBezTo>
                    <a:pt x="3836" y="28688"/>
                    <a:pt x="467" y="22350"/>
                    <a:pt x="467" y="14545"/>
                  </a:cubicBezTo>
                  <a:cubicBezTo>
                    <a:pt x="467" y="6739"/>
                    <a:pt x="3836" y="401"/>
                    <a:pt x="8006" y="401"/>
                  </a:cubicBezTo>
                  <a:close/>
                  <a:moveTo>
                    <a:pt x="8006" y="1"/>
                  </a:moveTo>
                  <a:cubicBezTo>
                    <a:pt x="3603" y="1"/>
                    <a:pt x="0" y="6539"/>
                    <a:pt x="0" y="14578"/>
                  </a:cubicBezTo>
                  <a:cubicBezTo>
                    <a:pt x="0" y="22617"/>
                    <a:pt x="3603" y="29188"/>
                    <a:pt x="8006" y="29188"/>
                  </a:cubicBezTo>
                  <a:cubicBezTo>
                    <a:pt x="12443" y="29188"/>
                    <a:pt x="16045" y="22617"/>
                    <a:pt x="16045" y="14578"/>
                  </a:cubicBezTo>
                  <a:cubicBezTo>
                    <a:pt x="16045" y="6539"/>
                    <a:pt x="12443" y="1"/>
                    <a:pt x="80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7048659" y="3212711"/>
              <a:ext cx="13233" cy="12978"/>
            </a:xfrm>
            <a:custGeom>
              <a:avLst/>
              <a:gdLst/>
              <a:ahLst/>
              <a:cxnLst/>
              <a:rect l="l" t="t" r="r" b="b"/>
              <a:pathLst>
                <a:path w="468" h="459" extrusionOk="0">
                  <a:moveTo>
                    <a:pt x="238" y="0"/>
                  </a:moveTo>
                  <a:cubicBezTo>
                    <a:pt x="209" y="0"/>
                    <a:pt x="184" y="8"/>
                    <a:pt x="167" y="25"/>
                  </a:cubicBezTo>
                  <a:cubicBezTo>
                    <a:pt x="134" y="25"/>
                    <a:pt x="101" y="58"/>
                    <a:pt x="101" y="92"/>
                  </a:cubicBezTo>
                  <a:cubicBezTo>
                    <a:pt x="67" y="92"/>
                    <a:pt x="34" y="125"/>
                    <a:pt x="34" y="158"/>
                  </a:cubicBezTo>
                  <a:cubicBezTo>
                    <a:pt x="1" y="192"/>
                    <a:pt x="1" y="259"/>
                    <a:pt x="34" y="325"/>
                  </a:cubicBezTo>
                  <a:cubicBezTo>
                    <a:pt x="67" y="392"/>
                    <a:pt x="101" y="425"/>
                    <a:pt x="167" y="459"/>
                  </a:cubicBezTo>
                  <a:lnTo>
                    <a:pt x="334" y="459"/>
                  </a:lnTo>
                  <a:cubicBezTo>
                    <a:pt x="367" y="425"/>
                    <a:pt x="401" y="425"/>
                    <a:pt x="401" y="392"/>
                  </a:cubicBezTo>
                  <a:cubicBezTo>
                    <a:pt x="434" y="392"/>
                    <a:pt x="434" y="359"/>
                    <a:pt x="468" y="325"/>
                  </a:cubicBezTo>
                  <a:cubicBezTo>
                    <a:pt x="468" y="259"/>
                    <a:pt x="468" y="192"/>
                    <a:pt x="468" y="158"/>
                  </a:cubicBezTo>
                  <a:cubicBezTo>
                    <a:pt x="434" y="92"/>
                    <a:pt x="401" y="58"/>
                    <a:pt x="334" y="25"/>
                  </a:cubicBezTo>
                  <a:cubicBezTo>
                    <a:pt x="301" y="8"/>
                    <a:pt x="267" y="0"/>
                    <a:pt x="2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7086378" y="3220600"/>
              <a:ext cx="153788" cy="321063"/>
            </a:xfrm>
            <a:custGeom>
              <a:avLst/>
              <a:gdLst/>
              <a:ahLst/>
              <a:cxnLst/>
              <a:rect l="l" t="t" r="r" b="b"/>
              <a:pathLst>
                <a:path w="5439" h="11355" extrusionOk="0">
                  <a:moveTo>
                    <a:pt x="275" y="1"/>
                  </a:moveTo>
                  <a:cubicBezTo>
                    <a:pt x="177" y="1"/>
                    <a:pt x="93" y="44"/>
                    <a:pt x="68" y="146"/>
                  </a:cubicBezTo>
                  <a:cubicBezTo>
                    <a:pt x="1" y="246"/>
                    <a:pt x="68" y="380"/>
                    <a:pt x="168" y="447"/>
                  </a:cubicBezTo>
                  <a:lnTo>
                    <a:pt x="268" y="447"/>
                  </a:lnTo>
                  <a:cubicBezTo>
                    <a:pt x="368" y="447"/>
                    <a:pt x="434" y="413"/>
                    <a:pt x="468" y="313"/>
                  </a:cubicBezTo>
                  <a:cubicBezTo>
                    <a:pt x="535" y="213"/>
                    <a:pt x="468" y="80"/>
                    <a:pt x="368" y="13"/>
                  </a:cubicBezTo>
                  <a:cubicBezTo>
                    <a:pt x="336" y="5"/>
                    <a:pt x="305" y="1"/>
                    <a:pt x="275" y="1"/>
                  </a:cubicBezTo>
                  <a:close/>
                  <a:moveTo>
                    <a:pt x="1423" y="734"/>
                  </a:moveTo>
                  <a:cubicBezTo>
                    <a:pt x="1362" y="734"/>
                    <a:pt x="1305" y="758"/>
                    <a:pt x="1268" y="813"/>
                  </a:cubicBezTo>
                  <a:cubicBezTo>
                    <a:pt x="1168" y="914"/>
                    <a:pt x="1168" y="1047"/>
                    <a:pt x="1268" y="1147"/>
                  </a:cubicBezTo>
                  <a:cubicBezTo>
                    <a:pt x="1302" y="1180"/>
                    <a:pt x="1368" y="1180"/>
                    <a:pt x="1402" y="1214"/>
                  </a:cubicBezTo>
                  <a:cubicBezTo>
                    <a:pt x="1469" y="1180"/>
                    <a:pt x="1535" y="1180"/>
                    <a:pt x="1569" y="1114"/>
                  </a:cubicBezTo>
                  <a:cubicBezTo>
                    <a:pt x="1669" y="1014"/>
                    <a:pt x="1669" y="880"/>
                    <a:pt x="1569" y="780"/>
                  </a:cubicBezTo>
                  <a:cubicBezTo>
                    <a:pt x="1524" y="750"/>
                    <a:pt x="1472" y="734"/>
                    <a:pt x="1423" y="734"/>
                  </a:cubicBezTo>
                  <a:close/>
                  <a:moveTo>
                    <a:pt x="2352" y="1746"/>
                  </a:moveTo>
                  <a:cubicBezTo>
                    <a:pt x="2311" y="1746"/>
                    <a:pt x="2271" y="1757"/>
                    <a:pt x="2236" y="1781"/>
                  </a:cubicBezTo>
                  <a:cubicBezTo>
                    <a:pt x="2136" y="1881"/>
                    <a:pt x="2102" y="2014"/>
                    <a:pt x="2202" y="2114"/>
                  </a:cubicBezTo>
                  <a:cubicBezTo>
                    <a:pt x="2236" y="2181"/>
                    <a:pt x="2302" y="2214"/>
                    <a:pt x="2369" y="2214"/>
                  </a:cubicBezTo>
                  <a:cubicBezTo>
                    <a:pt x="2436" y="2214"/>
                    <a:pt x="2469" y="2181"/>
                    <a:pt x="2503" y="2148"/>
                  </a:cubicBezTo>
                  <a:cubicBezTo>
                    <a:pt x="2603" y="2081"/>
                    <a:pt x="2636" y="1948"/>
                    <a:pt x="2569" y="1848"/>
                  </a:cubicBezTo>
                  <a:cubicBezTo>
                    <a:pt x="2505" y="1783"/>
                    <a:pt x="2426" y="1746"/>
                    <a:pt x="2352" y="1746"/>
                  </a:cubicBezTo>
                  <a:close/>
                  <a:moveTo>
                    <a:pt x="3116" y="2902"/>
                  </a:moveTo>
                  <a:cubicBezTo>
                    <a:pt x="3088" y="2902"/>
                    <a:pt x="3061" y="2907"/>
                    <a:pt x="3036" y="2915"/>
                  </a:cubicBezTo>
                  <a:cubicBezTo>
                    <a:pt x="2903" y="2982"/>
                    <a:pt x="2870" y="3148"/>
                    <a:pt x="2936" y="3249"/>
                  </a:cubicBezTo>
                  <a:cubicBezTo>
                    <a:pt x="2970" y="3315"/>
                    <a:pt x="3036" y="3349"/>
                    <a:pt x="3136" y="3349"/>
                  </a:cubicBezTo>
                  <a:cubicBezTo>
                    <a:pt x="3170" y="3349"/>
                    <a:pt x="3203" y="3349"/>
                    <a:pt x="3236" y="3315"/>
                  </a:cubicBezTo>
                  <a:cubicBezTo>
                    <a:pt x="3370" y="3282"/>
                    <a:pt x="3403" y="3115"/>
                    <a:pt x="3337" y="3015"/>
                  </a:cubicBezTo>
                  <a:cubicBezTo>
                    <a:pt x="3287" y="2940"/>
                    <a:pt x="3199" y="2902"/>
                    <a:pt x="3116" y="2902"/>
                  </a:cubicBezTo>
                  <a:close/>
                  <a:moveTo>
                    <a:pt x="3726" y="4141"/>
                  </a:moveTo>
                  <a:cubicBezTo>
                    <a:pt x="3707" y="4141"/>
                    <a:pt x="3688" y="4143"/>
                    <a:pt x="3670" y="4149"/>
                  </a:cubicBezTo>
                  <a:cubicBezTo>
                    <a:pt x="3537" y="4216"/>
                    <a:pt x="3503" y="4349"/>
                    <a:pt x="3537" y="4449"/>
                  </a:cubicBezTo>
                  <a:cubicBezTo>
                    <a:pt x="3570" y="4549"/>
                    <a:pt x="3670" y="4583"/>
                    <a:pt x="3737" y="4583"/>
                  </a:cubicBezTo>
                  <a:lnTo>
                    <a:pt x="3837" y="4583"/>
                  </a:lnTo>
                  <a:cubicBezTo>
                    <a:pt x="3937" y="4549"/>
                    <a:pt x="4004" y="4416"/>
                    <a:pt x="3970" y="4283"/>
                  </a:cubicBezTo>
                  <a:cubicBezTo>
                    <a:pt x="3915" y="4200"/>
                    <a:pt x="3815" y="4141"/>
                    <a:pt x="3726" y="4141"/>
                  </a:cubicBezTo>
                  <a:close/>
                  <a:moveTo>
                    <a:pt x="4224" y="5442"/>
                  </a:moveTo>
                  <a:cubicBezTo>
                    <a:pt x="4206" y="5442"/>
                    <a:pt x="4188" y="5444"/>
                    <a:pt x="4170" y="5450"/>
                  </a:cubicBezTo>
                  <a:cubicBezTo>
                    <a:pt x="4037" y="5483"/>
                    <a:pt x="3970" y="5617"/>
                    <a:pt x="4004" y="5750"/>
                  </a:cubicBezTo>
                  <a:cubicBezTo>
                    <a:pt x="4037" y="5850"/>
                    <a:pt x="4137" y="5884"/>
                    <a:pt x="4237" y="5884"/>
                  </a:cubicBezTo>
                  <a:lnTo>
                    <a:pt x="4304" y="5884"/>
                  </a:lnTo>
                  <a:cubicBezTo>
                    <a:pt x="4437" y="5850"/>
                    <a:pt x="4504" y="5717"/>
                    <a:pt x="4437" y="5617"/>
                  </a:cubicBezTo>
                  <a:cubicBezTo>
                    <a:pt x="4410" y="5506"/>
                    <a:pt x="4313" y="5442"/>
                    <a:pt x="4224" y="5442"/>
                  </a:cubicBezTo>
                  <a:close/>
                  <a:moveTo>
                    <a:pt x="4625" y="6776"/>
                  </a:moveTo>
                  <a:cubicBezTo>
                    <a:pt x="4606" y="6776"/>
                    <a:pt x="4588" y="6779"/>
                    <a:pt x="4571" y="6784"/>
                  </a:cubicBezTo>
                  <a:cubicBezTo>
                    <a:pt x="4437" y="6818"/>
                    <a:pt x="4371" y="6951"/>
                    <a:pt x="4404" y="7051"/>
                  </a:cubicBezTo>
                  <a:cubicBezTo>
                    <a:pt x="4404" y="7151"/>
                    <a:pt x="4504" y="7218"/>
                    <a:pt x="4604" y="7218"/>
                  </a:cubicBezTo>
                  <a:lnTo>
                    <a:pt x="4671" y="7218"/>
                  </a:lnTo>
                  <a:cubicBezTo>
                    <a:pt x="4771" y="7185"/>
                    <a:pt x="4871" y="7085"/>
                    <a:pt x="4838" y="6951"/>
                  </a:cubicBezTo>
                  <a:cubicBezTo>
                    <a:pt x="4810" y="6841"/>
                    <a:pt x="4714" y="6776"/>
                    <a:pt x="4625" y="6776"/>
                  </a:cubicBezTo>
                  <a:close/>
                  <a:moveTo>
                    <a:pt x="4925" y="8144"/>
                  </a:moveTo>
                  <a:cubicBezTo>
                    <a:pt x="4906" y="8144"/>
                    <a:pt x="4888" y="8146"/>
                    <a:pt x="4871" y="8152"/>
                  </a:cubicBezTo>
                  <a:cubicBezTo>
                    <a:pt x="4738" y="8152"/>
                    <a:pt x="4637" y="8286"/>
                    <a:pt x="4671" y="8419"/>
                  </a:cubicBezTo>
                  <a:cubicBezTo>
                    <a:pt x="4704" y="8519"/>
                    <a:pt x="4804" y="8586"/>
                    <a:pt x="4904" y="8586"/>
                  </a:cubicBezTo>
                  <a:lnTo>
                    <a:pt x="4938" y="8586"/>
                  </a:lnTo>
                  <a:cubicBezTo>
                    <a:pt x="5071" y="8552"/>
                    <a:pt x="5138" y="8452"/>
                    <a:pt x="5138" y="8319"/>
                  </a:cubicBezTo>
                  <a:cubicBezTo>
                    <a:pt x="5110" y="8208"/>
                    <a:pt x="5014" y="8144"/>
                    <a:pt x="4925" y="8144"/>
                  </a:cubicBezTo>
                  <a:close/>
                  <a:moveTo>
                    <a:pt x="5122" y="9513"/>
                  </a:moveTo>
                  <a:cubicBezTo>
                    <a:pt x="5106" y="9513"/>
                    <a:pt x="5089" y="9515"/>
                    <a:pt x="5071" y="9520"/>
                  </a:cubicBezTo>
                  <a:cubicBezTo>
                    <a:pt x="4938" y="9520"/>
                    <a:pt x="4871" y="9620"/>
                    <a:pt x="4871" y="9753"/>
                  </a:cubicBezTo>
                  <a:cubicBezTo>
                    <a:pt x="4871" y="9887"/>
                    <a:pt x="4971" y="9953"/>
                    <a:pt x="5104" y="9953"/>
                  </a:cubicBezTo>
                  <a:lnTo>
                    <a:pt x="5138" y="9953"/>
                  </a:lnTo>
                  <a:cubicBezTo>
                    <a:pt x="5238" y="9953"/>
                    <a:pt x="5338" y="9820"/>
                    <a:pt x="5338" y="9720"/>
                  </a:cubicBezTo>
                  <a:cubicBezTo>
                    <a:pt x="5309" y="9604"/>
                    <a:pt x="5230" y="9513"/>
                    <a:pt x="5122" y="9513"/>
                  </a:cubicBezTo>
                  <a:close/>
                  <a:moveTo>
                    <a:pt x="5205" y="10887"/>
                  </a:moveTo>
                  <a:cubicBezTo>
                    <a:pt x="5071" y="10887"/>
                    <a:pt x="4971" y="10987"/>
                    <a:pt x="4971" y="11121"/>
                  </a:cubicBezTo>
                  <a:cubicBezTo>
                    <a:pt x="5004" y="11254"/>
                    <a:pt x="5104" y="11354"/>
                    <a:pt x="5238" y="11354"/>
                  </a:cubicBezTo>
                  <a:cubicBezTo>
                    <a:pt x="5338" y="11321"/>
                    <a:pt x="5438" y="11221"/>
                    <a:pt x="5438" y="11121"/>
                  </a:cubicBezTo>
                  <a:cubicBezTo>
                    <a:pt x="5438" y="10987"/>
                    <a:pt x="5338" y="10887"/>
                    <a:pt x="5205" y="1088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7227866" y="3568270"/>
              <a:ext cx="13233" cy="13007"/>
            </a:xfrm>
            <a:custGeom>
              <a:avLst/>
              <a:gdLst/>
              <a:ahLst/>
              <a:cxnLst/>
              <a:rect l="l" t="t" r="r" b="b"/>
              <a:pathLst>
                <a:path w="468" h="460" extrusionOk="0">
                  <a:moveTo>
                    <a:pt x="238" y="1"/>
                  </a:moveTo>
                  <a:cubicBezTo>
                    <a:pt x="209" y="1"/>
                    <a:pt x="184" y="9"/>
                    <a:pt x="167" y="26"/>
                  </a:cubicBezTo>
                  <a:cubicBezTo>
                    <a:pt x="134" y="26"/>
                    <a:pt x="100" y="59"/>
                    <a:pt x="100" y="59"/>
                  </a:cubicBezTo>
                  <a:cubicBezTo>
                    <a:pt x="67" y="92"/>
                    <a:pt x="34" y="126"/>
                    <a:pt x="34" y="159"/>
                  </a:cubicBezTo>
                  <a:cubicBezTo>
                    <a:pt x="34" y="159"/>
                    <a:pt x="34" y="193"/>
                    <a:pt x="34" y="226"/>
                  </a:cubicBezTo>
                  <a:cubicBezTo>
                    <a:pt x="0" y="259"/>
                    <a:pt x="34" y="293"/>
                    <a:pt x="34" y="326"/>
                  </a:cubicBezTo>
                  <a:cubicBezTo>
                    <a:pt x="34" y="359"/>
                    <a:pt x="67" y="359"/>
                    <a:pt x="100" y="393"/>
                  </a:cubicBezTo>
                  <a:cubicBezTo>
                    <a:pt x="100" y="426"/>
                    <a:pt x="134" y="426"/>
                    <a:pt x="167" y="459"/>
                  </a:cubicBezTo>
                  <a:lnTo>
                    <a:pt x="234" y="459"/>
                  </a:lnTo>
                  <a:cubicBezTo>
                    <a:pt x="301" y="459"/>
                    <a:pt x="367" y="426"/>
                    <a:pt x="401" y="393"/>
                  </a:cubicBezTo>
                  <a:cubicBezTo>
                    <a:pt x="434" y="359"/>
                    <a:pt x="434" y="359"/>
                    <a:pt x="467" y="326"/>
                  </a:cubicBezTo>
                  <a:cubicBezTo>
                    <a:pt x="467" y="259"/>
                    <a:pt x="467" y="193"/>
                    <a:pt x="467" y="159"/>
                  </a:cubicBezTo>
                  <a:cubicBezTo>
                    <a:pt x="434" y="126"/>
                    <a:pt x="434" y="92"/>
                    <a:pt x="401" y="59"/>
                  </a:cubicBezTo>
                  <a:cubicBezTo>
                    <a:pt x="401" y="59"/>
                    <a:pt x="367" y="26"/>
                    <a:pt x="334" y="26"/>
                  </a:cubicBezTo>
                  <a:cubicBezTo>
                    <a:pt x="301" y="9"/>
                    <a:pt x="267"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6601603" y="4046230"/>
              <a:ext cx="963951" cy="425397"/>
            </a:xfrm>
            <a:custGeom>
              <a:avLst/>
              <a:gdLst/>
              <a:ahLst/>
              <a:cxnLst/>
              <a:rect l="l" t="t" r="r" b="b"/>
              <a:pathLst>
                <a:path w="34092" h="15045" extrusionOk="0">
                  <a:moveTo>
                    <a:pt x="25185" y="0"/>
                  </a:moveTo>
                  <a:cubicBezTo>
                    <a:pt x="20615" y="0"/>
                    <a:pt x="10107" y="5471"/>
                    <a:pt x="2469" y="9807"/>
                  </a:cubicBezTo>
                  <a:cubicBezTo>
                    <a:pt x="0" y="11242"/>
                    <a:pt x="1001" y="15045"/>
                    <a:pt x="3870" y="15045"/>
                  </a:cubicBezTo>
                  <a:lnTo>
                    <a:pt x="31656" y="15045"/>
                  </a:lnTo>
                  <a:cubicBezTo>
                    <a:pt x="31656" y="15045"/>
                    <a:pt x="34091" y="0"/>
                    <a:pt x="251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7234454" y="1161077"/>
              <a:ext cx="1130915" cy="996524"/>
            </a:xfrm>
            <a:custGeom>
              <a:avLst/>
              <a:gdLst/>
              <a:ahLst/>
              <a:cxnLst/>
              <a:rect l="l" t="t" r="r" b="b"/>
              <a:pathLst>
                <a:path w="39997" h="35244" extrusionOk="0">
                  <a:moveTo>
                    <a:pt x="20030" y="0"/>
                  </a:moveTo>
                  <a:cubicBezTo>
                    <a:pt x="13102" y="0"/>
                    <a:pt x="6534" y="4095"/>
                    <a:pt x="3737" y="10874"/>
                  </a:cubicBezTo>
                  <a:cubicBezTo>
                    <a:pt x="1" y="19881"/>
                    <a:pt x="4271" y="30188"/>
                    <a:pt x="13277" y="33891"/>
                  </a:cubicBezTo>
                  <a:cubicBezTo>
                    <a:pt x="15481" y="34808"/>
                    <a:pt x="17766" y="35243"/>
                    <a:pt x="20014" y="35243"/>
                  </a:cubicBezTo>
                  <a:cubicBezTo>
                    <a:pt x="26918" y="35243"/>
                    <a:pt x="33475" y="31145"/>
                    <a:pt x="36293" y="24351"/>
                  </a:cubicBezTo>
                  <a:cubicBezTo>
                    <a:pt x="39996" y="15377"/>
                    <a:pt x="35726" y="5070"/>
                    <a:pt x="26753" y="1334"/>
                  </a:cubicBezTo>
                  <a:cubicBezTo>
                    <a:pt x="24552" y="429"/>
                    <a:pt x="22272" y="0"/>
                    <a:pt x="20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7477817" y="1449822"/>
              <a:ext cx="834735" cy="693671"/>
            </a:xfrm>
            <a:custGeom>
              <a:avLst/>
              <a:gdLst/>
              <a:ahLst/>
              <a:cxnLst/>
              <a:rect l="l" t="t" r="r" b="b"/>
              <a:pathLst>
                <a:path w="29522" h="24533" extrusionOk="0">
                  <a:moveTo>
                    <a:pt x="17978" y="1"/>
                  </a:moveTo>
                  <a:cubicBezTo>
                    <a:pt x="14682" y="1"/>
                    <a:pt x="11059" y="1261"/>
                    <a:pt x="7939" y="3764"/>
                  </a:cubicBezTo>
                  <a:cubicBezTo>
                    <a:pt x="1868" y="8668"/>
                    <a:pt x="0" y="16440"/>
                    <a:pt x="3769" y="21110"/>
                  </a:cubicBezTo>
                  <a:cubicBezTo>
                    <a:pt x="5602" y="23397"/>
                    <a:pt x="8427" y="24532"/>
                    <a:pt x="11545" y="24532"/>
                  </a:cubicBezTo>
                  <a:cubicBezTo>
                    <a:pt x="14840" y="24532"/>
                    <a:pt x="18462" y="23263"/>
                    <a:pt x="21582" y="20743"/>
                  </a:cubicBezTo>
                  <a:cubicBezTo>
                    <a:pt x="27653" y="15840"/>
                    <a:pt x="29521" y="8101"/>
                    <a:pt x="25752" y="3398"/>
                  </a:cubicBezTo>
                  <a:cubicBezTo>
                    <a:pt x="23920" y="1128"/>
                    <a:pt x="21095" y="1"/>
                    <a:pt x="179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a:off x="7317470" y="1283141"/>
              <a:ext cx="502729" cy="604180"/>
            </a:xfrm>
            <a:custGeom>
              <a:avLst/>
              <a:gdLst/>
              <a:ahLst/>
              <a:cxnLst/>
              <a:rect l="l" t="t" r="r" b="b"/>
              <a:pathLst>
                <a:path w="17780" h="21368" extrusionOk="0">
                  <a:moveTo>
                    <a:pt x="9907" y="386"/>
                  </a:moveTo>
                  <a:cubicBezTo>
                    <a:pt x="10408" y="386"/>
                    <a:pt x="10941" y="486"/>
                    <a:pt x="11475" y="653"/>
                  </a:cubicBezTo>
                  <a:cubicBezTo>
                    <a:pt x="15445" y="1854"/>
                    <a:pt x="17313" y="7324"/>
                    <a:pt x="15645" y="12862"/>
                  </a:cubicBezTo>
                  <a:cubicBezTo>
                    <a:pt x="14911" y="15430"/>
                    <a:pt x="13410" y="17699"/>
                    <a:pt x="11342" y="19366"/>
                  </a:cubicBezTo>
                  <a:cubicBezTo>
                    <a:pt x="9944" y="20427"/>
                    <a:pt x="8441" y="20982"/>
                    <a:pt x="6998" y="20982"/>
                  </a:cubicBezTo>
                  <a:cubicBezTo>
                    <a:pt x="6444" y="20982"/>
                    <a:pt x="5898" y="20901"/>
                    <a:pt x="5371" y="20734"/>
                  </a:cubicBezTo>
                  <a:cubicBezTo>
                    <a:pt x="3503" y="20167"/>
                    <a:pt x="2002" y="18566"/>
                    <a:pt x="1201" y="16298"/>
                  </a:cubicBezTo>
                  <a:cubicBezTo>
                    <a:pt x="401" y="13762"/>
                    <a:pt x="434" y="11027"/>
                    <a:pt x="1235" y="8492"/>
                  </a:cubicBezTo>
                  <a:cubicBezTo>
                    <a:pt x="2702" y="3688"/>
                    <a:pt x="6372" y="386"/>
                    <a:pt x="9907" y="386"/>
                  </a:cubicBezTo>
                  <a:close/>
                  <a:moveTo>
                    <a:pt x="9901" y="1"/>
                  </a:moveTo>
                  <a:cubicBezTo>
                    <a:pt x="6195" y="1"/>
                    <a:pt x="2369" y="3396"/>
                    <a:pt x="868" y="8392"/>
                  </a:cubicBezTo>
                  <a:cubicBezTo>
                    <a:pt x="34" y="10994"/>
                    <a:pt x="0" y="13796"/>
                    <a:pt x="834" y="16398"/>
                  </a:cubicBezTo>
                  <a:cubicBezTo>
                    <a:pt x="1668" y="18833"/>
                    <a:pt x="3236" y="20501"/>
                    <a:pt x="5271" y="21134"/>
                  </a:cubicBezTo>
                  <a:cubicBezTo>
                    <a:pt x="5838" y="21301"/>
                    <a:pt x="6438" y="21368"/>
                    <a:pt x="7005" y="21368"/>
                  </a:cubicBezTo>
                  <a:cubicBezTo>
                    <a:pt x="8673" y="21334"/>
                    <a:pt x="10308" y="20734"/>
                    <a:pt x="11609" y="19667"/>
                  </a:cubicBezTo>
                  <a:cubicBezTo>
                    <a:pt x="13743" y="17932"/>
                    <a:pt x="15278" y="15630"/>
                    <a:pt x="16012" y="12995"/>
                  </a:cubicBezTo>
                  <a:cubicBezTo>
                    <a:pt x="17780" y="7224"/>
                    <a:pt x="15778" y="1520"/>
                    <a:pt x="11609" y="253"/>
                  </a:cubicBezTo>
                  <a:cubicBezTo>
                    <a:pt x="11048" y="82"/>
                    <a:pt x="10476" y="1"/>
                    <a:pt x="99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6"/>
            <p:cNvSpPr/>
            <p:nvPr/>
          </p:nvSpPr>
          <p:spPr>
            <a:xfrm>
              <a:off x="7627759" y="1326656"/>
              <a:ext cx="10405" cy="10801"/>
            </a:xfrm>
            <a:custGeom>
              <a:avLst/>
              <a:gdLst/>
              <a:ahLst/>
              <a:cxnLst/>
              <a:rect l="l" t="t" r="r" b="b"/>
              <a:pathLst>
                <a:path w="368" h="382" extrusionOk="0">
                  <a:moveTo>
                    <a:pt x="166" y="1"/>
                  </a:moveTo>
                  <a:cubicBezTo>
                    <a:pt x="143" y="1"/>
                    <a:pt x="120" y="5"/>
                    <a:pt x="101" y="15"/>
                  </a:cubicBezTo>
                  <a:cubicBezTo>
                    <a:pt x="68" y="15"/>
                    <a:pt x="34" y="48"/>
                    <a:pt x="34" y="48"/>
                  </a:cubicBezTo>
                  <a:cubicBezTo>
                    <a:pt x="1" y="81"/>
                    <a:pt x="1" y="81"/>
                    <a:pt x="1" y="115"/>
                  </a:cubicBezTo>
                  <a:cubicBezTo>
                    <a:pt x="1" y="148"/>
                    <a:pt x="1" y="181"/>
                    <a:pt x="1" y="181"/>
                  </a:cubicBezTo>
                  <a:cubicBezTo>
                    <a:pt x="1" y="248"/>
                    <a:pt x="1" y="281"/>
                    <a:pt x="34" y="348"/>
                  </a:cubicBezTo>
                  <a:cubicBezTo>
                    <a:pt x="68" y="382"/>
                    <a:pt x="134" y="382"/>
                    <a:pt x="201" y="382"/>
                  </a:cubicBezTo>
                  <a:lnTo>
                    <a:pt x="234" y="382"/>
                  </a:lnTo>
                  <a:cubicBezTo>
                    <a:pt x="268" y="348"/>
                    <a:pt x="268" y="348"/>
                    <a:pt x="301" y="348"/>
                  </a:cubicBezTo>
                  <a:cubicBezTo>
                    <a:pt x="334" y="281"/>
                    <a:pt x="368" y="248"/>
                    <a:pt x="368" y="181"/>
                  </a:cubicBezTo>
                  <a:cubicBezTo>
                    <a:pt x="368" y="181"/>
                    <a:pt x="368" y="148"/>
                    <a:pt x="368" y="115"/>
                  </a:cubicBezTo>
                  <a:cubicBezTo>
                    <a:pt x="334" y="81"/>
                    <a:pt x="334" y="81"/>
                    <a:pt x="301" y="48"/>
                  </a:cubicBezTo>
                  <a:cubicBezTo>
                    <a:pt x="277" y="24"/>
                    <a:pt x="221" y="1"/>
                    <a:pt x="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6"/>
            <p:cNvSpPr/>
            <p:nvPr/>
          </p:nvSpPr>
          <p:spPr>
            <a:xfrm>
              <a:off x="7657957" y="1341104"/>
              <a:ext cx="90565" cy="267057"/>
            </a:xfrm>
            <a:custGeom>
              <a:avLst/>
              <a:gdLst/>
              <a:ahLst/>
              <a:cxnLst/>
              <a:rect l="l" t="t" r="r" b="b"/>
              <a:pathLst>
                <a:path w="3203" h="9445" extrusionOk="0">
                  <a:moveTo>
                    <a:pt x="221" y="1"/>
                  </a:moveTo>
                  <a:cubicBezTo>
                    <a:pt x="162" y="1"/>
                    <a:pt x="108" y="29"/>
                    <a:pt x="67" y="71"/>
                  </a:cubicBezTo>
                  <a:cubicBezTo>
                    <a:pt x="0" y="171"/>
                    <a:pt x="34" y="304"/>
                    <a:pt x="134" y="371"/>
                  </a:cubicBezTo>
                  <a:cubicBezTo>
                    <a:pt x="167" y="371"/>
                    <a:pt x="200" y="404"/>
                    <a:pt x="234" y="404"/>
                  </a:cubicBezTo>
                  <a:cubicBezTo>
                    <a:pt x="300" y="371"/>
                    <a:pt x="367" y="371"/>
                    <a:pt x="401" y="304"/>
                  </a:cubicBezTo>
                  <a:cubicBezTo>
                    <a:pt x="434" y="204"/>
                    <a:pt x="434" y="104"/>
                    <a:pt x="334" y="37"/>
                  </a:cubicBezTo>
                  <a:cubicBezTo>
                    <a:pt x="296" y="12"/>
                    <a:pt x="257" y="1"/>
                    <a:pt x="221" y="1"/>
                  </a:cubicBezTo>
                  <a:close/>
                  <a:moveTo>
                    <a:pt x="1168" y="796"/>
                  </a:moveTo>
                  <a:cubicBezTo>
                    <a:pt x="1118" y="796"/>
                    <a:pt x="1068" y="821"/>
                    <a:pt x="1034" y="871"/>
                  </a:cubicBezTo>
                  <a:cubicBezTo>
                    <a:pt x="934" y="938"/>
                    <a:pt x="934" y="1038"/>
                    <a:pt x="1034" y="1138"/>
                  </a:cubicBezTo>
                  <a:cubicBezTo>
                    <a:pt x="1058" y="1162"/>
                    <a:pt x="1098" y="1185"/>
                    <a:pt x="1132" y="1185"/>
                  </a:cubicBezTo>
                  <a:cubicBezTo>
                    <a:pt x="1145" y="1185"/>
                    <a:pt x="1158" y="1181"/>
                    <a:pt x="1168" y="1171"/>
                  </a:cubicBezTo>
                  <a:cubicBezTo>
                    <a:pt x="1234" y="1171"/>
                    <a:pt x="1268" y="1171"/>
                    <a:pt x="1301" y="1138"/>
                  </a:cubicBezTo>
                  <a:cubicBezTo>
                    <a:pt x="1368" y="1071"/>
                    <a:pt x="1368" y="938"/>
                    <a:pt x="1301" y="871"/>
                  </a:cubicBezTo>
                  <a:cubicBezTo>
                    <a:pt x="1268" y="821"/>
                    <a:pt x="1218" y="796"/>
                    <a:pt x="1168" y="796"/>
                  </a:cubicBezTo>
                  <a:close/>
                  <a:moveTo>
                    <a:pt x="1906" y="1804"/>
                  </a:moveTo>
                  <a:cubicBezTo>
                    <a:pt x="1872" y="1804"/>
                    <a:pt x="1837" y="1815"/>
                    <a:pt x="1802" y="1839"/>
                  </a:cubicBezTo>
                  <a:cubicBezTo>
                    <a:pt x="1701" y="1872"/>
                    <a:pt x="1668" y="2005"/>
                    <a:pt x="1735" y="2105"/>
                  </a:cubicBezTo>
                  <a:cubicBezTo>
                    <a:pt x="1768" y="2172"/>
                    <a:pt x="1835" y="2206"/>
                    <a:pt x="1902" y="2206"/>
                  </a:cubicBezTo>
                  <a:cubicBezTo>
                    <a:pt x="1935" y="2206"/>
                    <a:pt x="1968" y="2172"/>
                    <a:pt x="2002" y="2172"/>
                  </a:cubicBezTo>
                  <a:cubicBezTo>
                    <a:pt x="2068" y="2105"/>
                    <a:pt x="2102" y="2005"/>
                    <a:pt x="2068" y="1905"/>
                  </a:cubicBezTo>
                  <a:cubicBezTo>
                    <a:pt x="2025" y="1841"/>
                    <a:pt x="1968" y="1804"/>
                    <a:pt x="1906" y="1804"/>
                  </a:cubicBezTo>
                  <a:close/>
                  <a:moveTo>
                    <a:pt x="2410" y="2927"/>
                  </a:moveTo>
                  <a:cubicBezTo>
                    <a:pt x="2384" y="2927"/>
                    <a:pt x="2359" y="2932"/>
                    <a:pt x="2335" y="2939"/>
                  </a:cubicBezTo>
                  <a:cubicBezTo>
                    <a:pt x="2235" y="2973"/>
                    <a:pt x="2202" y="3106"/>
                    <a:pt x="2235" y="3206"/>
                  </a:cubicBezTo>
                  <a:cubicBezTo>
                    <a:pt x="2269" y="3273"/>
                    <a:pt x="2335" y="3306"/>
                    <a:pt x="2402" y="3306"/>
                  </a:cubicBezTo>
                  <a:lnTo>
                    <a:pt x="2469" y="3306"/>
                  </a:lnTo>
                  <a:cubicBezTo>
                    <a:pt x="2569" y="3273"/>
                    <a:pt x="2635" y="3173"/>
                    <a:pt x="2602" y="3073"/>
                  </a:cubicBezTo>
                  <a:cubicBezTo>
                    <a:pt x="2577" y="2971"/>
                    <a:pt x="2493" y="2927"/>
                    <a:pt x="2410" y="2927"/>
                  </a:cubicBezTo>
                  <a:close/>
                  <a:moveTo>
                    <a:pt x="2770" y="4132"/>
                  </a:moveTo>
                  <a:cubicBezTo>
                    <a:pt x="2748" y="4132"/>
                    <a:pt x="2726" y="4134"/>
                    <a:pt x="2702" y="4140"/>
                  </a:cubicBezTo>
                  <a:cubicBezTo>
                    <a:pt x="2602" y="4140"/>
                    <a:pt x="2535" y="4240"/>
                    <a:pt x="2569" y="4374"/>
                  </a:cubicBezTo>
                  <a:cubicBezTo>
                    <a:pt x="2602" y="4440"/>
                    <a:pt x="2669" y="4507"/>
                    <a:pt x="2769" y="4507"/>
                  </a:cubicBezTo>
                  <a:lnTo>
                    <a:pt x="2802" y="4507"/>
                  </a:lnTo>
                  <a:cubicBezTo>
                    <a:pt x="2902" y="4474"/>
                    <a:pt x="2969" y="4374"/>
                    <a:pt x="2936" y="4274"/>
                  </a:cubicBezTo>
                  <a:cubicBezTo>
                    <a:pt x="2936" y="4191"/>
                    <a:pt x="2868" y="4132"/>
                    <a:pt x="2770" y="4132"/>
                  </a:cubicBezTo>
                  <a:close/>
                  <a:moveTo>
                    <a:pt x="2936" y="5341"/>
                  </a:moveTo>
                  <a:cubicBezTo>
                    <a:pt x="2802" y="5375"/>
                    <a:pt x="2736" y="5441"/>
                    <a:pt x="2736" y="5575"/>
                  </a:cubicBezTo>
                  <a:cubicBezTo>
                    <a:pt x="2769" y="5675"/>
                    <a:pt x="2869" y="5741"/>
                    <a:pt x="2969" y="5741"/>
                  </a:cubicBezTo>
                  <a:cubicBezTo>
                    <a:pt x="3069" y="5741"/>
                    <a:pt x="3136" y="5641"/>
                    <a:pt x="3136" y="5541"/>
                  </a:cubicBezTo>
                  <a:cubicBezTo>
                    <a:pt x="3136" y="5408"/>
                    <a:pt x="3036" y="5341"/>
                    <a:pt x="2936" y="5341"/>
                  </a:cubicBezTo>
                  <a:close/>
                  <a:moveTo>
                    <a:pt x="3002" y="6575"/>
                  </a:moveTo>
                  <a:cubicBezTo>
                    <a:pt x="2902" y="6575"/>
                    <a:pt x="2802" y="6675"/>
                    <a:pt x="2802" y="6776"/>
                  </a:cubicBezTo>
                  <a:cubicBezTo>
                    <a:pt x="2802" y="6876"/>
                    <a:pt x="2869" y="6976"/>
                    <a:pt x="3002" y="6976"/>
                  </a:cubicBezTo>
                  <a:cubicBezTo>
                    <a:pt x="3102" y="6976"/>
                    <a:pt x="3169" y="6876"/>
                    <a:pt x="3203" y="6776"/>
                  </a:cubicBezTo>
                  <a:cubicBezTo>
                    <a:pt x="3203" y="6675"/>
                    <a:pt x="3102" y="6575"/>
                    <a:pt x="3002" y="6575"/>
                  </a:cubicBezTo>
                  <a:close/>
                  <a:moveTo>
                    <a:pt x="2896" y="7836"/>
                  </a:moveTo>
                  <a:cubicBezTo>
                    <a:pt x="2810" y="7836"/>
                    <a:pt x="2731" y="7923"/>
                    <a:pt x="2702" y="8010"/>
                  </a:cubicBezTo>
                  <a:cubicBezTo>
                    <a:pt x="2702" y="8110"/>
                    <a:pt x="2769" y="8210"/>
                    <a:pt x="2902" y="8210"/>
                  </a:cubicBezTo>
                  <a:lnTo>
                    <a:pt x="2902" y="8243"/>
                  </a:lnTo>
                  <a:cubicBezTo>
                    <a:pt x="3002" y="8210"/>
                    <a:pt x="3102" y="8143"/>
                    <a:pt x="3102" y="8043"/>
                  </a:cubicBezTo>
                  <a:cubicBezTo>
                    <a:pt x="3102" y="7943"/>
                    <a:pt x="3036" y="7843"/>
                    <a:pt x="2936" y="7843"/>
                  </a:cubicBezTo>
                  <a:cubicBezTo>
                    <a:pt x="2922" y="7838"/>
                    <a:pt x="2909" y="7836"/>
                    <a:pt x="2896" y="7836"/>
                  </a:cubicBezTo>
                  <a:close/>
                  <a:moveTo>
                    <a:pt x="2702" y="9068"/>
                  </a:moveTo>
                  <a:cubicBezTo>
                    <a:pt x="2603" y="9068"/>
                    <a:pt x="2535" y="9128"/>
                    <a:pt x="2535" y="9211"/>
                  </a:cubicBezTo>
                  <a:cubicBezTo>
                    <a:pt x="2502" y="9311"/>
                    <a:pt x="2569" y="9411"/>
                    <a:pt x="2669" y="9444"/>
                  </a:cubicBezTo>
                  <a:lnTo>
                    <a:pt x="2702" y="9444"/>
                  </a:lnTo>
                  <a:cubicBezTo>
                    <a:pt x="2802" y="9444"/>
                    <a:pt x="2869" y="9377"/>
                    <a:pt x="2902" y="9311"/>
                  </a:cubicBezTo>
                  <a:cubicBezTo>
                    <a:pt x="2936" y="9177"/>
                    <a:pt x="2869" y="9077"/>
                    <a:pt x="2769" y="9077"/>
                  </a:cubicBezTo>
                  <a:cubicBezTo>
                    <a:pt x="2745" y="9071"/>
                    <a:pt x="2723" y="9068"/>
                    <a:pt x="2702" y="906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7720190" y="1631319"/>
              <a:ext cx="11367" cy="10773"/>
            </a:xfrm>
            <a:custGeom>
              <a:avLst/>
              <a:gdLst/>
              <a:ahLst/>
              <a:cxnLst/>
              <a:rect l="l" t="t" r="r" b="b"/>
              <a:pathLst>
                <a:path w="402" h="381" extrusionOk="0">
                  <a:moveTo>
                    <a:pt x="199" y="0"/>
                  </a:moveTo>
                  <a:cubicBezTo>
                    <a:pt x="176" y="0"/>
                    <a:pt x="154" y="4"/>
                    <a:pt x="134" y="14"/>
                  </a:cubicBezTo>
                  <a:cubicBezTo>
                    <a:pt x="101" y="14"/>
                    <a:pt x="101" y="47"/>
                    <a:pt x="68" y="47"/>
                  </a:cubicBezTo>
                  <a:cubicBezTo>
                    <a:pt x="34" y="81"/>
                    <a:pt x="34" y="81"/>
                    <a:pt x="34" y="114"/>
                  </a:cubicBezTo>
                  <a:cubicBezTo>
                    <a:pt x="34" y="147"/>
                    <a:pt x="34" y="181"/>
                    <a:pt x="34" y="181"/>
                  </a:cubicBezTo>
                  <a:cubicBezTo>
                    <a:pt x="1" y="214"/>
                    <a:pt x="1" y="248"/>
                    <a:pt x="34" y="281"/>
                  </a:cubicBezTo>
                  <a:cubicBezTo>
                    <a:pt x="34" y="281"/>
                    <a:pt x="34" y="314"/>
                    <a:pt x="68" y="348"/>
                  </a:cubicBezTo>
                  <a:cubicBezTo>
                    <a:pt x="101" y="381"/>
                    <a:pt x="168" y="381"/>
                    <a:pt x="201" y="381"/>
                  </a:cubicBezTo>
                  <a:lnTo>
                    <a:pt x="268" y="381"/>
                  </a:lnTo>
                  <a:cubicBezTo>
                    <a:pt x="301" y="381"/>
                    <a:pt x="334" y="348"/>
                    <a:pt x="334" y="348"/>
                  </a:cubicBezTo>
                  <a:cubicBezTo>
                    <a:pt x="368" y="281"/>
                    <a:pt x="401" y="248"/>
                    <a:pt x="401" y="181"/>
                  </a:cubicBezTo>
                  <a:cubicBezTo>
                    <a:pt x="401" y="147"/>
                    <a:pt x="368" y="81"/>
                    <a:pt x="334" y="47"/>
                  </a:cubicBezTo>
                  <a:cubicBezTo>
                    <a:pt x="311" y="24"/>
                    <a:pt x="254" y="0"/>
                    <a:pt x="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p:nvPr/>
          </p:nvSpPr>
          <p:spPr>
            <a:xfrm>
              <a:off x="7190147" y="1752901"/>
              <a:ext cx="959569" cy="1688781"/>
            </a:xfrm>
            <a:custGeom>
              <a:avLst/>
              <a:gdLst/>
              <a:ahLst/>
              <a:cxnLst/>
              <a:rect l="l" t="t" r="r" b="b"/>
              <a:pathLst>
                <a:path w="33937" h="59727" extrusionOk="0">
                  <a:moveTo>
                    <a:pt x="26309" y="1"/>
                  </a:moveTo>
                  <a:cubicBezTo>
                    <a:pt x="24279" y="1"/>
                    <a:pt x="22389" y="704"/>
                    <a:pt x="21582" y="2185"/>
                  </a:cubicBezTo>
                  <a:cubicBezTo>
                    <a:pt x="19837" y="5389"/>
                    <a:pt x="13780" y="8349"/>
                    <a:pt x="10114" y="8349"/>
                  </a:cubicBezTo>
                  <a:cubicBezTo>
                    <a:pt x="9084" y="8349"/>
                    <a:pt x="8243" y="8116"/>
                    <a:pt x="7739" y="7589"/>
                  </a:cubicBezTo>
                  <a:cubicBezTo>
                    <a:pt x="3769" y="12226"/>
                    <a:pt x="601" y="32807"/>
                    <a:pt x="0" y="42948"/>
                  </a:cubicBezTo>
                  <a:cubicBezTo>
                    <a:pt x="3036" y="43582"/>
                    <a:pt x="9941" y="48418"/>
                    <a:pt x="10574" y="55824"/>
                  </a:cubicBezTo>
                  <a:cubicBezTo>
                    <a:pt x="13488" y="58663"/>
                    <a:pt x="17117" y="59727"/>
                    <a:pt x="20281" y="59727"/>
                  </a:cubicBezTo>
                  <a:cubicBezTo>
                    <a:pt x="24216" y="59727"/>
                    <a:pt x="27431" y="58080"/>
                    <a:pt x="27653" y="56157"/>
                  </a:cubicBezTo>
                  <a:cubicBezTo>
                    <a:pt x="28087" y="51387"/>
                    <a:pt x="26552" y="48252"/>
                    <a:pt x="22616" y="45049"/>
                  </a:cubicBezTo>
                  <a:cubicBezTo>
                    <a:pt x="23917" y="23501"/>
                    <a:pt x="32056" y="12426"/>
                    <a:pt x="33190" y="6188"/>
                  </a:cubicBezTo>
                  <a:cubicBezTo>
                    <a:pt x="33936" y="2203"/>
                    <a:pt x="29902" y="1"/>
                    <a:pt x="263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7434415" y="3018971"/>
              <a:ext cx="376029" cy="88840"/>
            </a:xfrm>
            <a:custGeom>
              <a:avLst/>
              <a:gdLst/>
              <a:ahLst/>
              <a:cxnLst/>
              <a:rect l="l" t="t" r="r" b="b"/>
              <a:pathLst>
                <a:path w="13299" h="3142" extrusionOk="0">
                  <a:moveTo>
                    <a:pt x="11828" y="0"/>
                  </a:moveTo>
                  <a:cubicBezTo>
                    <a:pt x="9277" y="0"/>
                    <a:pt x="3930" y="427"/>
                    <a:pt x="167" y="2741"/>
                  </a:cubicBezTo>
                  <a:cubicBezTo>
                    <a:pt x="1" y="2874"/>
                    <a:pt x="67" y="3141"/>
                    <a:pt x="301" y="3141"/>
                  </a:cubicBezTo>
                  <a:lnTo>
                    <a:pt x="401" y="3141"/>
                  </a:lnTo>
                  <a:cubicBezTo>
                    <a:pt x="4166" y="830"/>
                    <a:pt x="9542" y="447"/>
                    <a:pt x="11980" y="447"/>
                  </a:cubicBezTo>
                  <a:cubicBezTo>
                    <a:pt x="12392" y="447"/>
                    <a:pt x="12721" y="458"/>
                    <a:pt x="12943" y="472"/>
                  </a:cubicBezTo>
                  <a:cubicBezTo>
                    <a:pt x="12954" y="474"/>
                    <a:pt x="12964" y="474"/>
                    <a:pt x="12973" y="474"/>
                  </a:cubicBezTo>
                  <a:cubicBezTo>
                    <a:pt x="13248" y="474"/>
                    <a:pt x="13299" y="39"/>
                    <a:pt x="12977" y="39"/>
                  </a:cubicBezTo>
                  <a:cubicBezTo>
                    <a:pt x="12724" y="17"/>
                    <a:pt x="12330" y="0"/>
                    <a:pt x="11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5532978" y="1636776"/>
              <a:ext cx="173580" cy="179829"/>
            </a:xfrm>
            <a:custGeom>
              <a:avLst/>
              <a:gdLst/>
              <a:ahLst/>
              <a:cxnLst/>
              <a:rect l="l" t="t" r="r" b="b"/>
              <a:pathLst>
                <a:path w="6139" h="6360" extrusionOk="0">
                  <a:moveTo>
                    <a:pt x="1835" y="221"/>
                  </a:moveTo>
                  <a:cubicBezTo>
                    <a:pt x="2135" y="221"/>
                    <a:pt x="2469" y="288"/>
                    <a:pt x="2736" y="455"/>
                  </a:cubicBezTo>
                  <a:cubicBezTo>
                    <a:pt x="3503" y="788"/>
                    <a:pt x="4137" y="1355"/>
                    <a:pt x="4637" y="2056"/>
                  </a:cubicBezTo>
                  <a:cubicBezTo>
                    <a:pt x="5705" y="3557"/>
                    <a:pt x="5905" y="5292"/>
                    <a:pt x="5038" y="5892"/>
                  </a:cubicBezTo>
                  <a:cubicBezTo>
                    <a:pt x="4833" y="6047"/>
                    <a:pt x="4583" y="6120"/>
                    <a:pt x="4306" y="6120"/>
                  </a:cubicBezTo>
                  <a:cubicBezTo>
                    <a:pt x="3449" y="6120"/>
                    <a:pt x="2333" y="5424"/>
                    <a:pt x="1502" y="4291"/>
                  </a:cubicBezTo>
                  <a:cubicBezTo>
                    <a:pt x="434" y="2790"/>
                    <a:pt x="267" y="1055"/>
                    <a:pt x="1101" y="455"/>
                  </a:cubicBezTo>
                  <a:cubicBezTo>
                    <a:pt x="1302" y="288"/>
                    <a:pt x="1568" y="221"/>
                    <a:pt x="1835" y="221"/>
                  </a:cubicBezTo>
                  <a:close/>
                  <a:moveTo>
                    <a:pt x="1827" y="0"/>
                  </a:moveTo>
                  <a:cubicBezTo>
                    <a:pt x="1500" y="0"/>
                    <a:pt x="1208" y="83"/>
                    <a:pt x="968" y="255"/>
                  </a:cubicBezTo>
                  <a:cubicBezTo>
                    <a:pt x="1" y="955"/>
                    <a:pt x="167" y="2823"/>
                    <a:pt x="1335" y="4424"/>
                  </a:cubicBezTo>
                  <a:cubicBezTo>
                    <a:pt x="2202" y="5625"/>
                    <a:pt x="3403" y="6359"/>
                    <a:pt x="4337" y="6359"/>
                  </a:cubicBezTo>
                  <a:cubicBezTo>
                    <a:pt x="4637" y="6359"/>
                    <a:pt x="4937" y="6259"/>
                    <a:pt x="5204" y="6059"/>
                  </a:cubicBezTo>
                  <a:cubicBezTo>
                    <a:pt x="6138" y="5358"/>
                    <a:pt x="5972" y="3490"/>
                    <a:pt x="4804" y="1889"/>
                  </a:cubicBezTo>
                  <a:cubicBezTo>
                    <a:pt x="4304" y="1189"/>
                    <a:pt x="3637" y="588"/>
                    <a:pt x="2836" y="221"/>
                  </a:cubicBezTo>
                  <a:cubicBezTo>
                    <a:pt x="2479" y="75"/>
                    <a:pt x="2137" y="0"/>
                    <a:pt x="1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222;p26"/>
          <p:cNvSpPr/>
          <p:nvPr/>
        </p:nvSpPr>
        <p:spPr>
          <a:xfrm>
            <a:off x="429912" y="1900305"/>
            <a:ext cx="4228122" cy="290814"/>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txBox="1">
            <a:spLocks noGrp="1"/>
          </p:cNvSpPr>
          <p:nvPr>
            <p:ph type="ctrTitle"/>
          </p:nvPr>
        </p:nvSpPr>
        <p:spPr>
          <a:xfrm>
            <a:off x="315274" y="1629091"/>
            <a:ext cx="4972296" cy="2021400"/>
          </a:xfrm>
          <a:prstGeom prst="rect">
            <a:avLst/>
          </a:prstGeom>
        </p:spPr>
        <p:txBody>
          <a:bodyPr spcFirstLastPara="1" wrap="square" lIns="91425" tIns="91425" rIns="91425" bIns="91425" anchor="b" anchorCtr="0">
            <a:noAutofit/>
          </a:bodyPr>
          <a:lstStyle/>
          <a:p>
            <a:pPr lvl="0"/>
            <a:r>
              <a:rPr lang="en-US" sz="4400" dirty="0"/>
              <a:t>Search methods for human - machine games
</a:t>
            </a:r>
            <a:endParaRPr sz="4400" b="0" dirty="0">
              <a:latin typeface="Poppins Black"/>
              <a:ea typeface="Poppins Black"/>
              <a:cs typeface="Poppins Black"/>
              <a:sym typeface="Poppins Black"/>
            </a:endParaRPr>
          </a:p>
        </p:txBody>
      </p:sp>
      <p:sp>
        <p:nvSpPr>
          <p:cNvPr id="63" name="Google Shape;130;p27">
            <a:extLst>
              <a:ext uri="{FF2B5EF4-FFF2-40B4-BE49-F238E27FC236}">
                <a16:creationId xmlns:a16="http://schemas.microsoft.com/office/drawing/2014/main" id="{963749BD-1953-4D55-AC4A-BE884BB6176F}"/>
              </a:ext>
            </a:extLst>
          </p:cNvPr>
          <p:cNvSpPr txBox="1">
            <a:spLocks/>
          </p:cNvSpPr>
          <p:nvPr/>
        </p:nvSpPr>
        <p:spPr>
          <a:xfrm>
            <a:off x="572386" y="3014930"/>
            <a:ext cx="4435700" cy="23864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600"/>
              <a:buFont typeface="Poppins"/>
              <a:buNone/>
              <a:defRPr sz="16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9pPr>
          </a:lstStyle>
          <a:p>
            <a:pPr marL="0" indent="0">
              <a:spcAft>
                <a:spcPts val="1200"/>
              </a:spcAft>
            </a:pPr>
            <a:r>
              <a:rPr lang="en-US" sz="1200" b="1" dirty="0"/>
              <a:t>Members:</a:t>
            </a:r>
            <a:endParaRPr lang="en-US" sz="1200" dirty="0"/>
          </a:p>
          <a:p>
            <a:pPr marL="285750" indent="-285750">
              <a:buFontTx/>
              <a:buChar char="-"/>
            </a:pPr>
            <a:r>
              <a:rPr lang="en-US" sz="1200" dirty="0" err="1"/>
              <a:t>Cáceres</a:t>
            </a:r>
            <a:r>
              <a:rPr lang="en-US" sz="1200" dirty="0"/>
              <a:t> Díaz, Renzo		(11200004)</a:t>
            </a:r>
          </a:p>
          <a:p>
            <a:pPr marL="285750" indent="-285750">
              <a:buFontTx/>
              <a:buChar char="-"/>
            </a:pPr>
            <a:r>
              <a:rPr lang="en-US" sz="1200" dirty="0"/>
              <a:t>Escobar Villa, Andrés 	(6200075)</a:t>
            </a:r>
          </a:p>
          <a:p>
            <a:pPr marL="285750" indent="-285750">
              <a:buFontTx/>
              <a:buChar char="-"/>
            </a:pPr>
            <a:r>
              <a:rPr lang="en-US" sz="1200" dirty="0"/>
              <a:t>Gonzales </a:t>
            </a:r>
            <a:r>
              <a:rPr lang="en-US" sz="1200" dirty="0" err="1"/>
              <a:t>Aburto</a:t>
            </a:r>
            <a:r>
              <a:rPr lang="en-US" sz="1200" dirty="0"/>
              <a:t>, Ricardo             (18200061)</a:t>
            </a:r>
          </a:p>
          <a:p>
            <a:pPr marL="285750" indent="-285750">
              <a:buFontTx/>
              <a:buChar char="-"/>
            </a:pPr>
            <a:r>
              <a:rPr lang="en-US" sz="1200" dirty="0"/>
              <a:t>Huamaní </a:t>
            </a:r>
            <a:r>
              <a:rPr lang="en-US" sz="1200" dirty="0" err="1"/>
              <a:t>Avendaño</a:t>
            </a:r>
            <a:r>
              <a:rPr lang="en-US" sz="1200" dirty="0"/>
              <a:t>, Dulce          (18200219)</a:t>
            </a:r>
          </a:p>
          <a:p>
            <a:pPr marL="285750" indent="-285750">
              <a:buFontTx/>
              <a:buChar char="-"/>
            </a:pPr>
            <a:r>
              <a:rPr lang="en-US" sz="1200" dirty="0"/>
              <a:t>Molina </a:t>
            </a:r>
            <a:r>
              <a:rPr lang="en-US" sz="1200" dirty="0" err="1"/>
              <a:t>Yupanqui</a:t>
            </a:r>
            <a:r>
              <a:rPr lang="en-US" sz="1200" dirty="0"/>
              <a:t>, </a:t>
            </a:r>
            <a:r>
              <a:rPr lang="en-US" sz="1200" dirty="0" err="1"/>
              <a:t>Flor</a:t>
            </a:r>
            <a:r>
              <a:rPr lang="en-US" sz="1200" dirty="0"/>
              <a:t>                    (18200164)</a:t>
            </a:r>
          </a:p>
          <a:p>
            <a:pPr marL="285750" indent="-285750">
              <a:buFontTx/>
              <a:buChar char="-"/>
            </a:pPr>
            <a:r>
              <a:rPr lang="en-US" sz="1200" dirty="0"/>
              <a:t>Palomino Loa, Junior                     (18200172)</a:t>
            </a:r>
          </a:p>
          <a:p>
            <a:pPr marL="285750" indent="-285750">
              <a:buFontTx/>
              <a:buChar char="-"/>
            </a:pPr>
            <a:r>
              <a:rPr lang="en-US" sz="1200" dirty="0" err="1"/>
              <a:t>Quispe</a:t>
            </a:r>
            <a:r>
              <a:rPr lang="en-US" sz="1200" dirty="0"/>
              <a:t> Vega, Anthony                  (18200179)</a:t>
            </a:r>
          </a:p>
          <a:p>
            <a:pPr marL="285750" indent="-285750">
              <a:buFontTx/>
              <a:buChar char="-"/>
            </a:pPr>
            <a:r>
              <a:rPr lang="en-US" sz="1200" dirty="0"/>
              <a:t>Vera León, Bryan                            (18200124)</a:t>
            </a:r>
          </a:p>
          <a:p>
            <a:pPr marL="0" indent="0" algn="ctr"/>
            <a:endParaRPr lang="en-US" dirty="0"/>
          </a:p>
        </p:txBody>
      </p:sp>
      <p:sp>
        <p:nvSpPr>
          <p:cNvPr id="66" name="Google Shape;223;p26">
            <a:extLst>
              <a:ext uri="{FF2B5EF4-FFF2-40B4-BE49-F238E27FC236}">
                <a16:creationId xmlns:a16="http://schemas.microsoft.com/office/drawing/2014/main" id="{54A5D645-8F67-4412-A2CD-ECDBE29EE1BB}"/>
              </a:ext>
            </a:extLst>
          </p:cNvPr>
          <p:cNvSpPr txBox="1">
            <a:spLocks/>
          </p:cNvSpPr>
          <p:nvPr/>
        </p:nvSpPr>
        <p:spPr>
          <a:xfrm>
            <a:off x="7780667" y="118930"/>
            <a:ext cx="1349728" cy="47734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000"/>
              <a:buFont typeface="Poppins Black"/>
              <a:buNone/>
              <a:defRPr sz="5000" b="0" i="0" u="none" strike="noStrike" cap="none">
                <a:solidFill>
                  <a:schemeClr val="dk1"/>
                </a:solidFill>
                <a:latin typeface="Poppins Black"/>
                <a:ea typeface="Poppins Black"/>
                <a:cs typeface="Poppins Black"/>
                <a:sym typeface="Poppins Black"/>
              </a:defRPr>
            </a:lvl1pPr>
            <a:lvl2pPr marR="0" lvl="1"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2pPr>
            <a:lvl3pPr marR="0" lvl="2"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3pPr>
            <a:lvl4pPr marR="0" lvl="3"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4pPr>
            <a:lvl5pPr marR="0" lvl="4"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5pPr>
            <a:lvl6pPr marR="0" lvl="5"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6pPr>
            <a:lvl7pPr marR="0" lvl="6"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7pPr>
            <a:lvl8pPr marR="0" lvl="7"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8pPr>
            <a:lvl9pPr marR="0" lvl="8"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9pPr>
          </a:lstStyle>
          <a:p>
            <a:r>
              <a:rPr lang="es-ES" sz="2000" dirty="0"/>
              <a:t>GROUP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92D5E8-96D4-4D86-8C8B-5753988BBDCE}"/>
              </a:ext>
            </a:extLst>
          </p:cNvPr>
          <p:cNvPicPr>
            <a:picLocks noChangeAspect="1"/>
          </p:cNvPicPr>
          <p:nvPr/>
        </p:nvPicPr>
        <p:blipFill>
          <a:blip r:embed="rId2"/>
          <a:stretch>
            <a:fillRect/>
          </a:stretch>
        </p:blipFill>
        <p:spPr>
          <a:xfrm>
            <a:off x="3777753" y="1586430"/>
            <a:ext cx="971550" cy="914400"/>
          </a:xfrm>
          <a:prstGeom prst="rect">
            <a:avLst/>
          </a:prstGeom>
        </p:spPr>
      </p:pic>
      <p:sp>
        <p:nvSpPr>
          <p:cNvPr id="7" name="TextBox 6">
            <a:extLst>
              <a:ext uri="{FF2B5EF4-FFF2-40B4-BE49-F238E27FC236}">
                <a16:creationId xmlns:a16="http://schemas.microsoft.com/office/drawing/2014/main" id="{DE87218F-EDBE-4732-B4A9-5D806988C64F}"/>
              </a:ext>
            </a:extLst>
          </p:cNvPr>
          <p:cNvSpPr txBox="1"/>
          <p:nvPr/>
        </p:nvSpPr>
        <p:spPr>
          <a:xfrm>
            <a:off x="1048324" y="721607"/>
            <a:ext cx="7566866" cy="954107"/>
          </a:xfrm>
          <a:prstGeom prst="rect">
            <a:avLst/>
          </a:prstGeom>
          <a:noFill/>
        </p:spPr>
        <p:txBody>
          <a:bodyPr wrap="square">
            <a:spAutoFit/>
          </a:bodyPr>
          <a:lstStyle/>
          <a:p>
            <a:r>
              <a:rPr lang="en-US" dirty="0">
                <a:latin typeface="Poppins" panose="00000500000000000000" pitchFamily="2" charset="0"/>
                <a:cs typeface="Poppins" panose="00000500000000000000" pitchFamily="2" charset="0"/>
              </a:rPr>
              <a:t>It is defined by: 
Initial state: It is an initial configuration of the game, that is, a state in which the game is located. For our example it would be:
</a:t>
            </a:r>
            <a:endParaRPr lang="en-US" sz="1400" dirty="0">
              <a:latin typeface="Poppins" panose="00000500000000000000" pitchFamily="2" charset="0"/>
              <a:cs typeface="Poppins" panose="00000500000000000000" pitchFamily="2" charset="0"/>
            </a:endParaRPr>
          </a:p>
        </p:txBody>
      </p:sp>
      <p:sp>
        <p:nvSpPr>
          <p:cNvPr id="10" name="TextBox 9">
            <a:extLst>
              <a:ext uri="{FF2B5EF4-FFF2-40B4-BE49-F238E27FC236}">
                <a16:creationId xmlns:a16="http://schemas.microsoft.com/office/drawing/2014/main" id="{5E94CB85-B593-45DB-9C7A-D52B41303C4E}"/>
              </a:ext>
            </a:extLst>
          </p:cNvPr>
          <p:cNvSpPr txBox="1"/>
          <p:nvPr/>
        </p:nvSpPr>
        <p:spPr>
          <a:xfrm>
            <a:off x="965870" y="2571750"/>
            <a:ext cx="7566866" cy="738664"/>
          </a:xfrm>
          <a:prstGeom prst="rect">
            <a:avLst/>
          </a:prstGeom>
          <a:noFill/>
        </p:spPr>
        <p:txBody>
          <a:bodyPr wrap="square">
            <a:spAutoFit/>
          </a:bodyPr>
          <a:lstStyle/>
          <a:p>
            <a:r>
              <a:rPr lang="en-US" dirty="0">
                <a:solidFill>
                  <a:srgbClr val="010101"/>
                </a:solidFill>
                <a:latin typeface="Montserrat" panose="00000500000000000000" pitchFamily="2" charset="0"/>
              </a:rPr>
              <a:t>Operators: They correspond to the legal plays that can be made in the game, in the case of the three in a row you can not check a box already marked before.
</a:t>
            </a:r>
            <a:endParaRPr lang="en-US" sz="1400" dirty="0">
              <a:latin typeface="Poppins" panose="00000500000000000000" pitchFamily="2" charset="0"/>
              <a:cs typeface="Poppins" panose="00000500000000000000" pitchFamily="2" charset="0"/>
            </a:endParaRPr>
          </a:p>
        </p:txBody>
      </p:sp>
      <p:pic>
        <p:nvPicPr>
          <p:cNvPr id="12" name="Picture 11">
            <a:extLst>
              <a:ext uri="{FF2B5EF4-FFF2-40B4-BE49-F238E27FC236}">
                <a16:creationId xmlns:a16="http://schemas.microsoft.com/office/drawing/2014/main" id="{D644D25E-1D50-49A5-88CE-0F070C6EE056}"/>
              </a:ext>
            </a:extLst>
          </p:cNvPr>
          <p:cNvPicPr>
            <a:picLocks noChangeAspect="1"/>
          </p:cNvPicPr>
          <p:nvPr/>
        </p:nvPicPr>
        <p:blipFill>
          <a:blip r:embed="rId3"/>
          <a:stretch>
            <a:fillRect/>
          </a:stretch>
        </p:blipFill>
        <p:spPr>
          <a:xfrm>
            <a:off x="2645138" y="3141862"/>
            <a:ext cx="3292210" cy="1692547"/>
          </a:xfrm>
          <a:prstGeom prst="rect">
            <a:avLst/>
          </a:prstGeom>
        </p:spPr>
      </p:pic>
    </p:spTree>
    <p:extLst>
      <p:ext uri="{BB962C8B-B14F-4D97-AF65-F5344CB8AC3E}">
        <p14:creationId xmlns:p14="http://schemas.microsoft.com/office/powerpoint/2010/main" val="2923186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E87218F-EDBE-4732-B4A9-5D806988C64F}"/>
              </a:ext>
            </a:extLst>
          </p:cNvPr>
          <p:cNvSpPr txBox="1"/>
          <p:nvPr/>
        </p:nvSpPr>
        <p:spPr>
          <a:xfrm>
            <a:off x="1048324" y="721607"/>
            <a:ext cx="7566866" cy="954107"/>
          </a:xfrm>
          <a:prstGeom prst="rect">
            <a:avLst/>
          </a:prstGeom>
          <a:noFill/>
        </p:spPr>
        <p:txBody>
          <a:bodyPr wrap="square">
            <a:spAutoFit/>
          </a:bodyPr>
          <a:lstStyle/>
          <a:p>
            <a:r>
              <a:rPr lang="en-US" dirty="0">
                <a:solidFill>
                  <a:srgbClr val="010101"/>
                </a:solidFill>
                <a:latin typeface="Montserrat" panose="00000500000000000000" pitchFamily="2" charset="0"/>
              </a:rPr>
              <a:t>Terminal Condition: Determines when the game is over, in our example the game ends when a player marks three boxes in a row equal, either horizontally, vertically or diagonally, or all the boxes are marked (tie).
</a:t>
            </a:r>
            <a:endParaRPr lang="en-US" sz="1400" dirty="0">
              <a:latin typeface="Poppins" panose="00000500000000000000" pitchFamily="2" charset="0"/>
              <a:cs typeface="Poppins" panose="00000500000000000000" pitchFamily="2" charset="0"/>
            </a:endParaRPr>
          </a:p>
        </p:txBody>
      </p:sp>
      <p:sp>
        <p:nvSpPr>
          <p:cNvPr id="10" name="TextBox 9">
            <a:extLst>
              <a:ext uri="{FF2B5EF4-FFF2-40B4-BE49-F238E27FC236}">
                <a16:creationId xmlns:a16="http://schemas.microsoft.com/office/drawing/2014/main" id="{5E94CB85-B593-45DB-9C7A-D52B41303C4E}"/>
              </a:ext>
            </a:extLst>
          </p:cNvPr>
          <p:cNvSpPr txBox="1"/>
          <p:nvPr/>
        </p:nvSpPr>
        <p:spPr>
          <a:xfrm>
            <a:off x="965870" y="2571750"/>
            <a:ext cx="7566866" cy="738664"/>
          </a:xfrm>
          <a:prstGeom prst="rect">
            <a:avLst/>
          </a:prstGeom>
          <a:noFill/>
        </p:spPr>
        <p:txBody>
          <a:bodyPr wrap="square">
            <a:spAutoFit/>
          </a:bodyPr>
          <a:lstStyle/>
          <a:p>
            <a:r>
              <a:rPr lang="en-US" dirty="0">
                <a:solidFill>
                  <a:srgbClr val="010101"/>
                </a:solidFill>
                <a:latin typeface="Montserrat" panose="00000500000000000000" pitchFamily="2" charset="0"/>
              </a:rPr>
              <a:t>Utility Function: Gives a numerical value to a final configuration of a game. In a game where you can win, lose, or draw, the values can be 1, 0, or -1.
</a:t>
            </a:r>
            <a:endParaRPr lang="en-US" sz="1400" dirty="0">
              <a:latin typeface="Poppins" panose="00000500000000000000" pitchFamily="2" charset="0"/>
              <a:cs typeface="Poppins" panose="00000500000000000000" pitchFamily="2" charset="0"/>
            </a:endParaRPr>
          </a:p>
        </p:txBody>
      </p:sp>
      <p:pic>
        <p:nvPicPr>
          <p:cNvPr id="3" name="Picture 2">
            <a:extLst>
              <a:ext uri="{FF2B5EF4-FFF2-40B4-BE49-F238E27FC236}">
                <a16:creationId xmlns:a16="http://schemas.microsoft.com/office/drawing/2014/main" id="{C8FB8036-1F49-4CAA-BD81-1E117E37DF97}"/>
              </a:ext>
            </a:extLst>
          </p:cNvPr>
          <p:cNvPicPr>
            <a:picLocks noChangeAspect="1"/>
          </p:cNvPicPr>
          <p:nvPr/>
        </p:nvPicPr>
        <p:blipFill>
          <a:blip r:embed="rId2"/>
          <a:stretch>
            <a:fillRect/>
          </a:stretch>
        </p:blipFill>
        <p:spPr>
          <a:xfrm>
            <a:off x="3443287" y="1675714"/>
            <a:ext cx="2257425" cy="790575"/>
          </a:xfrm>
          <a:prstGeom prst="rect">
            <a:avLst/>
          </a:prstGeom>
        </p:spPr>
      </p:pic>
      <p:pic>
        <p:nvPicPr>
          <p:cNvPr id="6" name="Picture 5">
            <a:extLst>
              <a:ext uri="{FF2B5EF4-FFF2-40B4-BE49-F238E27FC236}">
                <a16:creationId xmlns:a16="http://schemas.microsoft.com/office/drawing/2014/main" id="{C51299F0-45BF-4D3B-AC01-15F6A389C7CF}"/>
              </a:ext>
            </a:extLst>
          </p:cNvPr>
          <p:cNvPicPr>
            <a:picLocks noChangeAspect="1"/>
          </p:cNvPicPr>
          <p:nvPr/>
        </p:nvPicPr>
        <p:blipFill>
          <a:blip r:embed="rId3"/>
          <a:stretch>
            <a:fillRect/>
          </a:stretch>
        </p:blipFill>
        <p:spPr>
          <a:xfrm>
            <a:off x="3726052" y="3482550"/>
            <a:ext cx="1952625" cy="723900"/>
          </a:xfrm>
          <a:prstGeom prst="rect">
            <a:avLst/>
          </a:prstGeom>
        </p:spPr>
      </p:pic>
    </p:spTree>
    <p:extLst>
      <p:ext uri="{BB962C8B-B14F-4D97-AF65-F5344CB8AC3E}">
        <p14:creationId xmlns:p14="http://schemas.microsoft.com/office/powerpoint/2010/main" val="2335154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E87218F-EDBE-4732-B4A9-5D806988C64F}"/>
              </a:ext>
            </a:extLst>
          </p:cNvPr>
          <p:cNvSpPr txBox="1"/>
          <p:nvPr/>
        </p:nvSpPr>
        <p:spPr>
          <a:xfrm>
            <a:off x="562664" y="1032184"/>
            <a:ext cx="3727316" cy="1169551"/>
          </a:xfrm>
          <a:prstGeom prst="rect">
            <a:avLst/>
          </a:prstGeom>
          <a:noFill/>
        </p:spPr>
        <p:txBody>
          <a:bodyPr wrap="square">
            <a:spAutoFit/>
          </a:bodyPr>
          <a:lstStyle/>
          <a:p>
            <a:r>
              <a:rPr lang="en-US" dirty="0">
                <a:solidFill>
                  <a:srgbClr val="010101"/>
                </a:solidFill>
                <a:latin typeface="Montserrat" panose="00000500000000000000" pitchFamily="2" charset="0"/>
              </a:rPr>
              <a:t>The algorithm first generates a complete solution tree from a given node. let's look at the following example:
</a:t>
            </a:r>
            <a:endParaRPr lang="en-US" sz="1400" dirty="0">
              <a:latin typeface="Poppins" panose="00000500000000000000" pitchFamily="2" charset="0"/>
              <a:cs typeface="Poppins" panose="00000500000000000000" pitchFamily="2" charset="0"/>
            </a:endParaRPr>
          </a:p>
        </p:txBody>
      </p:sp>
      <p:sp>
        <p:nvSpPr>
          <p:cNvPr id="10" name="TextBox 9">
            <a:extLst>
              <a:ext uri="{FF2B5EF4-FFF2-40B4-BE49-F238E27FC236}">
                <a16:creationId xmlns:a16="http://schemas.microsoft.com/office/drawing/2014/main" id="{5E94CB85-B593-45DB-9C7A-D52B41303C4E}"/>
              </a:ext>
            </a:extLst>
          </p:cNvPr>
          <p:cNvSpPr txBox="1"/>
          <p:nvPr/>
        </p:nvSpPr>
        <p:spPr>
          <a:xfrm>
            <a:off x="4854022" y="1032184"/>
            <a:ext cx="3727316" cy="1600438"/>
          </a:xfrm>
          <a:prstGeom prst="rect">
            <a:avLst/>
          </a:prstGeom>
          <a:noFill/>
        </p:spPr>
        <p:txBody>
          <a:bodyPr wrap="square">
            <a:spAutoFit/>
          </a:bodyPr>
          <a:lstStyle/>
          <a:p>
            <a:r>
              <a:rPr lang="en-US" dirty="0">
                <a:solidFill>
                  <a:srgbClr val="010101"/>
                </a:solidFill>
                <a:latin typeface="Montserrat" panose="00000500000000000000" pitchFamily="2" charset="0"/>
              </a:rPr>
              <a:t>For each end node, we look for the utility function of these. In our example we will use a 0 for the games that end in a draw, a 1 for those that the AI wins and a -1 for those that the human player wins.
</a:t>
            </a:r>
            <a:endParaRPr lang="en-US" sz="1400" dirty="0">
              <a:latin typeface="Poppins" panose="00000500000000000000" pitchFamily="2" charset="0"/>
              <a:cs typeface="Poppins" panose="00000500000000000000" pitchFamily="2" charset="0"/>
            </a:endParaRPr>
          </a:p>
        </p:txBody>
      </p:sp>
      <p:pic>
        <p:nvPicPr>
          <p:cNvPr id="4" name="Picture 3">
            <a:extLst>
              <a:ext uri="{FF2B5EF4-FFF2-40B4-BE49-F238E27FC236}">
                <a16:creationId xmlns:a16="http://schemas.microsoft.com/office/drawing/2014/main" id="{279FD7B9-C07D-45BD-8EE3-6A0BA2DF6E28}"/>
              </a:ext>
            </a:extLst>
          </p:cNvPr>
          <p:cNvPicPr>
            <a:picLocks noChangeAspect="1"/>
          </p:cNvPicPr>
          <p:nvPr/>
        </p:nvPicPr>
        <p:blipFill>
          <a:blip r:embed="rId2"/>
          <a:stretch>
            <a:fillRect/>
          </a:stretch>
        </p:blipFill>
        <p:spPr>
          <a:xfrm>
            <a:off x="1007097" y="2123572"/>
            <a:ext cx="2838450" cy="2457450"/>
          </a:xfrm>
          <a:prstGeom prst="rect">
            <a:avLst/>
          </a:prstGeom>
        </p:spPr>
      </p:pic>
      <p:pic>
        <p:nvPicPr>
          <p:cNvPr id="8" name="Picture 7">
            <a:extLst>
              <a:ext uri="{FF2B5EF4-FFF2-40B4-BE49-F238E27FC236}">
                <a16:creationId xmlns:a16="http://schemas.microsoft.com/office/drawing/2014/main" id="{457CA5BC-C7A5-41C5-A7C9-A432D4AB73A3}"/>
              </a:ext>
            </a:extLst>
          </p:cNvPr>
          <p:cNvPicPr>
            <a:picLocks noChangeAspect="1"/>
          </p:cNvPicPr>
          <p:nvPr/>
        </p:nvPicPr>
        <p:blipFill>
          <a:blip r:embed="rId3"/>
          <a:stretch>
            <a:fillRect/>
          </a:stretch>
        </p:blipFill>
        <p:spPr>
          <a:xfrm>
            <a:off x="4768238" y="3086386"/>
            <a:ext cx="3771900" cy="733425"/>
          </a:xfrm>
          <a:prstGeom prst="rect">
            <a:avLst/>
          </a:prstGeom>
        </p:spPr>
      </p:pic>
    </p:spTree>
    <p:extLst>
      <p:ext uri="{BB962C8B-B14F-4D97-AF65-F5344CB8AC3E}">
        <p14:creationId xmlns:p14="http://schemas.microsoft.com/office/powerpoint/2010/main" val="2998078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E87218F-EDBE-4732-B4A9-5D806988C64F}"/>
              </a:ext>
            </a:extLst>
          </p:cNvPr>
          <p:cNvSpPr txBox="1"/>
          <p:nvPr/>
        </p:nvSpPr>
        <p:spPr>
          <a:xfrm>
            <a:off x="948255" y="327104"/>
            <a:ext cx="7953374" cy="1200329"/>
          </a:xfrm>
          <a:prstGeom prst="rect">
            <a:avLst/>
          </a:prstGeom>
          <a:noFill/>
        </p:spPr>
        <p:txBody>
          <a:bodyPr wrap="square">
            <a:spAutoFit/>
          </a:bodyPr>
          <a:lstStyle/>
          <a:p>
            <a:pPr algn="just"/>
            <a:r>
              <a:rPr lang="en-US" sz="1200" dirty="0">
                <a:solidFill>
                  <a:srgbClr val="010101"/>
                </a:solidFill>
                <a:latin typeface="Montserrat" panose="00000500000000000000" pitchFamily="2" charset="0"/>
              </a:rPr>
              <a:t>And what the Minimax algorithm will do when it goes back, will be to communicate to the upper recursive call which is the best leaf node reached so far. Each recursive call has to know who has to play, to analyze if the movement made belongs to the AI or to the other player, since when it is the turn of the AI we are interested in MAXIMIZING the result, and when it is the turn of the rival MINIMIZE its result.
</a:t>
            </a:r>
            <a:endParaRPr lang="en-US" sz="1200" dirty="0">
              <a:latin typeface="Poppins" panose="00000500000000000000" pitchFamily="2" charset="0"/>
              <a:cs typeface="Poppins" panose="00000500000000000000" pitchFamily="2" charset="0"/>
            </a:endParaRPr>
          </a:p>
        </p:txBody>
      </p:sp>
      <p:pic>
        <p:nvPicPr>
          <p:cNvPr id="3" name="Picture 2">
            <a:extLst>
              <a:ext uri="{FF2B5EF4-FFF2-40B4-BE49-F238E27FC236}">
                <a16:creationId xmlns:a16="http://schemas.microsoft.com/office/drawing/2014/main" id="{4B7D6196-60BC-41A0-A280-3F21A1D1CF51}"/>
              </a:ext>
            </a:extLst>
          </p:cNvPr>
          <p:cNvPicPr>
            <a:picLocks noChangeAspect="1"/>
          </p:cNvPicPr>
          <p:nvPr/>
        </p:nvPicPr>
        <p:blipFill>
          <a:blip r:embed="rId2"/>
          <a:stretch>
            <a:fillRect/>
          </a:stretch>
        </p:blipFill>
        <p:spPr>
          <a:xfrm>
            <a:off x="3110427" y="1368426"/>
            <a:ext cx="3629025" cy="2857500"/>
          </a:xfrm>
          <a:prstGeom prst="rect">
            <a:avLst/>
          </a:prstGeom>
        </p:spPr>
      </p:pic>
      <p:sp>
        <p:nvSpPr>
          <p:cNvPr id="9" name="TextBox 8">
            <a:extLst>
              <a:ext uri="{FF2B5EF4-FFF2-40B4-BE49-F238E27FC236}">
                <a16:creationId xmlns:a16="http://schemas.microsoft.com/office/drawing/2014/main" id="{3C0D5F69-804F-4EE3-A0B3-2686E84E7BF6}"/>
              </a:ext>
            </a:extLst>
          </p:cNvPr>
          <p:cNvSpPr txBox="1"/>
          <p:nvPr/>
        </p:nvSpPr>
        <p:spPr>
          <a:xfrm>
            <a:off x="948256" y="4354731"/>
            <a:ext cx="7953373" cy="646331"/>
          </a:xfrm>
          <a:prstGeom prst="rect">
            <a:avLst/>
          </a:prstGeom>
          <a:noFill/>
        </p:spPr>
        <p:txBody>
          <a:bodyPr wrap="square">
            <a:spAutoFit/>
          </a:bodyPr>
          <a:lstStyle/>
          <a:p>
            <a:pPr algn="just"/>
            <a:r>
              <a:rPr lang="en-US" sz="1200" dirty="0">
                <a:solidFill>
                  <a:srgbClr val="010101"/>
                </a:solidFill>
                <a:latin typeface="Montserrat" panose="00000500000000000000" pitchFamily="2" charset="0"/>
              </a:rPr>
              <a:t>In the end the algorithm will return the play that the machine must make to maximize its possibilities and block the possibilities of the opponent.
</a:t>
            </a:r>
          </a:p>
        </p:txBody>
      </p:sp>
    </p:spTree>
    <p:extLst>
      <p:ext uri="{BB962C8B-B14F-4D97-AF65-F5344CB8AC3E}">
        <p14:creationId xmlns:p14="http://schemas.microsoft.com/office/powerpoint/2010/main" val="403459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8"/>
          <p:cNvSpPr/>
          <p:nvPr/>
        </p:nvSpPr>
        <p:spPr>
          <a:xfrm>
            <a:off x="720009" y="183270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8"/>
          <p:cNvSpPr/>
          <p:nvPr/>
        </p:nvSpPr>
        <p:spPr>
          <a:xfrm>
            <a:off x="720009" y="321225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8"/>
          <p:cNvSpPr/>
          <p:nvPr/>
        </p:nvSpPr>
        <p:spPr>
          <a:xfrm>
            <a:off x="4702809" y="183270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8"/>
          <p:cNvSpPr/>
          <p:nvPr/>
        </p:nvSpPr>
        <p:spPr>
          <a:xfrm>
            <a:off x="4702809" y="321225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txBox="1">
            <a:spLocks noGrp="1"/>
          </p:cNvSpPr>
          <p:nvPr>
            <p:ph type="subTitle" idx="4"/>
          </p:nvPr>
        </p:nvSpPr>
        <p:spPr>
          <a:xfrm>
            <a:off x="1759875" y="3503734"/>
            <a:ext cx="2682600" cy="371400"/>
          </a:xfrm>
          <a:prstGeom prst="rect">
            <a:avLst/>
          </a:prstGeom>
        </p:spPr>
        <p:txBody>
          <a:bodyPr spcFirstLastPara="1" wrap="square" lIns="91425" tIns="91425" rIns="91425" bIns="91425" anchor="t" anchorCtr="0">
            <a:noAutofit/>
          </a:bodyPr>
          <a:lstStyle/>
          <a:p>
            <a:pPr marL="0" lvl="0" indent="0"/>
            <a:r>
              <a:rPr lang="en-US" dirty="0"/>
              <a:t>Game strategies
</a:t>
            </a:r>
            <a:endParaRPr dirty="0"/>
          </a:p>
        </p:txBody>
      </p:sp>
      <p:sp>
        <p:nvSpPr>
          <p:cNvPr id="241" name="Google Shape;241;p28"/>
          <p:cNvSpPr txBox="1">
            <a:spLocks noGrp="1"/>
          </p:cNvSpPr>
          <p:nvPr>
            <p:ph type="title" idx="6"/>
          </p:nvPr>
        </p:nvSpPr>
        <p:spPr>
          <a:xfrm>
            <a:off x="720000" y="387600"/>
            <a:ext cx="7704000" cy="612600"/>
          </a:xfrm>
          <a:prstGeom prst="rect">
            <a:avLst/>
          </a:prstGeom>
        </p:spPr>
        <p:txBody>
          <a:bodyPr spcFirstLastPara="1" wrap="square" lIns="91425" tIns="91425" rIns="91425" bIns="91425" anchor="t" anchorCtr="0">
            <a:noAutofit/>
          </a:bodyPr>
          <a:lstStyle/>
          <a:p>
            <a:pPr lvl="0"/>
            <a:r>
              <a:rPr lang="en-US" dirty="0"/>
              <a:t>Table of Contents
</a:t>
            </a:r>
            <a:endParaRPr dirty="0"/>
          </a:p>
        </p:txBody>
      </p:sp>
      <p:sp>
        <p:nvSpPr>
          <p:cNvPr id="242" name="Google Shape;242;p28"/>
          <p:cNvSpPr txBox="1">
            <a:spLocks noGrp="1"/>
          </p:cNvSpPr>
          <p:nvPr>
            <p:ph type="subTitle" idx="1"/>
          </p:nvPr>
        </p:nvSpPr>
        <p:spPr>
          <a:xfrm>
            <a:off x="1759873" y="2096900"/>
            <a:ext cx="2812125" cy="371400"/>
          </a:xfrm>
          <a:prstGeom prst="rect">
            <a:avLst/>
          </a:prstGeom>
        </p:spPr>
        <p:txBody>
          <a:bodyPr spcFirstLastPara="1" wrap="square" lIns="91425" tIns="91425" rIns="91425" bIns="91425" anchor="t" anchorCtr="0">
            <a:noAutofit/>
          </a:bodyPr>
          <a:lstStyle/>
          <a:p>
            <a:pPr marL="0" lvl="0" indent="0">
              <a:spcAft>
                <a:spcPts val="1600"/>
              </a:spcAft>
            </a:pPr>
            <a:r>
              <a:rPr lang="en-US" dirty="0"/>
              <a:t>Introduction</a:t>
            </a:r>
            <a:endParaRPr dirty="0"/>
          </a:p>
        </p:txBody>
      </p:sp>
      <p:sp>
        <p:nvSpPr>
          <p:cNvPr id="243" name="Google Shape;243;p28"/>
          <p:cNvSpPr txBox="1">
            <a:spLocks noGrp="1"/>
          </p:cNvSpPr>
          <p:nvPr>
            <p:ph type="title"/>
          </p:nvPr>
        </p:nvSpPr>
        <p:spPr>
          <a:xfrm>
            <a:off x="764102" y="1967402"/>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244" name="Google Shape;244;p28"/>
          <p:cNvSpPr txBox="1">
            <a:spLocks noGrp="1"/>
          </p:cNvSpPr>
          <p:nvPr>
            <p:ph type="subTitle" idx="2"/>
          </p:nvPr>
        </p:nvSpPr>
        <p:spPr>
          <a:xfrm>
            <a:off x="1759875" y="2450613"/>
            <a:ext cx="2682600" cy="612600"/>
          </a:xfrm>
          <a:prstGeom prst="rect">
            <a:avLst/>
          </a:prstGeom>
        </p:spPr>
        <p:txBody>
          <a:bodyPr spcFirstLastPara="1" wrap="square" lIns="91425" tIns="91425" rIns="91425" bIns="91425" anchor="t" anchorCtr="0">
            <a:noAutofit/>
          </a:bodyPr>
          <a:lstStyle/>
          <a:p>
            <a:pPr marL="0" lvl="0" indent="0"/>
            <a:r>
              <a:rPr lang="en-US" dirty="0"/>
              <a:t>Definition of games, classification of games
</a:t>
            </a:r>
            <a:endParaRPr dirty="0"/>
          </a:p>
        </p:txBody>
      </p:sp>
      <p:sp>
        <p:nvSpPr>
          <p:cNvPr id="245" name="Google Shape;245;p28"/>
          <p:cNvSpPr txBox="1">
            <a:spLocks noGrp="1"/>
          </p:cNvSpPr>
          <p:nvPr>
            <p:ph type="title" idx="7"/>
          </p:nvPr>
        </p:nvSpPr>
        <p:spPr>
          <a:xfrm>
            <a:off x="4746909" y="1967402"/>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246" name="Google Shape;246;p28"/>
          <p:cNvSpPr txBox="1">
            <a:spLocks noGrp="1"/>
          </p:cNvSpPr>
          <p:nvPr>
            <p:ph type="subTitle" idx="8"/>
          </p:nvPr>
        </p:nvSpPr>
        <p:spPr>
          <a:xfrm>
            <a:off x="5742673" y="2066267"/>
            <a:ext cx="2682600" cy="371400"/>
          </a:xfrm>
          <a:prstGeom prst="rect">
            <a:avLst/>
          </a:prstGeom>
        </p:spPr>
        <p:txBody>
          <a:bodyPr spcFirstLastPara="1" wrap="square" lIns="91425" tIns="91425" rIns="91425" bIns="91425" anchor="t" anchorCtr="0">
            <a:noAutofit/>
          </a:bodyPr>
          <a:lstStyle/>
          <a:p>
            <a:pPr marL="0" lvl="0" indent="0"/>
            <a:r>
              <a:rPr lang="en-US" dirty="0"/>
              <a:t>Min-max algorithm
</a:t>
            </a:r>
            <a:endParaRPr dirty="0"/>
          </a:p>
        </p:txBody>
      </p:sp>
      <p:sp>
        <p:nvSpPr>
          <p:cNvPr id="248" name="Google Shape;248;p28"/>
          <p:cNvSpPr txBox="1">
            <a:spLocks noGrp="1"/>
          </p:cNvSpPr>
          <p:nvPr>
            <p:ph type="title" idx="13"/>
          </p:nvPr>
        </p:nvSpPr>
        <p:spPr>
          <a:xfrm>
            <a:off x="4746909" y="3346952"/>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249" name="Google Shape;249;p28"/>
          <p:cNvSpPr txBox="1">
            <a:spLocks noGrp="1"/>
          </p:cNvSpPr>
          <p:nvPr>
            <p:ph type="subTitle" idx="14"/>
          </p:nvPr>
        </p:nvSpPr>
        <p:spPr>
          <a:xfrm>
            <a:off x="5721008" y="3503734"/>
            <a:ext cx="2874351" cy="371400"/>
          </a:xfrm>
          <a:prstGeom prst="rect">
            <a:avLst/>
          </a:prstGeom>
        </p:spPr>
        <p:txBody>
          <a:bodyPr spcFirstLastPara="1" wrap="square" lIns="91425" tIns="91425" rIns="91425" bIns="91425" anchor="t" anchorCtr="0">
            <a:noAutofit/>
          </a:bodyPr>
          <a:lstStyle/>
          <a:p>
            <a:pPr marL="0" lvl="0" indent="0"/>
            <a:r>
              <a:rPr lang="en-US" dirty="0"/>
              <a:t>Alpha-beta algorithm
</a:t>
            </a:r>
            <a:endParaRPr dirty="0"/>
          </a:p>
        </p:txBody>
      </p:sp>
      <p:sp>
        <p:nvSpPr>
          <p:cNvPr id="251" name="Google Shape;251;p28"/>
          <p:cNvSpPr txBox="1">
            <a:spLocks noGrp="1"/>
          </p:cNvSpPr>
          <p:nvPr>
            <p:ph type="title" idx="3"/>
          </p:nvPr>
        </p:nvSpPr>
        <p:spPr>
          <a:xfrm>
            <a:off x="764102" y="3346952"/>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0"/>
          <p:cNvSpPr/>
          <p:nvPr/>
        </p:nvSpPr>
        <p:spPr>
          <a:xfrm>
            <a:off x="720001" y="4431475"/>
            <a:ext cx="7704150" cy="26316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txBox="1">
            <a:spLocks noGrp="1"/>
          </p:cNvSpPr>
          <p:nvPr>
            <p:ph type="title"/>
          </p:nvPr>
        </p:nvSpPr>
        <p:spPr>
          <a:xfrm>
            <a:off x="2551235" y="2309151"/>
            <a:ext cx="4242900" cy="841800"/>
          </a:xfrm>
          <a:prstGeom prst="rect">
            <a:avLst/>
          </a:prstGeom>
        </p:spPr>
        <p:txBody>
          <a:bodyPr spcFirstLastPara="1" wrap="square" lIns="91425" tIns="91425" rIns="91425" bIns="91425" anchor="ctr" anchorCtr="0">
            <a:noAutofit/>
          </a:bodyPr>
          <a:lstStyle/>
          <a:p>
            <a:pPr lvl="0"/>
            <a:r>
              <a:rPr lang="en-US" dirty="0"/>
              <a:t>Introduction</a:t>
            </a:r>
            <a:endParaRPr dirty="0"/>
          </a:p>
        </p:txBody>
      </p:sp>
      <p:sp>
        <p:nvSpPr>
          <p:cNvPr id="296" name="Google Shape;296;p30"/>
          <p:cNvSpPr txBox="1">
            <a:spLocks noGrp="1"/>
          </p:cNvSpPr>
          <p:nvPr>
            <p:ph type="title" idx="2"/>
          </p:nvPr>
        </p:nvSpPr>
        <p:spPr>
          <a:xfrm>
            <a:off x="2552700" y="1383425"/>
            <a:ext cx="923400" cy="69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a:t>1</a:t>
            </a:r>
            <a:endParaRPr sz="4800"/>
          </a:p>
        </p:txBody>
      </p:sp>
      <p:grpSp>
        <p:nvGrpSpPr>
          <p:cNvPr id="298" name="Google Shape;298;p30"/>
          <p:cNvGrpSpPr/>
          <p:nvPr/>
        </p:nvGrpSpPr>
        <p:grpSpPr>
          <a:xfrm flipH="1">
            <a:off x="-1255420" y="540211"/>
            <a:ext cx="1889267" cy="4008760"/>
            <a:chOff x="2319665" y="540000"/>
            <a:chExt cx="1892295" cy="4015184"/>
          </a:xfrm>
        </p:grpSpPr>
        <p:sp>
          <p:nvSpPr>
            <p:cNvPr id="299" name="Google Shape;299;p30"/>
            <p:cNvSpPr/>
            <p:nvPr/>
          </p:nvSpPr>
          <p:spPr>
            <a:xfrm>
              <a:off x="3094252" y="1699525"/>
              <a:ext cx="370096" cy="316186"/>
            </a:xfrm>
            <a:custGeom>
              <a:avLst/>
              <a:gdLst/>
              <a:ahLst/>
              <a:cxnLst/>
              <a:rect l="l" t="t" r="r" b="b"/>
              <a:pathLst>
                <a:path w="13277" h="11343" extrusionOk="0">
                  <a:moveTo>
                    <a:pt x="7606" y="502"/>
                  </a:moveTo>
                  <a:cubicBezTo>
                    <a:pt x="10441" y="502"/>
                    <a:pt x="12776" y="2837"/>
                    <a:pt x="12776" y="5705"/>
                  </a:cubicBezTo>
                  <a:cubicBezTo>
                    <a:pt x="12776" y="8816"/>
                    <a:pt x="10232" y="10876"/>
                    <a:pt x="7574" y="10876"/>
                  </a:cubicBezTo>
                  <a:cubicBezTo>
                    <a:pt x="6298" y="10876"/>
                    <a:pt x="4996" y="10401"/>
                    <a:pt x="3936" y="9341"/>
                  </a:cubicBezTo>
                  <a:cubicBezTo>
                    <a:pt x="667" y="6106"/>
                    <a:pt x="2969" y="502"/>
                    <a:pt x="7606" y="502"/>
                  </a:cubicBezTo>
                  <a:close/>
                  <a:moveTo>
                    <a:pt x="7561" y="1"/>
                  </a:moveTo>
                  <a:cubicBezTo>
                    <a:pt x="6171" y="1"/>
                    <a:pt x="4755" y="517"/>
                    <a:pt x="3603" y="1669"/>
                  </a:cubicBezTo>
                  <a:cubicBezTo>
                    <a:pt x="0" y="5238"/>
                    <a:pt x="2535" y="11343"/>
                    <a:pt x="7606" y="11343"/>
                  </a:cubicBezTo>
                  <a:cubicBezTo>
                    <a:pt x="10708" y="11343"/>
                    <a:pt x="13243" y="8808"/>
                    <a:pt x="13276" y="5705"/>
                  </a:cubicBezTo>
                  <a:cubicBezTo>
                    <a:pt x="13276" y="2272"/>
                    <a:pt x="10477" y="1"/>
                    <a:pt x="7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3094252" y="1597221"/>
              <a:ext cx="370096" cy="316214"/>
            </a:xfrm>
            <a:custGeom>
              <a:avLst/>
              <a:gdLst/>
              <a:ahLst/>
              <a:cxnLst/>
              <a:rect l="l" t="t" r="r" b="b"/>
              <a:pathLst>
                <a:path w="13277" h="11344" extrusionOk="0">
                  <a:moveTo>
                    <a:pt x="7606" y="502"/>
                  </a:moveTo>
                  <a:cubicBezTo>
                    <a:pt x="10441" y="502"/>
                    <a:pt x="12776" y="2804"/>
                    <a:pt x="12776" y="5673"/>
                  </a:cubicBezTo>
                  <a:cubicBezTo>
                    <a:pt x="12776" y="8808"/>
                    <a:pt x="10229" y="10875"/>
                    <a:pt x="7569" y="10875"/>
                  </a:cubicBezTo>
                  <a:cubicBezTo>
                    <a:pt x="6295" y="10875"/>
                    <a:pt x="4995" y="10401"/>
                    <a:pt x="3936" y="9342"/>
                  </a:cubicBezTo>
                  <a:cubicBezTo>
                    <a:pt x="667" y="6073"/>
                    <a:pt x="2969" y="502"/>
                    <a:pt x="7606" y="502"/>
                  </a:cubicBezTo>
                  <a:close/>
                  <a:moveTo>
                    <a:pt x="7566" y="1"/>
                  </a:moveTo>
                  <a:cubicBezTo>
                    <a:pt x="6174" y="1"/>
                    <a:pt x="4756" y="516"/>
                    <a:pt x="3603" y="1670"/>
                  </a:cubicBezTo>
                  <a:cubicBezTo>
                    <a:pt x="0" y="5239"/>
                    <a:pt x="2535" y="11344"/>
                    <a:pt x="7606" y="11344"/>
                  </a:cubicBezTo>
                  <a:cubicBezTo>
                    <a:pt x="10708" y="11344"/>
                    <a:pt x="13243" y="8808"/>
                    <a:pt x="13276" y="5673"/>
                  </a:cubicBezTo>
                  <a:cubicBezTo>
                    <a:pt x="13276" y="2264"/>
                    <a:pt x="10480" y="1"/>
                    <a:pt x="75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3223485" y="990251"/>
              <a:ext cx="219488" cy="188602"/>
            </a:xfrm>
            <a:custGeom>
              <a:avLst/>
              <a:gdLst/>
              <a:ahLst/>
              <a:cxnLst/>
              <a:rect l="l" t="t" r="r" b="b"/>
              <a:pathLst>
                <a:path w="7874" h="6766" extrusionOk="0">
                  <a:moveTo>
                    <a:pt x="4504" y="294"/>
                  </a:moveTo>
                  <a:cubicBezTo>
                    <a:pt x="6205" y="294"/>
                    <a:pt x="7573" y="1695"/>
                    <a:pt x="7573" y="3396"/>
                  </a:cubicBezTo>
                  <a:cubicBezTo>
                    <a:pt x="7573" y="5246"/>
                    <a:pt x="6062" y="6471"/>
                    <a:pt x="4475" y="6471"/>
                  </a:cubicBezTo>
                  <a:cubicBezTo>
                    <a:pt x="3716" y="6471"/>
                    <a:pt x="2939" y="6191"/>
                    <a:pt x="2302" y="5564"/>
                  </a:cubicBezTo>
                  <a:cubicBezTo>
                    <a:pt x="368" y="3630"/>
                    <a:pt x="1735" y="294"/>
                    <a:pt x="4504" y="294"/>
                  </a:cubicBezTo>
                  <a:close/>
                  <a:moveTo>
                    <a:pt x="4460" y="0"/>
                  </a:moveTo>
                  <a:cubicBezTo>
                    <a:pt x="3633" y="0"/>
                    <a:pt x="2790" y="307"/>
                    <a:pt x="2102" y="995"/>
                  </a:cubicBezTo>
                  <a:cubicBezTo>
                    <a:pt x="1" y="3129"/>
                    <a:pt x="1502" y="6732"/>
                    <a:pt x="4504" y="6765"/>
                  </a:cubicBezTo>
                  <a:cubicBezTo>
                    <a:pt x="6339" y="6732"/>
                    <a:pt x="7873" y="5231"/>
                    <a:pt x="7873" y="3396"/>
                  </a:cubicBezTo>
                  <a:cubicBezTo>
                    <a:pt x="7873" y="1361"/>
                    <a:pt x="6202" y="0"/>
                    <a:pt x="4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3204892" y="963686"/>
              <a:ext cx="219460" cy="188184"/>
            </a:xfrm>
            <a:custGeom>
              <a:avLst/>
              <a:gdLst/>
              <a:ahLst/>
              <a:cxnLst/>
              <a:rect l="l" t="t" r="r" b="b"/>
              <a:pathLst>
                <a:path w="7873" h="6751" extrusionOk="0">
                  <a:moveTo>
                    <a:pt x="4504" y="280"/>
                  </a:moveTo>
                  <a:cubicBezTo>
                    <a:pt x="6205" y="280"/>
                    <a:pt x="7573" y="1681"/>
                    <a:pt x="7573" y="3382"/>
                  </a:cubicBezTo>
                  <a:cubicBezTo>
                    <a:pt x="7573" y="5232"/>
                    <a:pt x="6062" y="6456"/>
                    <a:pt x="4475" y="6456"/>
                  </a:cubicBezTo>
                  <a:cubicBezTo>
                    <a:pt x="3716" y="6456"/>
                    <a:pt x="2939" y="6176"/>
                    <a:pt x="2302" y="5550"/>
                  </a:cubicBezTo>
                  <a:cubicBezTo>
                    <a:pt x="368" y="3615"/>
                    <a:pt x="1735" y="280"/>
                    <a:pt x="4504" y="280"/>
                  </a:cubicBezTo>
                  <a:close/>
                  <a:moveTo>
                    <a:pt x="4459" y="1"/>
                  </a:moveTo>
                  <a:cubicBezTo>
                    <a:pt x="3632" y="1"/>
                    <a:pt x="2789" y="304"/>
                    <a:pt x="2102" y="980"/>
                  </a:cubicBezTo>
                  <a:cubicBezTo>
                    <a:pt x="1" y="3115"/>
                    <a:pt x="1502" y="6751"/>
                    <a:pt x="4504" y="6751"/>
                  </a:cubicBezTo>
                  <a:cubicBezTo>
                    <a:pt x="6372" y="6751"/>
                    <a:pt x="7873" y="5217"/>
                    <a:pt x="7873" y="3382"/>
                  </a:cubicBezTo>
                  <a:cubicBezTo>
                    <a:pt x="7873" y="1346"/>
                    <a:pt x="6201" y="1"/>
                    <a:pt x="4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2377312" y="727187"/>
              <a:ext cx="752263" cy="659941"/>
            </a:xfrm>
            <a:custGeom>
              <a:avLst/>
              <a:gdLst/>
              <a:ahLst/>
              <a:cxnLst/>
              <a:rect l="l" t="t" r="r" b="b"/>
              <a:pathLst>
                <a:path w="26987" h="23675" extrusionOk="0">
                  <a:moveTo>
                    <a:pt x="2252" y="1"/>
                  </a:moveTo>
                  <a:cubicBezTo>
                    <a:pt x="1533" y="1"/>
                    <a:pt x="366" y="210"/>
                    <a:pt x="1" y="491"/>
                  </a:cubicBezTo>
                  <a:cubicBezTo>
                    <a:pt x="835" y="4594"/>
                    <a:pt x="8073" y="13867"/>
                    <a:pt x="9774" y="15335"/>
                  </a:cubicBezTo>
                  <a:cubicBezTo>
                    <a:pt x="13711" y="18704"/>
                    <a:pt x="24819" y="23674"/>
                    <a:pt x="24819" y="23674"/>
                  </a:cubicBezTo>
                  <a:lnTo>
                    <a:pt x="26987" y="16703"/>
                  </a:lnTo>
                  <a:cubicBezTo>
                    <a:pt x="26987" y="16703"/>
                    <a:pt x="13944" y="12867"/>
                    <a:pt x="13010" y="11265"/>
                  </a:cubicBezTo>
                  <a:cubicBezTo>
                    <a:pt x="11776" y="9131"/>
                    <a:pt x="4404" y="2326"/>
                    <a:pt x="2603" y="24"/>
                  </a:cubicBezTo>
                  <a:cubicBezTo>
                    <a:pt x="2507" y="8"/>
                    <a:pt x="2388" y="1"/>
                    <a:pt x="22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 name="Google Shape;304;p30"/>
            <p:cNvSpPr/>
            <p:nvPr/>
          </p:nvSpPr>
          <p:spPr>
            <a:xfrm>
              <a:off x="2319665" y="644144"/>
              <a:ext cx="139514" cy="121842"/>
            </a:xfrm>
            <a:custGeom>
              <a:avLst/>
              <a:gdLst/>
              <a:ahLst/>
              <a:cxnLst/>
              <a:rect l="l" t="t" r="r" b="b"/>
              <a:pathLst>
                <a:path w="5005" h="4371" extrusionOk="0">
                  <a:moveTo>
                    <a:pt x="3903" y="1"/>
                  </a:moveTo>
                  <a:lnTo>
                    <a:pt x="1" y="234"/>
                  </a:lnTo>
                  <a:cubicBezTo>
                    <a:pt x="568" y="1736"/>
                    <a:pt x="1368" y="3103"/>
                    <a:pt x="2369" y="4371"/>
                  </a:cubicBezTo>
                  <a:lnTo>
                    <a:pt x="5004" y="3503"/>
                  </a:lnTo>
                  <a:lnTo>
                    <a:pt x="39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2319665" y="540000"/>
              <a:ext cx="108824" cy="110692"/>
            </a:xfrm>
            <a:custGeom>
              <a:avLst/>
              <a:gdLst/>
              <a:ahLst/>
              <a:cxnLst/>
              <a:rect l="l" t="t" r="r" b="b"/>
              <a:pathLst>
                <a:path w="3904" h="3971" extrusionOk="0">
                  <a:moveTo>
                    <a:pt x="2169" y="1"/>
                  </a:moveTo>
                  <a:lnTo>
                    <a:pt x="234" y="768"/>
                  </a:lnTo>
                  <a:lnTo>
                    <a:pt x="1" y="3970"/>
                  </a:lnTo>
                  <a:lnTo>
                    <a:pt x="3903" y="3704"/>
                  </a:lnTo>
                  <a:lnTo>
                    <a:pt x="21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2935248" y="1184630"/>
              <a:ext cx="612776" cy="632177"/>
            </a:xfrm>
            <a:custGeom>
              <a:avLst/>
              <a:gdLst/>
              <a:ahLst/>
              <a:cxnLst/>
              <a:rect l="l" t="t" r="r" b="b"/>
              <a:pathLst>
                <a:path w="21983" h="22679" extrusionOk="0">
                  <a:moveTo>
                    <a:pt x="11925" y="1"/>
                  </a:moveTo>
                  <a:cubicBezTo>
                    <a:pt x="10583" y="1"/>
                    <a:pt x="9240" y="43"/>
                    <a:pt x="7906" y="126"/>
                  </a:cubicBezTo>
                  <a:cubicBezTo>
                    <a:pt x="6738" y="226"/>
                    <a:pt x="5604" y="426"/>
                    <a:pt x="4670" y="593"/>
                  </a:cubicBezTo>
                  <a:cubicBezTo>
                    <a:pt x="3269" y="860"/>
                    <a:pt x="2135" y="1927"/>
                    <a:pt x="1768" y="3295"/>
                  </a:cubicBezTo>
                  <a:cubicBezTo>
                    <a:pt x="767" y="7164"/>
                    <a:pt x="200" y="11134"/>
                    <a:pt x="100" y="15137"/>
                  </a:cubicBezTo>
                  <a:cubicBezTo>
                    <a:pt x="0" y="19106"/>
                    <a:pt x="3136" y="22442"/>
                    <a:pt x="7139" y="22542"/>
                  </a:cubicBezTo>
                  <a:lnTo>
                    <a:pt x="12576" y="22675"/>
                  </a:lnTo>
                  <a:cubicBezTo>
                    <a:pt x="12642" y="22677"/>
                    <a:pt x="12707" y="22678"/>
                    <a:pt x="12773" y="22678"/>
                  </a:cubicBezTo>
                  <a:cubicBezTo>
                    <a:pt x="16224" y="22678"/>
                    <a:pt x="19155" y="20108"/>
                    <a:pt x="19547" y="16671"/>
                  </a:cubicBezTo>
                  <a:cubicBezTo>
                    <a:pt x="19914" y="13736"/>
                    <a:pt x="20515" y="9566"/>
                    <a:pt x="21749" y="3261"/>
                  </a:cubicBezTo>
                  <a:cubicBezTo>
                    <a:pt x="21982" y="1961"/>
                    <a:pt x="21115" y="693"/>
                    <a:pt x="19781" y="526"/>
                  </a:cubicBezTo>
                  <a:cubicBezTo>
                    <a:pt x="18680" y="359"/>
                    <a:pt x="17279" y="193"/>
                    <a:pt x="15945" y="126"/>
                  </a:cubicBezTo>
                  <a:cubicBezTo>
                    <a:pt x="14611" y="43"/>
                    <a:pt x="13268" y="1"/>
                    <a:pt x="11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307;p30"/>
            <p:cNvSpPr/>
            <p:nvPr/>
          </p:nvSpPr>
          <p:spPr>
            <a:xfrm>
              <a:off x="3093304" y="978906"/>
              <a:ext cx="286416" cy="282708"/>
            </a:xfrm>
            <a:custGeom>
              <a:avLst/>
              <a:gdLst/>
              <a:ahLst/>
              <a:cxnLst/>
              <a:rect l="l" t="t" r="r" b="b"/>
              <a:pathLst>
                <a:path w="10275" h="10142" extrusionOk="0">
                  <a:moveTo>
                    <a:pt x="9408" y="1"/>
                  </a:moveTo>
                  <a:lnTo>
                    <a:pt x="4637" y="1268"/>
                  </a:lnTo>
                  <a:cubicBezTo>
                    <a:pt x="5071" y="3270"/>
                    <a:pt x="5138" y="6839"/>
                    <a:pt x="2236" y="7506"/>
                  </a:cubicBezTo>
                  <a:cubicBezTo>
                    <a:pt x="2236" y="7506"/>
                    <a:pt x="1" y="10141"/>
                    <a:pt x="4371" y="10141"/>
                  </a:cubicBezTo>
                  <a:cubicBezTo>
                    <a:pt x="9174" y="10141"/>
                    <a:pt x="10275" y="7506"/>
                    <a:pt x="10275" y="7506"/>
                  </a:cubicBezTo>
                  <a:cubicBezTo>
                    <a:pt x="8507" y="5771"/>
                    <a:pt x="8840" y="2569"/>
                    <a:pt x="9408"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3218857" y="977986"/>
              <a:ext cx="135779" cy="154372"/>
            </a:xfrm>
            <a:custGeom>
              <a:avLst/>
              <a:gdLst/>
              <a:ahLst/>
              <a:cxnLst/>
              <a:rect l="l" t="t" r="r" b="b"/>
              <a:pathLst>
                <a:path w="4871" h="5538" extrusionOk="0">
                  <a:moveTo>
                    <a:pt x="4870" y="0"/>
                  </a:moveTo>
                  <a:lnTo>
                    <a:pt x="133" y="1301"/>
                  </a:lnTo>
                  <a:cubicBezTo>
                    <a:pt x="400" y="2469"/>
                    <a:pt x="534" y="4170"/>
                    <a:pt x="0" y="5537"/>
                  </a:cubicBezTo>
                  <a:cubicBezTo>
                    <a:pt x="434" y="5437"/>
                    <a:pt x="867" y="5304"/>
                    <a:pt x="1301" y="5104"/>
                  </a:cubicBezTo>
                  <a:cubicBezTo>
                    <a:pt x="2935" y="4337"/>
                    <a:pt x="3769" y="3136"/>
                    <a:pt x="4637" y="1368"/>
                  </a:cubicBezTo>
                  <a:cubicBezTo>
                    <a:pt x="4703" y="901"/>
                    <a:pt x="4803" y="434"/>
                    <a:pt x="48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3305328" y="933357"/>
              <a:ext cx="126246" cy="102329"/>
            </a:xfrm>
            <a:custGeom>
              <a:avLst/>
              <a:gdLst/>
              <a:ahLst/>
              <a:cxnLst/>
              <a:rect l="l" t="t" r="r" b="b"/>
              <a:pathLst>
                <a:path w="4529" h="3671" extrusionOk="0">
                  <a:moveTo>
                    <a:pt x="1749" y="0"/>
                  </a:moveTo>
                  <a:cubicBezTo>
                    <a:pt x="1577" y="0"/>
                    <a:pt x="1404" y="31"/>
                    <a:pt x="1234" y="100"/>
                  </a:cubicBezTo>
                  <a:cubicBezTo>
                    <a:pt x="267" y="534"/>
                    <a:pt x="0" y="1835"/>
                    <a:pt x="801" y="2602"/>
                  </a:cubicBezTo>
                  <a:cubicBezTo>
                    <a:pt x="1368" y="3236"/>
                    <a:pt x="2202" y="3636"/>
                    <a:pt x="3069" y="3669"/>
                  </a:cubicBezTo>
                  <a:cubicBezTo>
                    <a:pt x="3085" y="3670"/>
                    <a:pt x="3102" y="3670"/>
                    <a:pt x="3118" y="3670"/>
                  </a:cubicBezTo>
                  <a:cubicBezTo>
                    <a:pt x="4213" y="3670"/>
                    <a:pt x="4529" y="2555"/>
                    <a:pt x="3970" y="1601"/>
                  </a:cubicBezTo>
                  <a:cubicBezTo>
                    <a:pt x="3577" y="872"/>
                    <a:pt x="2665" y="0"/>
                    <a:pt x="17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3119814" y="722169"/>
              <a:ext cx="326221" cy="381107"/>
            </a:xfrm>
            <a:custGeom>
              <a:avLst/>
              <a:gdLst/>
              <a:ahLst/>
              <a:cxnLst/>
              <a:rect l="l" t="t" r="r" b="b"/>
              <a:pathLst>
                <a:path w="11703" h="13672" extrusionOk="0">
                  <a:moveTo>
                    <a:pt x="6268" y="1"/>
                  </a:moveTo>
                  <a:cubicBezTo>
                    <a:pt x="6002" y="1"/>
                    <a:pt x="5730" y="23"/>
                    <a:pt x="5454" y="71"/>
                  </a:cubicBezTo>
                  <a:cubicBezTo>
                    <a:pt x="1785" y="671"/>
                    <a:pt x="84" y="5641"/>
                    <a:pt x="51" y="8877"/>
                  </a:cubicBezTo>
                  <a:cubicBezTo>
                    <a:pt x="0" y="11568"/>
                    <a:pt x="2149" y="13671"/>
                    <a:pt x="4583" y="13671"/>
                  </a:cubicBezTo>
                  <a:cubicBezTo>
                    <a:pt x="5377" y="13671"/>
                    <a:pt x="6201" y="13447"/>
                    <a:pt x="6989" y="12947"/>
                  </a:cubicBezTo>
                  <a:cubicBezTo>
                    <a:pt x="9124" y="11579"/>
                    <a:pt x="9591" y="9544"/>
                    <a:pt x="10658" y="6175"/>
                  </a:cubicBezTo>
                  <a:cubicBezTo>
                    <a:pt x="11703" y="3102"/>
                    <a:pt x="9379" y="1"/>
                    <a:pt x="6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 name="Google Shape;311;p30"/>
            <p:cNvGrpSpPr/>
            <p:nvPr/>
          </p:nvGrpSpPr>
          <p:grpSpPr>
            <a:xfrm>
              <a:off x="3194661" y="748986"/>
              <a:ext cx="212047" cy="132546"/>
              <a:chOff x="3194661" y="748986"/>
              <a:chExt cx="212047" cy="132546"/>
            </a:xfrm>
          </p:grpSpPr>
          <p:sp>
            <p:nvSpPr>
              <p:cNvPr id="312" name="Google Shape;312;p30"/>
              <p:cNvSpPr/>
              <p:nvPr/>
            </p:nvSpPr>
            <p:spPr>
              <a:xfrm>
                <a:off x="3194661" y="748986"/>
                <a:ext cx="183222" cy="123235"/>
              </a:xfrm>
              <a:custGeom>
                <a:avLst/>
                <a:gdLst/>
                <a:ahLst/>
                <a:cxnLst/>
                <a:rect l="l" t="t" r="r" b="b"/>
                <a:pathLst>
                  <a:path w="6573" h="4421" extrusionOk="0">
                    <a:moveTo>
                      <a:pt x="2794" y="0"/>
                    </a:moveTo>
                    <a:cubicBezTo>
                      <a:pt x="2774" y="0"/>
                      <a:pt x="2754" y="3"/>
                      <a:pt x="2736" y="9"/>
                    </a:cubicBezTo>
                    <a:cubicBezTo>
                      <a:pt x="2636" y="9"/>
                      <a:pt x="2536" y="76"/>
                      <a:pt x="2469" y="176"/>
                    </a:cubicBezTo>
                    <a:cubicBezTo>
                      <a:pt x="2420" y="127"/>
                      <a:pt x="2336" y="96"/>
                      <a:pt x="2255" y="96"/>
                    </a:cubicBezTo>
                    <a:cubicBezTo>
                      <a:pt x="2225" y="96"/>
                      <a:pt x="2196" y="100"/>
                      <a:pt x="2169" y="109"/>
                    </a:cubicBezTo>
                    <a:cubicBezTo>
                      <a:pt x="2069" y="143"/>
                      <a:pt x="1969" y="209"/>
                      <a:pt x="1902" y="310"/>
                    </a:cubicBezTo>
                    <a:cubicBezTo>
                      <a:pt x="1863" y="270"/>
                      <a:pt x="1801" y="254"/>
                      <a:pt x="1736" y="254"/>
                    </a:cubicBezTo>
                    <a:cubicBezTo>
                      <a:pt x="1691" y="254"/>
                      <a:pt x="1643" y="262"/>
                      <a:pt x="1602" y="276"/>
                    </a:cubicBezTo>
                    <a:cubicBezTo>
                      <a:pt x="1502" y="343"/>
                      <a:pt x="1402" y="443"/>
                      <a:pt x="1402" y="543"/>
                    </a:cubicBezTo>
                    <a:cubicBezTo>
                      <a:pt x="1346" y="529"/>
                      <a:pt x="1297" y="521"/>
                      <a:pt x="1251" y="521"/>
                    </a:cubicBezTo>
                    <a:cubicBezTo>
                      <a:pt x="1185" y="521"/>
                      <a:pt x="1127" y="537"/>
                      <a:pt x="1068" y="576"/>
                    </a:cubicBezTo>
                    <a:cubicBezTo>
                      <a:pt x="968" y="643"/>
                      <a:pt x="901" y="743"/>
                      <a:pt x="901" y="843"/>
                    </a:cubicBezTo>
                    <a:cubicBezTo>
                      <a:pt x="801" y="843"/>
                      <a:pt x="668" y="843"/>
                      <a:pt x="601" y="943"/>
                    </a:cubicBezTo>
                    <a:cubicBezTo>
                      <a:pt x="501" y="1010"/>
                      <a:pt x="434" y="1143"/>
                      <a:pt x="468" y="1277"/>
                    </a:cubicBezTo>
                    <a:cubicBezTo>
                      <a:pt x="301" y="1277"/>
                      <a:pt x="201" y="1344"/>
                      <a:pt x="134" y="1477"/>
                    </a:cubicBezTo>
                    <a:cubicBezTo>
                      <a:pt x="67" y="1610"/>
                      <a:pt x="67" y="1777"/>
                      <a:pt x="168" y="1911"/>
                    </a:cubicBezTo>
                    <a:cubicBezTo>
                      <a:pt x="67" y="1977"/>
                      <a:pt x="1" y="2144"/>
                      <a:pt x="34" y="2278"/>
                    </a:cubicBezTo>
                    <a:cubicBezTo>
                      <a:pt x="34" y="2411"/>
                      <a:pt x="134" y="2544"/>
                      <a:pt x="268" y="2578"/>
                    </a:cubicBezTo>
                    <a:cubicBezTo>
                      <a:pt x="234" y="2711"/>
                      <a:pt x="268" y="2845"/>
                      <a:pt x="368" y="2978"/>
                    </a:cubicBezTo>
                    <a:cubicBezTo>
                      <a:pt x="431" y="3042"/>
                      <a:pt x="508" y="3065"/>
                      <a:pt x="590" y="3065"/>
                    </a:cubicBezTo>
                    <a:cubicBezTo>
                      <a:pt x="637" y="3065"/>
                      <a:pt x="686" y="3057"/>
                      <a:pt x="735" y="3045"/>
                    </a:cubicBezTo>
                    <a:cubicBezTo>
                      <a:pt x="781" y="3207"/>
                      <a:pt x="924" y="3305"/>
                      <a:pt x="1074" y="3305"/>
                    </a:cubicBezTo>
                    <a:cubicBezTo>
                      <a:pt x="1140" y="3305"/>
                      <a:pt x="1207" y="3286"/>
                      <a:pt x="1268" y="3245"/>
                    </a:cubicBezTo>
                    <a:cubicBezTo>
                      <a:pt x="1302" y="3312"/>
                      <a:pt x="1368" y="3412"/>
                      <a:pt x="1468" y="3445"/>
                    </a:cubicBezTo>
                    <a:cubicBezTo>
                      <a:pt x="1569" y="3445"/>
                      <a:pt x="1702" y="3445"/>
                      <a:pt x="1769" y="3378"/>
                    </a:cubicBezTo>
                    <a:cubicBezTo>
                      <a:pt x="1802" y="3478"/>
                      <a:pt x="1902" y="3545"/>
                      <a:pt x="2002" y="3579"/>
                    </a:cubicBezTo>
                    <a:cubicBezTo>
                      <a:pt x="2102" y="3579"/>
                      <a:pt x="2202" y="3579"/>
                      <a:pt x="2269" y="3512"/>
                    </a:cubicBezTo>
                    <a:cubicBezTo>
                      <a:pt x="2336" y="3612"/>
                      <a:pt x="2402" y="3679"/>
                      <a:pt x="2503" y="3712"/>
                    </a:cubicBezTo>
                    <a:cubicBezTo>
                      <a:pt x="2529" y="3721"/>
                      <a:pt x="2556" y="3725"/>
                      <a:pt x="2583" y="3725"/>
                    </a:cubicBezTo>
                    <a:cubicBezTo>
                      <a:pt x="2656" y="3725"/>
                      <a:pt x="2729" y="3694"/>
                      <a:pt x="2803" y="3645"/>
                    </a:cubicBezTo>
                    <a:cubicBezTo>
                      <a:pt x="2836" y="3745"/>
                      <a:pt x="2903" y="3812"/>
                      <a:pt x="3003" y="3845"/>
                    </a:cubicBezTo>
                    <a:cubicBezTo>
                      <a:pt x="3030" y="3854"/>
                      <a:pt x="3057" y="3858"/>
                      <a:pt x="3083" y="3858"/>
                    </a:cubicBezTo>
                    <a:cubicBezTo>
                      <a:pt x="3157" y="3858"/>
                      <a:pt x="3230" y="3827"/>
                      <a:pt x="3303" y="3779"/>
                    </a:cubicBezTo>
                    <a:cubicBezTo>
                      <a:pt x="3336" y="3879"/>
                      <a:pt x="3437" y="3945"/>
                      <a:pt x="3537" y="3979"/>
                    </a:cubicBezTo>
                    <a:cubicBezTo>
                      <a:pt x="3556" y="3989"/>
                      <a:pt x="3581" y="3993"/>
                      <a:pt x="3609" y="3993"/>
                    </a:cubicBezTo>
                    <a:cubicBezTo>
                      <a:pt x="3676" y="3993"/>
                      <a:pt x="3756" y="3969"/>
                      <a:pt x="3803" y="3945"/>
                    </a:cubicBezTo>
                    <a:cubicBezTo>
                      <a:pt x="3837" y="4012"/>
                      <a:pt x="3937" y="4079"/>
                      <a:pt x="4037" y="4112"/>
                    </a:cubicBezTo>
                    <a:cubicBezTo>
                      <a:pt x="4078" y="4126"/>
                      <a:pt x="4120" y="4134"/>
                      <a:pt x="4159" y="4134"/>
                    </a:cubicBezTo>
                    <a:cubicBezTo>
                      <a:pt x="4214" y="4134"/>
                      <a:pt x="4265" y="4118"/>
                      <a:pt x="4304" y="4079"/>
                    </a:cubicBezTo>
                    <a:cubicBezTo>
                      <a:pt x="4368" y="4208"/>
                      <a:pt x="4489" y="4282"/>
                      <a:pt x="4620" y="4282"/>
                    </a:cubicBezTo>
                    <a:cubicBezTo>
                      <a:pt x="4692" y="4282"/>
                      <a:pt x="4767" y="4260"/>
                      <a:pt x="4838" y="4212"/>
                    </a:cubicBezTo>
                    <a:cubicBezTo>
                      <a:pt x="4871" y="4312"/>
                      <a:pt x="4938" y="4379"/>
                      <a:pt x="5038" y="4412"/>
                    </a:cubicBezTo>
                    <a:lnTo>
                      <a:pt x="5071" y="4412"/>
                    </a:lnTo>
                    <a:cubicBezTo>
                      <a:pt x="5094" y="4418"/>
                      <a:pt x="5117" y="4421"/>
                      <a:pt x="5140" y="4421"/>
                    </a:cubicBezTo>
                    <a:cubicBezTo>
                      <a:pt x="5249" y="4421"/>
                      <a:pt x="5355" y="4356"/>
                      <a:pt x="5438" y="4246"/>
                    </a:cubicBezTo>
                    <a:cubicBezTo>
                      <a:pt x="5513" y="4321"/>
                      <a:pt x="5607" y="4358"/>
                      <a:pt x="5705" y="4358"/>
                    </a:cubicBezTo>
                    <a:cubicBezTo>
                      <a:pt x="5738" y="4358"/>
                      <a:pt x="5772" y="4354"/>
                      <a:pt x="5805" y="4346"/>
                    </a:cubicBezTo>
                    <a:cubicBezTo>
                      <a:pt x="5938" y="4279"/>
                      <a:pt x="6005" y="4146"/>
                      <a:pt x="6038" y="4012"/>
                    </a:cubicBezTo>
                    <a:cubicBezTo>
                      <a:pt x="6172" y="4012"/>
                      <a:pt x="6305" y="3945"/>
                      <a:pt x="6372" y="3812"/>
                    </a:cubicBezTo>
                    <a:cubicBezTo>
                      <a:pt x="6472" y="3679"/>
                      <a:pt x="6472" y="3545"/>
                      <a:pt x="6372" y="3412"/>
                    </a:cubicBezTo>
                    <a:cubicBezTo>
                      <a:pt x="6505" y="3312"/>
                      <a:pt x="6572" y="3178"/>
                      <a:pt x="6572" y="3045"/>
                    </a:cubicBezTo>
                    <a:cubicBezTo>
                      <a:pt x="6539" y="2911"/>
                      <a:pt x="6472" y="2778"/>
                      <a:pt x="6372" y="2745"/>
                    </a:cubicBezTo>
                    <a:cubicBezTo>
                      <a:pt x="6439" y="2645"/>
                      <a:pt x="6439" y="2511"/>
                      <a:pt x="6405" y="2411"/>
                    </a:cubicBezTo>
                    <a:cubicBezTo>
                      <a:pt x="6372" y="2278"/>
                      <a:pt x="6272" y="2211"/>
                      <a:pt x="6172" y="2178"/>
                    </a:cubicBezTo>
                    <a:cubicBezTo>
                      <a:pt x="6205" y="2077"/>
                      <a:pt x="6205" y="1944"/>
                      <a:pt x="6172" y="1844"/>
                    </a:cubicBezTo>
                    <a:cubicBezTo>
                      <a:pt x="6105" y="1744"/>
                      <a:pt x="6005" y="1677"/>
                      <a:pt x="5905" y="1677"/>
                    </a:cubicBezTo>
                    <a:cubicBezTo>
                      <a:pt x="5938" y="1577"/>
                      <a:pt x="5905" y="1444"/>
                      <a:pt x="5838" y="1344"/>
                    </a:cubicBezTo>
                    <a:cubicBezTo>
                      <a:pt x="5772" y="1277"/>
                      <a:pt x="5671" y="1210"/>
                      <a:pt x="5538" y="1210"/>
                    </a:cubicBezTo>
                    <a:cubicBezTo>
                      <a:pt x="5571" y="1110"/>
                      <a:pt x="5505" y="977"/>
                      <a:pt x="5438" y="910"/>
                    </a:cubicBezTo>
                    <a:cubicBezTo>
                      <a:pt x="5365" y="861"/>
                      <a:pt x="5291" y="830"/>
                      <a:pt x="5218" y="830"/>
                    </a:cubicBezTo>
                    <a:cubicBezTo>
                      <a:pt x="5191" y="830"/>
                      <a:pt x="5165" y="834"/>
                      <a:pt x="5138" y="843"/>
                    </a:cubicBezTo>
                    <a:cubicBezTo>
                      <a:pt x="5138" y="710"/>
                      <a:pt x="5071" y="610"/>
                      <a:pt x="4971" y="543"/>
                    </a:cubicBezTo>
                    <a:cubicBezTo>
                      <a:pt x="4912" y="504"/>
                      <a:pt x="4854" y="488"/>
                      <a:pt x="4795" y="488"/>
                    </a:cubicBezTo>
                    <a:cubicBezTo>
                      <a:pt x="4754" y="488"/>
                      <a:pt x="4712" y="496"/>
                      <a:pt x="4671" y="510"/>
                    </a:cubicBezTo>
                    <a:cubicBezTo>
                      <a:pt x="4637" y="410"/>
                      <a:pt x="4571" y="310"/>
                      <a:pt x="4471" y="276"/>
                    </a:cubicBezTo>
                    <a:cubicBezTo>
                      <a:pt x="4432" y="251"/>
                      <a:pt x="4389" y="240"/>
                      <a:pt x="4345" y="240"/>
                    </a:cubicBezTo>
                    <a:cubicBezTo>
                      <a:pt x="4273" y="240"/>
                      <a:pt x="4199" y="268"/>
                      <a:pt x="4137" y="310"/>
                    </a:cubicBezTo>
                    <a:cubicBezTo>
                      <a:pt x="4104" y="176"/>
                      <a:pt x="4004" y="109"/>
                      <a:pt x="3904" y="76"/>
                    </a:cubicBezTo>
                    <a:cubicBezTo>
                      <a:pt x="3879" y="68"/>
                      <a:pt x="3851" y="63"/>
                      <a:pt x="3824" y="63"/>
                    </a:cubicBezTo>
                    <a:cubicBezTo>
                      <a:pt x="3741" y="63"/>
                      <a:pt x="3653" y="101"/>
                      <a:pt x="3603" y="176"/>
                    </a:cubicBezTo>
                    <a:cubicBezTo>
                      <a:pt x="3537" y="76"/>
                      <a:pt x="3437" y="9"/>
                      <a:pt x="3336" y="9"/>
                    </a:cubicBezTo>
                    <a:cubicBezTo>
                      <a:pt x="3312" y="3"/>
                      <a:pt x="3289" y="0"/>
                      <a:pt x="3266" y="0"/>
                    </a:cubicBezTo>
                    <a:cubicBezTo>
                      <a:pt x="3167" y="0"/>
                      <a:pt x="3091" y="55"/>
                      <a:pt x="3036" y="109"/>
                    </a:cubicBezTo>
                    <a:cubicBezTo>
                      <a:pt x="2982" y="55"/>
                      <a:pt x="2883" y="0"/>
                      <a:pt x="2794" y="0"/>
                    </a:cubicBezTo>
                    <a:close/>
                  </a:path>
                </a:pathLst>
              </a:custGeom>
              <a:solidFill>
                <a:srgbClr val="96F3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3245813" y="761307"/>
                <a:ext cx="160894" cy="120225"/>
              </a:xfrm>
              <a:custGeom>
                <a:avLst/>
                <a:gdLst/>
                <a:ahLst/>
                <a:cxnLst/>
                <a:rect l="l" t="t" r="r" b="b"/>
                <a:pathLst>
                  <a:path w="5772" h="4313" extrusionOk="0">
                    <a:moveTo>
                      <a:pt x="2502" y="1"/>
                    </a:moveTo>
                    <a:cubicBezTo>
                      <a:pt x="2402" y="34"/>
                      <a:pt x="2302" y="101"/>
                      <a:pt x="2269" y="201"/>
                    </a:cubicBezTo>
                    <a:cubicBezTo>
                      <a:pt x="2220" y="152"/>
                      <a:pt x="2135" y="121"/>
                      <a:pt x="2067" y="121"/>
                    </a:cubicBezTo>
                    <a:cubicBezTo>
                      <a:pt x="2042" y="121"/>
                      <a:pt x="2020" y="125"/>
                      <a:pt x="2002" y="134"/>
                    </a:cubicBezTo>
                    <a:cubicBezTo>
                      <a:pt x="1868" y="168"/>
                      <a:pt x="1802" y="234"/>
                      <a:pt x="1768" y="368"/>
                    </a:cubicBezTo>
                    <a:cubicBezTo>
                      <a:pt x="1718" y="335"/>
                      <a:pt x="1668" y="318"/>
                      <a:pt x="1622" y="318"/>
                    </a:cubicBezTo>
                    <a:cubicBezTo>
                      <a:pt x="1577" y="318"/>
                      <a:pt x="1535" y="335"/>
                      <a:pt x="1501" y="368"/>
                    </a:cubicBezTo>
                    <a:cubicBezTo>
                      <a:pt x="1401" y="401"/>
                      <a:pt x="1301" y="501"/>
                      <a:pt x="1301" y="601"/>
                    </a:cubicBezTo>
                    <a:cubicBezTo>
                      <a:pt x="1260" y="588"/>
                      <a:pt x="1218" y="579"/>
                      <a:pt x="1177" y="579"/>
                    </a:cubicBezTo>
                    <a:cubicBezTo>
                      <a:pt x="1118" y="579"/>
                      <a:pt x="1060" y="596"/>
                      <a:pt x="1001" y="635"/>
                    </a:cubicBezTo>
                    <a:cubicBezTo>
                      <a:pt x="934" y="735"/>
                      <a:pt x="868" y="835"/>
                      <a:pt x="834" y="935"/>
                    </a:cubicBezTo>
                    <a:cubicBezTo>
                      <a:pt x="809" y="927"/>
                      <a:pt x="784" y="922"/>
                      <a:pt x="760" y="922"/>
                    </a:cubicBezTo>
                    <a:cubicBezTo>
                      <a:pt x="686" y="922"/>
                      <a:pt x="617" y="960"/>
                      <a:pt x="567" y="1035"/>
                    </a:cubicBezTo>
                    <a:cubicBezTo>
                      <a:pt x="501" y="1102"/>
                      <a:pt x="434" y="1235"/>
                      <a:pt x="434" y="1369"/>
                    </a:cubicBezTo>
                    <a:cubicBezTo>
                      <a:pt x="301" y="1369"/>
                      <a:pt x="201" y="1469"/>
                      <a:pt x="167" y="1569"/>
                    </a:cubicBezTo>
                    <a:cubicBezTo>
                      <a:pt x="100" y="1702"/>
                      <a:pt x="100" y="1869"/>
                      <a:pt x="167" y="2002"/>
                    </a:cubicBezTo>
                    <a:cubicBezTo>
                      <a:pt x="67" y="2102"/>
                      <a:pt x="0" y="2236"/>
                      <a:pt x="0" y="2369"/>
                    </a:cubicBezTo>
                    <a:cubicBezTo>
                      <a:pt x="34" y="2503"/>
                      <a:pt x="100" y="2603"/>
                      <a:pt x="234" y="2670"/>
                    </a:cubicBezTo>
                    <a:cubicBezTo>
                      <a:pt x="167" y="2803"/>
                      <a:pt x="201" y="2936"/>
                      <a:pt x="301" y="3036"/>
                    </a:cubicBezTo>
                    <a:cubicBezTo>
                      <a:pt x="344" y="3101"/>
                      <a:pt x="415" y="3138"/>
                      <a:pt x="486" y="3138"/>
                    </a:cubicBezTo>
                    <a:cubicBezTo>
                      <a:pt x="526" y="3138"/>
                      <a:pt x="565" y="3127"/>
                      <a:pt x="601" y="3103"/>
                    </a:cubicBezTo>
                    <a:cubicBezTo>
                      <a:pt x="634" y="3203"/>
                      <a:pt x="701" y="3303"/>
                      <a:pt x="834" y="3337"/>
                    </a:cubicBezTo>
                    <a:cubicBezTo>
                      <a:pt x="852" y="3346"/>
                      <a:pt x="872" y="3350"/>
                      <a:pt x="894" y="3350"/>
                    </a:cubicBezTo>
                    <a:cubicBezTo>
                      <a:pt x="952" y="3350"/>
                      <a:pt x="1019" y="3319"/>
                      <a:pt x="1068" y="3270"/>
                    </a:cubicBezTo>
                    <a:cubicBezTo>
                      <a:pt x="1101" y="3370"/>
                      <a:pt x="1168" y="3437"/>
                      <a:pt x="1268" y="3470"/>
                    </a:cubicBezTo>
                    <a:cubicBezTo>
                      <a:pt x="1286" y="3479"/>
                      <a:pt x="1306" y="3483"/>
                      <a:pt x="1327" y="3483"/>
                    </a:cubicBezTo>
                    <a:cubicBezTo>
                      <a:pt x="1386" y="3483"/>
                      <a:pt x="1453" y="3452"/>
                      <a:pt x="1501" y="3403"/>
                    </a:cubicBezTo>
                    <a:cubicBezTo>
                      <a:pt x="1535" y="3503"/>
                      <a:pt x="1602" y="3570"/>
                      <a:pt x="1702" y="3570"/>
                    </a:cubicBezTo>
                    <a:cubicBezTo>
                      <a:pt x="1731" y="3580"/>
                      <a:pt x="1757" y="3584"/>
                      <a:pt x="1783" y="3584"/>
                    </a:cubicBezTo>
                    <a:cubicBezTo>
                      <a:pt x="1844" y="3584"/>
                      <a:pt x="1898" y="3560"/>
                      <a:pt x="1968" y="3537"/>
                    </a:cubicBezTo>
                    <a:cubicBezTo>
                      <a:pt x="1968" y="3604"/>
                      <a:pt x="2035" y="3670"/>
                      <a:pt x="2135" y="3704"/>
                    </a:cubicBezTo>
                    <a:cubicBezTo>
                      <a:pt x="2162" y="3713"/>
                      <a:pt x="2189" y="3717"/>
                      <a:pt x="2215" y="3717"/>
                    </a:cubicBezTo>
                    <a:cubicBezTo>
                      <a:pt x="2287" y="3717"/>
                      <a:pt x="2353" y="3686"/>
                      <a:pt x="2402" y="3637"/>
                    </a:cubicBezTo>
                    <a:cubicBezTo>
                      <a:pt x="2435" y="3737"/>
                      <a:pt x="2502" y="3804"/>
                      <a:pt x="2569" y="3837"/>
                    </a:cubicBezTo>
                    <a:cubicBezTo>
                      <a:pt x="2669" y="3837"/>
                      <a:pt x="2769" y="3837"/>
                      <a:pt x="2836" y="3770"/>
                    </a:cubicBezTo>
                    <a:cubicBezTo>
                      <a:pt x="2869" y="3870"/>
                      <a:pt x="2936" y="3937"/>
                      <a:pt x="3036" y="3937"/>
                    </a:cubicBezTo>
                    <a:cubicBezTo>
                      <a:pt x="3054" y="3946"/>
                      <a:pt x="3074" y="3950"/>
                      <a:pt x="3095" y="3950"/>
                    </a:cubicBezTo>
                    <a:cubicBezTo>
                      <a:pt x="3154" y="3950"/>
                      <a:pt x="3221" y="3919"/>
                      <a:pt x="3269" y="3870"/>
                    </a:cubicBezTo>
                    <a:cubicBezTo>
                      <a:pt x="3303" y="3970"/>
                      <a:pt x="3369" y="4037"/>
                      <a:pt x="3470" y="4071"/>
                    </a:cubicBezTo>
                    <a:cubicBezTo>
                      <a:pt x="3496" y="4079"/>
                      <a:pt x="3521" y="4084"/>
                      <a:pt x="3544" y="4084"/>
                    </a:cubicBezTo>
                    <a:cubicBezTo>
                      <a:pt x="3608" y="4084"/>
                      <a:pt x="3663" y="4053"/>
                      <a:pt x="3736" y="4004"/>
                    </a:cubicBezTo>
                    <a:cubicBezTo>
                      <a:pt x="3736" y="4104"/>
                      <a:pt x="3803" y="4171"/>
                      <a:pt x="3903" y="4204"/>
                    </a:cubicBezTo>
                    <a:cubicBezTo>
                      <a:pt x="3964" y="4155"/>
                      <a:pt x="4035" y="4133"/>
                      <a:pt x="4101" y="4133"/>
                    </a:cubicBezTo>
                    <a:cubicBezTo>
                      <a:pt x="4214" y="4133"/>
                      <a:pt x="4316" y="4198"/>
                      <a:pt x="4337" y="4304"/>
                    </a:cubicBezTo>
                    <a:cubicBezTo>
                      <a:pt x="4360" y="4310"/>
                      <a:pt x="4384" y="4313"/>
                      <a:pt x="4407" y="4313"/>
                    </a:cubicBezTo>
                    <a:cubicBezTo>
                      <a:pt x="4515" y="4313"/>
                      <a:pt x="4615" y="4253"/>
                      <a:pt x="4670" y="4171"/>
                    </a:cubicBezTo>
                    <a:cubicBezTo>
                      <a:pt x="4725" y="4226"/>
                      <a:pt x="4791" y="4250"/>
                      <a:pt x="4855" y="4250"/>
                    </a:cubicBezTo>
                    <a:cubicBezTo>
                      <a:pt x="4907" y="4250"/>
                      <a:pt x="4959" y="4234"/>
                      <a:pt x="5004" y="4204"/>
                    </a:cubicBezTo>
                    <a:cubicBezTo>
                      <a:pt x="5104" y="4137"/>
                      <a:pt x="5204" y="4037"/>
                      <a:pt x="5204" y="3870"/>
                    </a:cubicBezTo>
                    <a:cubicBezTo>
                      <a:pt x="5222" y="3875"/>
                      <a:pt x="5240" y="3877"/>
                      <a:pt x="5258" y="3877"/>
                    </a:cubicBezTo>
                    <a:cubicBezTo>
                      <a:pt x="5372" y="3877"/>
                      <a:pt x="5480" y="3790"/>
                      <a:pt x="5538" y="3704"/>
                    </a:cubicBezTo>
                    <a:cubicBezTo>
                      <a:pt x="5638" y="3570"/>
                      <a:pt x="5638" y="3403"/>
                      <a:pt x="5571" y="3237"/>
                    </a:cubicBezTo>
                    <a:cubicBezTo>
                      <a:pt x="5671" y="3170"/>
                      <a:pt x="5771" y="3036"/>
                      <a:pt x="5738" y="2870"/>
                    </a:cubicBezTo>
                    <a:cubicBezTo>
                      <a:pt x="5738" y="2770"/>
                      <a:pt x="5704" y="2636"/>
                      <a:pt x="5604" y="2569"/>
                    </a:cubicBezTo>
                    <a:cubicBezTo>
                      <a:pt x="5638" y="2469"/>
                      <a:pt x="5671" y="2369"/>
                      <a:pt x="5638" y="2236"/>
                    </a:cubicBezTo>
                    <a:cubicBezTo>
                      <a:pt x="5604" y="2136"/>
                      <a:pt x="5538" y="2069"/>
                      <a:pt x="5438" y="2036"/>
                    </a:cubicBezTo>
                    <a:cubicBezTo>
                      <a:pt x="5471" y="1936"/>
                      <a:pt x="5471" y="1836"/>
                      <a:pt x="5438" y="1702"/>
                    </a:cubicBezTo>
                    <a:cubicBezTo>
                      <a:pt x="5404" y="1635"/>
                      <a:pt x="5304" y="1569"/>
                      <a:pt x="5204" y="1535"/>
                    </a:cubicBezTo>
                    <a:cubicBezTo>
                      <a:pt x="5237" y="1435"/>
                      <a:pt x="5204" y="1335"/>
                      <a:pt x="5171" y="1235"/>
                    </a:cubicBezTo>
                    <a:cubicBezTo>
                      <a:pt x="5104" y="1135"/>
                      <a:pt x="5004" y="1102"/>
                      <a:pt x="4904" y="1102"/>
                    </a:cubicBezTo>
                    <a:cubicBezTo>
                      <a:pt x="4937" y="1002"/>
                      <a:pt x="4904" y="902"/>
                      <a:pt x="4837" y="802"/>
                    </a:cubicBezTo>
                    <a:cubicBezTo>
                      <a:pt x="4788" y="753"/>
                      <a:pt x="4704" y="722"/>
                      <a:pt x="4636" y="722"/>
                    </a:cubicBezTo>
                    <a:cubicBezTo>
                      <a:pt x="4611" y="722"/>
                      <a:pt x="4588" y="726"/>
                      <a:pt x="4570" y="735"/>
                    </a:cubicBezTo>
                    <a:cubicBezTo>
                      <a:pt x="4570" y="635"/>
                      <a:pt x="4504" y="535"/>
                      <a:pt x="4437" y="468"/>
                    </a:cubicBezTo>
                    <a:cubicBezTo>
                      <a:pt x="4387" y="435"/>
                      <a:pt x="4337" y="418"/>
                      <a:pt x="4291" y="418"/>
                    </a:cubicBezTo>
                    <a:cubicBezTo>
                      <a:pt x="4245" y="418"/>
                      <a:pt x="4203" y="435"/>
                      <a:pt x="4170" y="468"/>
                    </a:cubicBezTo>
                    <a:cubicBezTo>
                      <a:pt x="4137" y="368"/>
                      <a:pt x="4070" y="268"/>
                      <a:pt x="4003" y="234"/>
                    </a:cubicBezTo>
                    <a:cubicBezTo>
                      <a:pt x="3965" y="209"/>
                      <a:pt x="3927" y="198"/>
                      <a:pt x="3889" y="198"/>
                    </a:cubicBezTo>
                    <a:cubicBezTo>
                      <a:pt x="3827" y="198"/>
                      <a:pt x="3765" y="227"/>
                      <a:pt x="3703" y="268"/>
                    </a:cubicBezTo>
                    <a:cubicBezTo>
                      <a:pt x="3670" y="168"/>
                      <a:pt x="3603" y="68"/>
                      <a:pt x="3503" y="68"/>
                    </a:cubicBezTo>
                    <a:cubicBezTo>
                      <a:pt x="3476" y="59"/>
                      <a:pt x="3449" y="55"/>
                      <a:pt x="3423" y="55"/>
                    </a:cubicBezTo>
                    <a:cubicBezTo>
                      <a:pt x="3352" y="55"/>
                      <a:pt x="3285" y="86"/>
                      <a:pt x="3236" y="134"/>
                    </a:cubicBezTo>
                    <a:cubicBezTo>
                      <a:pt x="3203" y="68"/>
                      <a:pt x="3103" y="1"/>
                      <a:pt x="3003" y="1"/>
                    </a:cubicBezTo>
                    <a:cubicBezTo>
                      <a:pt x="2902" y="1"/>
                      <a:pt x="2802" y="34"/>
                      <a:pt x="2736" y="134"/>
                    </a:cubicBezTo>
                    <a:cubicBezTo>
                      <a:pt x="2702" y="34"/>
                      <a:pt x="2602" y="1"/>
                      <a:pt x="2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 name="Google Shape;314;p30"/>
            <p:cNvSpPr/>
            <p:nvPr/>
          </p:nvSpPr>
          <p:spPr>
            <a:xfrm>
              <a:off x="3386224" y="1157451"/>
              <a:ext cx="747607" cy="274541"/>
            </a:xfrm>
            <a:custGeom>
              <a:avLst/>
              <a:gdLst/>
              <a:ahLst/>
              <a:cxnLst/>
              <a:rect l="l" t="t" r="r" b="b"/>
              <a:pathLst>
                <a:path w="26820" h="9849" extrusionOk="0">
                  <a:moveTo>
                    <a:pt x="24585" y="0"/>
                  </a:moveTo>
                  <a:cubicBezTo>
                    <a:pt x="22183" y="1735"/>
                    <a:pt x="17279" y="3469"/>
                    <a:pt x="15078" y="4503"/>
                  </a:cubicBezTo>
                  <a:cubicBezTo>
                    <a:pt x="14950" y="4562"/>
                    <a:pt x="14765" y="4588"/>
                    <a:pt x="14530" y="4588"/>
                  </a:cubicBezTo>
                  <a:cubicBezTo>
                    <a:pt x="12617" y="4588"/>
                    <a:pt x="7461" y="2797"/>
                    <a:pt x="4370" y="1668"/>
                  </a:cubicBezTo>
                  <a:cubicBezTo>
                    <a:pt x="4071" y="1556"/>
                    <a:pt x="3761" y="1502"/>
                    <a:pt x="3456" y="1502"/>
                  </a:cubicBezTo>
                  <a:cubicBezTo>
                    <a:pt x="2399" y="1502"/>
                    <a:pt x="1389" y="2142"/>
                    <a:pt x="1001" y="3202"/>
                  </a:cubicBezTo>
                  <a:lnTo>
                    <a:pt x="567" y="4203"/>
                  </a:lnTo>
                  <a:cubicBezTo>
                    <a:pt x="0" y="5704"/>
                    <a:pt x="834" y="7372"/>
                    <a:pt x="2369" y="7772"/>
                  </a:cubicBezTo>
                  <a:cubicBezTo>
                    <a:pt x="5573" y="8619"/>
                    <a:pt x="10749" y="9848"/>
                    <a:pt x="14224" y="9848"/>
                  </a:cubicBezTo>
                  <a:cubicBezTo>
                    <a:pt x="14584" y="9848"/>
                    <a:pt x="14925" y="9835"/>
                    <a:pt x="15245" y="9807"/>
                  </a:cubicBezTo>
                  <a:cubicBezTo>
                    <a:pt x="17446" y="9607"/>
                    <a:pt x="24818" y="5004"/>
                    <a:pt x="26819" y="1268"/>
                  </a:cubicBezTo>
                  <a:cubicBezTo>
                    <a:pt x="26553" y="801"/>
                    <a:pt x="25152" y="100"/>
                    <a:pt x="24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4030603" y="1101643"/>
              <a:ext cx="165550" cy="111611"/>
            </a:xfrm>
            <a:custGeom>
              <a:avLst/>
              <a:gdLst/>
              <a:ahLst/>
              <a:cxnLst/>
              <a:rect l="l" t="t" r="r" b="b"/>
              <a:pathLst>
                <a:path w="5939" h="4004" extrusionOk="0">
                  <a:moveTo>
                    <a:pt x="2036" y="1"/>
                  </a:moveTo>
                  <a:cubicBezTo>
                    <a:pt x="2036" y="1"/>
                    <a:pt x="1" y="2136"/>
                    <a:pt x="1335" y="4004"/>
                  </a:cubicBezTo>
                  <a:lnTo>
                    <a:pt x="3537" y="3537"/>
                  </a:lnTo>
                  <a:lnTo>
                    <a:pt x="5938" y="1202"/>
                  </a:lnTo>
                  <a:lnTo>
                    <a:pt x="2036" y="1"/>
                  </a:ln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4087331" y="1020748"/>
              <a:ext cx="124629" cy="114399"/>
            </a:xfrm>
            <a:custGeom>
              <a:avLst/>
              <a:gdLst/>
              <a:ahLst/>
              <a:cxnLst/>
              <a:rect l="l" t="t" r="r" b="b"/>
              <a:pathLst>
                <a:path w="4471" h="4104" extrusionOk="0">
                  <a:moveTo>
                    <a:pt x="901" y="1"/>
                  </a:moveTo>
                  <a:lnTo>
                    <a:pt x="1" y="2903"/>
                  </a:lnTo>
                  <a:lnTo>
                    <a:pt x="3903" y="4104"/>
                  </a:lnTo>
                  <a:lnTo>
                    <a:pt x="4470" y="901"/>
                  </a:lnTo>
                  <a:lnTo>
                    <a:pt x="9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3250469" y="905453"/>
              <a:ext cx="96726" cy="40948"/>
            </a:xfrm>
            <a:custGeom>
              <a:avLst/>
              <a:gdLst/>
              <a:ahLst/>
              <a:cxnLst/>
              <a:rect l="l" t="t" r="r" b="b"/>
              <a:pathLst>
                <a:path w="3470" h="1469" extrusionOk="0">
                  <a:moveTo>
                    <a:pt x="801" y="0"/>
                  </a:moveTo>
                  <a:lnTo>
                    <a:pt x="0" y="1134"/>
                  </a:lnTo>
                  <a:lnTo>
                    <a:pt x="2469" y="1468"/>
                  </a:lnTo>
                  <a:lnTo>
                    <a:pt x="3469" y="734"/>
                  </a:lnTo>
                  <a:lnTo>
                    <a:pt x="8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3157475" y="870106"/>
              <a:ext cx="52098" cy="52098"/>
            </a:xfrm>
            <a:custGeom>
              <a:avLst/>
              <a:gdLst/>
              <a:ahLst/>
              <a:cxnLst/>
              <a:rect l="l" t="t" r="r" b="b"/>
              <a:pathLst>
                <a:path w="1869" h="1869" extrusionOk="0">
                  <a:moveTo>
                    <a:pt x="0" y="1"/>
                  </a:moveTo>
                  <a:lnTo>
                    <a:pt x="67" y="935"/>
                  </a:lnTo>
                  <a:lnTo>
                    <a:pt x="1702" y="1869"/>
                  </a:lnTo>
                  <a:lnTo>
                    <a:pt x="1868" y="56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3150952" y="968285"/>
              <a:ext cx="127417" cy="43206"/>
            </a:xfrm>
            <a:custGeom>
              <a:avLst/>
              <a:gdLst/>
              <a:ahLst/>
              <a:cxnLst/>
              <a:rect l="l" t="t" r="r" b="b"/>
              <a:pathLst>
                <a:path w="4571" h="1550" extrusionOk="0">
                  <a:moveTo>
                    <a:pt x="143" y="1"/>
                  </a:moveTo>
                  <a:cubicBezTo>
                    <a:pt x="98" y="1"/>
                    <a:pt x="58" y="24"/>
                    <a:pt x="34" y="48"/>
                  </a:cubicBezTo>
                  <a:cubicBezTo>
                    <a:pt x="1" y="115"/>
                    <a:pt x="34" y="181"/>
                    <a:pt x="68" y="215"/>
                  </a:cubicBezTo>
                  <a:cubicBezTo>
                    <a:pt x="1435" y="982"/>
                    <a:pt x="2903" y="1449"/>
                    <a:pt x="4471" y="1549"/>
                  </a:cubicBezTo>
                  <a:cubicBezTo>
                    <a:pt x="4538" y="1549"/>
                    <a:pt x="4571" y="1482"/>
                    <a:pt x="4571" y="1416"/>
                  </a:cubicBezTo>
                  <a:cubicBezTo>
                    <a:pt x="4571" y="1349"/>
                    <a:pt x="4538" y="1282"/>
                    <a:pt x="4471" y="1282"/>
                  </a:cubicBezTo>
                  <a:cubicBezTo>
                    <a:pt x="2970" y="1182"/>
                    <a:pt x="1535" y="748"/>
                    <a:pt x="201" y="15"/>
                  </a:cubicBezTo>
                  <a:cubicBezTo>
                    <a:pt x="182" y="5"/>
                    <a:pt x="162"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3797226" y="1280746"/>
              <a:ext cx="26983" cy="152894"/>
            </a:xfrm>
            <a:custGeom>
              <a:avLst/>
              <a:gdLst/>
              <a:ahLst/>
              <a:cxnLst/>
              <a:rect l="l" t="t" r="r" b="b"/>
              <a:pathLst>
                <a:path w="968" h="5485" extrusionOk="0">
                  <a:moveTo>
                    <a:pt x="138" y="1"/>
                  </a:moveTo>
                  <a:cubicBezTo>
                    <a:pt x="123" y="1"/>
                    <a:pt x="109" y="5"/>
                    <a:pt x="100" y="14"/>
                  </a:cubicBezTo>
                  <a:cubicBezTo>
                    <a:pt x="34" y="47"/>
                    <a:pt x="0" y="114"/>
                    <a:pt x="34" y="180"/>
                  </a:cubicBezTo>
                  <a:cubicBezTo>
                    <a:pt x="300" y="914"/>
                    <a:pt x="867" y="3416"/>
                    <a:pt x="467" y="5351"/>
                  </a:cubicBezTo>
                  <a:cubicBezTo>
                    <a:pt x="467" y="5384"/>
                    <a:pt x="501" y="5451"/>
                    <a:pt x="567" y="5484"/>
                  </a:cubicBezTo>
                  <a:lnTo>
                    <a:pt x="601" y="5484"/>
                  </a:lnTo>
                  <a:cubicBezTo>
                    <a:pt x="634" y="5484"/>
                    <a:pt x="701" y="5451"/>
                    <a:pt x="701" y="5384"/>
                  </a:cubicBezTo>
                  <a:cubicBezTo>
                    <a:pt x="968" y="3616"/>
                    <a:pt x="801" y="1782"/>
                    <a:pt x="234" y="80"/>
                  </a:cubicBezTo>
                  <a:cubicBezTo>
                    <a:pt x="234" y="31"/>
                    <a:pt x="180" y="1"/>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3444791" y="1195892"/>
              <a:ext cx="79081" cy="198693"/>
            </a:xfrm>
            <a:custGeom>
              <a:avLst/>
              <a:gdLst/>
              <a:ahLst/>
              <a:cxnLst/>
              <a:rect l="l" t="t" r="r" b="b"/>
              <a:pathLst>
                <a:path w="2837" h="7128" extrusionOk="0">
                  <a:moveTo>
                    <a:pt x="1521" y="0"/>
                  </a:moveTo>
                  <a:cubicBezTo>
                    <a:pt x="1486" y="0"/>
                    <a:pt x="1455" y="16"/>
                    <a:pt x="1435" y="55"/>
                  </a:cubicBezTo>
                  <a:cubicBezTo>
                    <a:pt x="268" y="1590"/>
                    <a:pt x="1" y="3658"/>
                    <a:pt x="768" y="5459"/>
                  </a:cubicBezTo>
                  <a:cubicBezTo>
                    <a:pt x="1202" y="6427"/>
                    <a:pt x="1936" y="7060"/>
                    <a:pt x="2703" y="7127"/>
                  </a:cubicBezTo>
                  <a:cubicBezTo>
                    <a:pt x="2736" y="7127"/>
                    <a:pt x="2803" y="7060"/>
                    <a:pt x="2836" y="7027"/>
                  </a:cubicBezTo>
                  <a:cubicBezTo>
                    <a:pt x="2836" y="6960"/>
                    <a:pt x="2769" y="6894"/>
                    <a:pt x="2703" y="6894"/>
                  </a:cubicBezTo>
                  <a:cubicBezTo>
                    <a:pt x="2036" y="6827"/>
                    <a:pt x="1402" y="6260"/>
                    <a:pt x="1002" y="5393"/>
                  </a:cubicBezTo>
                  <a:cubicBezTo>
                    <a:pt x="268" y="3658"/>
                    <a:pt x="501" y="1690"/>
                    <a:pt x="1602" y="189"/>
                  </a:cubicBezTo>
                  <a:cubicBezTo>
                    <a:pt x="1669" y="122"/>
                    <a:pt x="1635" y="55"/>
                    <a:pt x="1602" y="22"/>
                  </a:cubicBezTo>
                  <a:cubicBezTo>
                    <a:pt x="1574" y="8"/>
                    <a:pt x="1547" y="0"/>
                    <a:pt x="1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2965912" y="1188086"/>
              <a:ext cx="162762" cy="155347"/>
            </a:xfrm>
            <a:custGeom>
              <a:avLst/>
              <a:gdLst/>
              <a:ahLst/>
              <a:cxnLst/>
              <a:rect l="l" t="t" r="r" b="b"/>
              <a:pathLst>
                <a:path w="5839" h="5573" extrusionOk="0">
                  <a:moveTo>
                    <a:pt x="5615" y="1"/>
                  </a:moveTo>
                  <a:cubicBezTo>
                    <a:pt x="2754" y="1"/>
                    <a:pt x="430" y="3128"/>
                    <a:pt x="1" y="5439"/>
                  </a:cubicBezTo>
                  <a:cubicBezTo>
                    <a:pt x="1" y="5506"/>
                    <a:pt x="34" y="5539"/>
                    <a:pt x="101" y="5573"/>
                  </a:cubicBezTo>
                  <a:lnTo>
                    <a:pt x="134" y="5573"/>
                  </a:lnTo>
                  <a:cubicBezTo>
                    <a:pt x="168" y="5573"/>
                    <a:pt x="234" y="5539"/>
                    <a:pt x="234" y="5472"/>
                  </a:cubicBezTo>
                  <a:cubicBezTo>
                    <a:pt x="663" y="3261"/>
                    <a:pt x="2888" y="234"/>
                    <a:pt x="5616" y="234"/>
                  </a:cubicBezTo>
                  <a:cubicBezTo>
                    <a:pt x="5646" y="234"/>
                    <a:pt x="5675" y="235"/>
                    <a:pt x="5705" y="235"/>
                  </a:cubicBezTo>
                  <a:cubicBezTo>
                    <a:pt x="5772" y="235"/>
                    <a:pt x="5838" y="202"/>
                    <a:pt x="5838" y="135"/>
                  </a:cubicBezTo>
                  <a:cubicBezTo>
                    <a:pt x="5838" y="69"/>
                    <a:pt x="5772" y="2"/>
                    <a:pt x="5705" y="2"/>
                  </a:cubicBezTo>
                  <a:cubicBezTo>
                    <a:pt x="5675" y="1"/>
                    <a:pt x="5645" y="1"/>
                    <a:pt x="5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4052012" y="1163946"/>
              <a:ext cx="80921" cy="40001"/>
            </a:xfrm>
            <a:custGeom>
              <a:avLst/>
              <a:gdLst/>
              <a:ahLst/>
              <a:cxnLst/>
              <a:rect l="l" t="t" r="r" b="b"/>
              <a:pathLst>
                <a:path w="2903" h="1435" extrusionOk="0">
                  <a:moveTo>
                    <a:pt x="133" y="1"/>
                  </a:moveTo>
                  <a:cubicBezTo>
                    <a:pt x="33" y="34"/>
                    <a:pt x="0" y="101"/>
                    <a:pt x="33" y="167"/>
                  </a:cubicBezTo>
                  <a:cubicBezTo>
                    <a:pt x="167" y="968"/>
                    <a:pt x="1334" y="1168"/>
                    <a:pt x="2302" y="1335"/>
                  </a:cubicBezTo>
                  <a:lnTo>
                    <a:pt x="2735" y="1435"/>
                  </a:lnTo>
                  <a:lnTo>
                    <a:pt x="2769" y="1435"/>
                  </a:lnTo>
                  <a:cubicBezTo>
                    <a:pt x="2835" y="1402"/>
                    <a:pt x="2869" y="1368"/>
                    <a:pt x="2902" y="1335"/>
                  </a:cubicBezTo>
                  <a:cubicBezTo>
                    <a:pt x="2902" y="1268"/>
                    <a:pt x="2869" y="1201"/>
                    <a:pt x="2802" y="1168"/>
                  </a:cubicBezTo>
                  <a:cubicBezTo>
                    <a:pt x="2669" y="1168"/>
                    <a:pt x="2502" y="1135"/>
                    <a:pt x="2335" y="1101"/>
                  </a:cubicBezTo>
                  <a:cubicBezTo>
                    <a:pt x="1468" y="935"/>
                    <a:pt x="367" y="768"/>
                    <a:pt x="267" y="101"/>
                  </a:cubicBezTo>
                  <a:cubicBezTo>
                    <a:pt x="234" y="34"/>
                    <a:pt x="167" y="1"/>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2667445" y="1044163"/>
              <a:ext cx="81311" cy="134692"/>
            </a:xfrm>
            <a:custGeom>
              <a:avLst/>
              <a:gdLst/>
              <a:ahLst/>
              <a:cxnLst/>
              <a:rect l="l" t="t" r="r" b="b"/>
              <a:pathLst>
                <a:path w="2917" h="4832" extrusionOk="0">
                  <a:moveTo>
                    <a:pt x="2732" y="0"/>
                  </a:moveTo>
                  <a:cubicBezTo>
                    <a:pt x="2710" y="0"/>
                    <a:pt x="2688" y="8"/>
                    <a:pt x="2669" y="28"/>
                  </a:cubicBezTo>
                  <a:cubicBezTo>
                    <a:pt x="1335" y="962"/>
                    <a:pt x="0" y="2963"/>
                    <a:pt x="67" y="4698"/>
                  </a:cubicBezTo>
                  <a:cubicBezTo>
                    <a:pt x="67" y="4765"/>
                    <a:pt x="134" y="4831"/>
                    <a:pt x="200" y="4831"/>
                  </a:cubicBezTo>
                  <a:cubicBezTo>
                    <a:pt x="267" y="4798"/>
                    <a:pt x="334" y="4765"/>
                    <a:pt x="334" y="4698"/>
                  </a:cubicBezTo>
                  <a:cubicBezTo>
                    <a:pt x="267" y="3030"/>
                    <a:pt x="1568" y="1095"/>
                    <a:pt x="2836" y="195"/>
                  </a:cubicBezTo>
                  <a:cubicBezTo>
                    <a:pt x="2916" y="141"/>
                    <a:pt x="2824" y="0"/>
                    <a:pt x="2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2380100" y="734685"/>
              <a:ext cx="81311" cy="33227"/>
            </a:xfrm>
            <a:custGeom>
              <a:avLst/>
              <a:gdLst/>
              <a:ahLst/>
              <a:cxnLst/>
              <a:rect l="l" t="t" r="r" b="b"/>
              <a:pathLst>
                <a:path w="2917" h="1192" extrusionOk="0">
                  <a:moveTo>
                    <a:pt x="2767" y="0"/>
                  </a:moveTo>
                  <a:cubicBezTo>
                    <a:pt x="2734" y="0"/>
                    <a:pt x="2699" y="16"/>
                    <a:pt x="2669" y="55"/>
                  </a:cubicBezTo>
                  <a:cubicBezTo>
                    <a:pt x="2316" y="599"/>
                    <a:pt x="1474" y="944"/>
                    <a:pt x="669" y="944"/>
                  </a:cubicBezTo>
                  <a:cubicBezTo>
                    <a:pt x="487" y="944"/>
                    <a:pt x="307" y="926"/>
                    <a:pt x="134" y="889"/>
                  </a:cubicBezTo>
                  <a:cubicBezTo>
                    <a:pt x="116" y="880"/>
                    <a:pt x="101" y="876"/>
                    <a:pt x="87" y="876"/>
                  </a:cubicBezTo>
                  <a:cubicBezTo>
                    <a:pt x="50" y="876"/>
                    <a:pt x="25" y="907"/>
                    <a:pt x="1" y="956"/>
                  </a:cubicBezTo>
                  <a:cubicBezTo>
                    <a:pt x="1" y="1023"/>
                    <a:pt x="34" y="1089"/>
                    <a:pt x="101" y="1123"/>
                  </a:cubicBezTo>
                  <a:cubicBezTo>
                    <a:pt x="301" y="1156"/>
                    <a:pt x="501" y="1189"/>
                    <a:pt x="701" y="1189"/>
                  </a:cubicBezTo>
                  <a:cubicBezTo>
                    <a:pt x="734" y="1191"/>
                    <a:pt x="766" y="1191"/>
                    <a:pt x="798" y="1191"/>
                  </a:cubicBezTo>
                  <a:cubicBezTo>
                    <a:pt x="1597" y="1191"/>
                    <a:pt x="2357" y="798"/>
                    <a:pt x="2870" y="189"/>
                  </a:cubicBezTo>
                  <a:cubicBezTo>
                    <a:pt x="2917" y="94"/>
                    <a:pt x="2847" y="0"/>
                    <a:pt x="2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3020771" y="1293206"/>
              <a:ext cx="356159" cy="413804"/>
            </a:xfrm>
            <a:custGeom>
              <a:avLst/>
              <a:gdLst/>
              <a:ahLst/>
              <a:cxnLst/>
              <a:rect l="l" t="t" r="r" b="b"/>
              <a:pathLst>
                <a:path w="12777" h="14845" extrusionOk="0">
                  <a:moveTo>
                    <a:pt x="7406" y="0"/>
                  </a:moveTo>
                  <a:cubicBezTo>
                    <a:pt x="4137" y="0"/>
                    <a:pt x="1035" y="3303"/>
                    <a:pt x="501" y="7406"/>
                  </a:cubicBezTo>
                  <a:cubicBezTo>
                    <a:pt x="1" y="11508"/>
                    <a:pt x="2236" y="14844"/>
                    <a:pt x="5538" y="14844"/>
                  </a:cubicBezTo>
                  <a:cubicBezTo>
                    <a:pt x="6005" y="14844"/>
                    <a:pt x="6506" y="14778"/>
                    <a:pt x="6939" y="14644"/>
                  </a:cubicBezTo>
                  <a:cubicBezTo>
                    <a:pt x="9675" y="13877"/>
                    <a:pt x="12010" y="10941"/>
                    <a:pt x="12477" y="7439"/>
                  </a:cubicBezTo>
                  <a:cubicBezTo>
                    <a:pt x="12777" y="5504"/>
                    <a:pt x="12310" y="3536"/>
                    <a:pt x="11176" y="1935"/>
                  </a:cubicBezTo>
                  <a:cubicBezTo>
                    <a:pt x="10308" y="734"/>
                    <a:pt x="8907" y="0"/>
                    <a:pt x="7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3092385" y="1336776"/>
              <a:ext cx="281761" cy="364661"/>
            </a:xfrm>
            <a:custGeom>
              <a:avLst/>
              <a:gdLst/>
              <a:ahLst/>
              <a:cxnLst/>
              <a:rect l="l" t="t" r="r" b="b"/>
              <a:pathLst>
                <a:path w="10108" h="13082" extrusionOk="0">
                  <a:moveTo>
                    <a:pt x="6719" y="1"/>
                  </a:moveTo>
                  <a:cubicBezTo>
                    <a:pt x="3538" y="1"/>
                    <a:pt x="693" y="2823"/>
                    <a:pt x="334" y="6410"/>
                  </a:cubicBezTo>
                  <a:cubicBezTo>
                    <a:pt x="0" y="9612"/>
                    <a:pt x="1768" y="12381"/>
                    <a:pt x="4404" y="13081"/>
                  </a:cubicBezTo>
                  <a:cubicBezTo>
                    <a:pt x="4937" y="12914"/>
                    <a:pt x="5438" y="12681"/>
                    <a:pt x="5938" y="12414"/>
                  </a:cubicBezTo>
                  <a:cubicBezTo>
                    <a:pt x="7939" y="11146"/>
                    <a:pt x="9541" y="8678"/>
                    <a:pt x="9908" y="5876"/>
                  </a:cubicBezTo>
                  <a:cubicBezTo>
                    <a:pt x="10108" y="4508"/>
                    <a:pt x="9941" y="3141"/>
                    <a:pt x="9474" y="1840"/>
                  </a:cubicBezTo>
                  <a:cubicBezTo>
                    <a:pt x="9274" y="1306"/>
                    <a:pt x="8974" y="806"/>
                    <a:pt x="8640" y="339"/>
                  </a:cubicBezTo>
                  <a:cubicBezTo>
                    <a:pt x="8073" y="138"/>
                    <a:pt x="7506" y="5"/>
                    <a:pt x="6939" y="5"/>
                  </a:cubicBezTo>
                  <a:cubicBezTo>
                    <a:pt x="6865" y="2"/>
                    <a:pt x="6792" y="1"/>
                    <a:pt x="6719" y="1"/>
                  </a:cubicBezTo>
                  <a:close/>
                </a:path>
              </a:pathLst>
            </a:custGeom>
            <a:solidFill>
              <a:srgbClr val="46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3184431" y="1388040"/>
              <a:ext cx="188797" cy="294778"/>
            </a:xfrm>
            <a:custGeom>
              <a:avLst/>
              <a:gdLst/>
              <a:ahLst/>
              <a:cxnLst/>
              <a:rect l="l" t="t" r="r" b="b"/>
              <a:pathLst>
                <a:path w="6773" h="10575" extrusionOk="0">
                  <a:moveTo>
                    <a:pt x="6139" y="1"/>
                  </a:moveTo>
                  <a:cubicBezTo>
                    <a:pt x="6038" y="34"/>
                    <a:pt x="5938" y="34"/>
                    <a:pt x="5838" y="34"/>
                  </a:cubicBezTo>
                  <a:cubicBezTo>
                    <a:pt x="2603" y="368"/>
                    <a:pt x="1" y="3170"/>
                    <a:pt x="68" y="6272"/>
                  </a:cubicBezTo>
                  <a:cubicBezTo>
                    <a:pt x="68" y="8040"/>
                    <a:pt x="1068" y="9708"/>
                    <a:pt x="2636" y="10575"/>
                  </a:cubicBezTo>
                  <a:cubicBezTo>
                    <a:pt x="4637" y="9307"/>
                    <a:pt x="6239" y="6839"/>
                    <a:pt x="6606" y="4037"/>
                  </a:cubicBezTo>
                  <a:cubicBezTo>
                    <a:pt x="6772" y="2669"/>
                    <a:pt x="6639" y="1302"/>
                    <a:pt x="6139" y="1"/>
                  </a:cubicBezTo>
                  <a:close/>
                </a:path>
              </a:pathLst>
            </a:custGeom>
            <a:solidFill>
              <a:srgbClr val="34B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3082154" y="1410313"/>
              <a:ext cx="201815" cy="165159"/>
            </a:xfrm>
            <a:custGeom>
              <a:avLst/>
              <a:gdLst/>
              <a:ahLst/>
              <a:cxnLst/>
              <a:rect l="l" t="t" r="r" b="b"/>
              <a:pathLst>
                <a:path w="7240" h="5925" extrusionOk="0">
                  <a:moveTo>
                    <a:pt x="2753" y="1"/>
                  </a:moveTo>
                  <a:cubicBezTo>
                    <a:pt x="2265" y="1"/>
                    <a:pt x="1733" y="201"/>
                    <a:pt x="1268" y="603"/>
                  </a:cubicBezTo>
                  <a:cubicBezTo>
                    <a:pt x="334" y="1403"/>
                    <a:pt x="1" y="2704"/>
                    <a:pt x="568" y="3538"/>
                  </a:cubicBezTo>
                  <a:lnTo>
                    <a:pt x="1935" y="5473"/>
                  </a:lnTo>
                  <a:cubicBezTo>
                    <a:pt x="2141" y="5772"/>
                    <a:pt x="2462" y="5924"/>
                    <a:pt x="2792" y="5924"/>
                  </a:cubicBezTo>
                  <a:cubicBezTo>
                    <a:pt x="3051" y="5924"/>
                    <a:pt x="3316" y="5830"/>
                    <a:pt x="3536" y="5640"/>
                  </a:cubicBezTo>
                  <a:lnTo>
                    <a:pt x="6005" y="3538"/>
                  </a:lnTo>
                  <a:cubicBezTo>
                    <a:pt x="6939" y="2704"/>
                    <a:pt x="7239" y="1403"/>
                    <a:pt x="6672" y="603"/>
                  </a:cubicBezTo>
                  <a:cubicBezTo>
                    <a:pt x="6392" y="203"/>
                    <a:pt x="5957" y="7"/>
                    <a:pt x="5474" y="7"/>
                  </a:cubicBezTo>
                  <a:cubicBezTo>
                    <a:pt x="5150" y="7"/>
                    <a:pt x="4805" y="95"/>
                    <a:pt x="4470" y="269"/>
                  </a:cubicBezTo>
                  <a:cubicBezTo>
                    <a:pt x="4345" y="325"/>
                    <a:pt x="4208" y="351"/>
                    <a:pt x="4072" y="351"/>
                  </a:cubicBezTo>
                  <a:cubicBezTo>
                    <a:pt x="3881" y="351"/>
                    <a:pt x="3692" y="300"/>
                    <a:pt x="3536" y="202"/>
                  </a:cubicBezTo>
                  <a:cubicBezTo>
                    <a:pt x="3304" y="68"/>
                    <a:pt x="3036" y="1"/>
                    <a:pt x="27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2986373" y="1735234"/>
              <a:ext cx="371964" cy="329761"/>
            </a:xfrm>
            <a:custGeom>
              <a:avLst/>
              <a:gdLst/>
              <a:ahLst/>
              <a:cxnLst/>
              <a:rect l="l" t="t" r="r" b="b"/>
              <a:pathLst>
                <a:path w="13344" h="11830" extrusionOk="0">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2986373" y="1735234"/>
              <a:ext cx="371964" cy="329761"/>
            </a:xfrm>
            <a:custGeom>
              <a:avLst/>
              <a:gdLst/>
              <a:ahLst/>
              <a:cxnLst/>
              <a:rect l="l" t="t" r="r" b="b"/>
              <a:pathLst>
                <a:path w="13344" h="11830" extrusionOk="0">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2916683" y="2064978"/>
              <a:ext cx="441651" cy="2490130"/>
            </a:xfrm>
            <a:custGeom>
              <a:avLst/>
              <a:gdLst/>
              <a:ahLst/>
              <a:cxnLst/>
              <a:rect l="l" t="t" r="r" b="b"/>
              <a:pathLst>
                <a:path w="15844" h="89332" extrusionOk="0">
                  <a:moveTo>
                    <a:pt x="2608" y="0"/>
                  </a:moveTo>
                  <a:cubicBezTo>
                    <a:pt x="1167" y="0"/>
                    <a:pt x="0" y="1188"/>
                    <a:pt x="99" y="2636"/>
                  </a:cubicBezTo>
                  <a:cubicBezTo>
                    <a:pt x="366" y="9641"/>
                    <a:pt x="1267" y="28721"/>
                    <a:pt x="3401" y="38595"/>
                  </a:cubicBezTo>
                  <a:cubicBezTo>
                    <a:pt x="4669" y="51804"/>
                    <a:pt x="6670" y="89331"/>
                    <a:pt x="6670" y="89331"/>
                  </a:cubicBezTo>
                  <a:lnTo>
                    <a:pt x="15844" y="89331"/>
                  </a:lnTo>
                  <a:cubicBezTo>
                    <a:pt x="15844" y="89331"/>
                    <a:pt x="12908" y="47568"/>
                    <a:pt x="10006" y="38595"/>
                  </a:cubicBezTo>
                  <a:cubicBezTo>
                    <a:pt x="12975" y="30556"/>
                    <a:pt x="12208" y="1"/>
                    <a:pt x="12208" y="1"/>
                  </a:cubicBezTo>
                  <a:lnTo>
                    <a:pt x="2668" y="1"/>
                  </a:lnTo>
                  <a:cubicBezTo>
                    <a:pt x="2648" y="0"/>
                    <a:pt x="2628" y="0"/>
                    <a:pt x="2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3182591" y="2364393"/>
              <a:ext cx="75346" cy="611856"/>
            </a:xfrm>
            <a:custGeom>
              <a:avLst/>
              <a:gdLst/>
              <a:ahLst/>
              <a:cxnLst/>
              <a:rect l="l" t="t" r="r" b="b"/>
              <a:pathLst>
                <a:path w="2703" h="21950" extrusionOk="0">
                  <a:moveTo>
                    <a:pt x="33" y="1"/>
                  </a:moveTo>
                  <a:cubicBezTo>
                    <a:pt x="33" y="1"/>
                    <a:pt x="0" y="13644"/>
                    <a:pt x="1701" y="21950"/>
                  </a:cubicBezTo>
                  <a:cubicBezTo>
                    <a:pt x="2335" y="16946"/>
                    <a:pt x="2602" y="10342"/>
                    <a:pt x="2702" y="4371"/>
                  </a:cubicBezTo>
                  <a:lnTo>
                    <a:pt x="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3061693" y="2064978"/>
              <a:ext cx="820138" cy="2490130"/>
            </a:xfrm>
            <a:custGeom>
              <a:avLst/>
              <a:gdLst/>
              <a:ahLst/>
              <a:cxnLst/>
              <a:rect l="l" t="t" r="r" b="b"/>
              <a:pathLst>
                <a:path w="29422" h="89332" extrusionOk="0">
                  <a:moveTo>
                    <a:pt x="1" y="1"/>
                  </a:moveTo>
                  <a:cubicBezTo>
                    <a:pt x="1" y="1"/>
                    <a:pt x="6539" y="30556"/>
                    <a:pt x="11109" y="38595"/>
                  </a:cubicBezTo>
                  <a:cubicBezTo>
                    <a:pt x="13077" y="57742"/>
                    <a:pt x="20248" y="89331"/>
                    <a:pt x="20248" y="89331"/>
                  </a:cubicBezTo>
                  <a:lnTo>
                    <a:pt x="29422" y="89331"/>
                  </a:lnTo>
                  <a:cubicBezTo>
                    <a:pt x="29422" y="89331"/>
                    <a:pt x="22050" y="50470"/>
                    <a:pt x="18314" y="38595"/>
                  </a:cubicBezTo>
                  <a:cubicBezTo>
                    <a:pt x="18447" y="28721"/>
                    <a:pt x="14911" y="9641"/>
                    <a:pt x="13777" y="2636"/>
                  </a:cubicBezTo>
                  <a:cubicBezTo>
                    <a:pt x="13510" y="1135"/>
                    <a:pt x="12209" y="1"/>
                    <a:pt x="106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3345302" y="3025219"/>
              <a:ext cx="220408" cy="228129"/>
            </a:xfrm>
            <a:custGeom>
              <a:avLst/>
              <a:gdLst/>
              <a:ahLst/>
              <a:cxnLst/>
              <a:rect l="l" t="t" r="r" b="b"/>
              <a:pathLst>
                <a:path w="7907" h="8184" extrusionOk="0">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3345302" y="3025219"/>
              <a:ext cx="220408" cy="228129"/>
            </a:xfrm>
            <a:custGeom>
              <a:avLst/>
              <a:gdLst/>
              <a:ahLst/>
              <a:cxnLst/>
              <a:rect l="l" t="t" r="r" b="b"/>
              <a:pathLst>
                <a:path w="7907" h="8184" extrusionOk="0">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3564741" y="4466820"/>
              <a:ext cx="178567" cy="88364"/>
            </a:xfrm>
            <a:custGeom>
              <a:avLst/>
              <a:gdLst/>
              <a:ahLst/>
              <a:cxnLst/>
              <a:rect l="l" t="t" r="r" b="b"/>
              <a:pathLst>
                <a:path w="6406" h="3170" extrusionOk="0">
                  <a:moveTo>
                    <a:pt x="3136" y="0"/>
                  </a:moveTo>
                  <a:cubicBezTo>
                    <a:pt x="1402" y="0"/>
                    <a:pt x="1" y="1435"/>
                    <a:pt x="101" y="3169"/>
                  </a:cubicBezTo>
                  <a:lnTo>
                    <a:pt x="6405" y="3169"/>
                  </a:lnTo>
                  <a:cubicBezTo>
                    <a:pt x="6339" y="1401"/>
                    <a:pt x="4871" y="34"/>
                    <a:pt x="3136"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2982665" y="3028202"/>
              <a:ext cx="187850" cy="223223"/>
            </a:xfrm>
            <a:custGeom>
              <a:avLst/>
              <a:gdLst/>
              <a:ahLst/>
              <a:cxnLst/>
              <a:rect l="l" t="t" r="r" b="b"/>
              <a:pathLst>
                <a:path w="6739" h="8008" extrusionOk="0">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2982665" y="3028202"/>
              <a:ext cx="187850" cy="223223"/>
            </a:xfrm>
            <a:custGeom>
              <a:avLst/>
              <a:gdLst/>
              <a:ahLst/>
              <a:cxnLst/>
              <a:rect l="l" t="t" r="r" b="b"/>
              <a:pathLst>
                <a:path w="6739" h="8008" extrusionOk="0">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3016144" y="4466820"/>
              <a:ext cx="175752" cy="88364"/>
            </a:xfrm>
            <a:custGeom>
              <a:avLst/>
              <a:gdLst/>
              <a:ahLst/>
              <a:cxnLst/>
              <a:rect l="l" t="t" r="r" b="b"/>
              <a:pathLst>
                <a:path w="6305" h="3170" extrusionOk="0">
                  <a:moveTo>
                    <a:pt x="3136" y="0"/>
                  </a:moveTo>
                  <a:cubicBezTo>
                    <a:pt x="1401" y="0"/>
                    <a:pt x="0" y="1401"/>
                    <a:pt x="0" y="3169"/>
                  </a:cubicBezTo>
                  <a:lnTo>
                    <a:pt x="6305" y="3169"/>
                  </a:lnTo>
                  <a:cubicBezTo>
                    <a:pt x="6305" y="1401"/>
                    <a:pt x="4904" y="0"/>
                    <a:pt x="3136"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3166785" y="2106820"/>
              <a:ext cx="250150" cy="320144"/>
            </a:xfrm>
            <a:custGeom>
              <a:avLst/>
              <a:gdLst/>
              <a:ahLst/>
              <a:cxnLst/>
              <a:rect l="l" t="t" r="r" b="b"/>
              <a:pathLst>
                <a:path w="8974" h="11485" extrusionOk="0">
                  <a:moveTo>
                    <a:pt x="8840" y="1"/>
                  </a:moveTo>
                  <a:cubicBezTo>
                    <a:pt x="7372" y="1"/>
                    <a:pt x="5604" y="935"/>
                    <a:pt x="3970" y="2569"/>
                  </a:cubicBezTo>
                  <a:cubicBezTo>
                    <a:pt x="2035" y="4504"/>
                    <a:pt x="0" y="7806"/>
                    <a:pt x="0" y="11376"/>
                  </a:cubicBezTo>
                  <a:cubicBezTo>
                    <a:pt x="0" y="11442"/>
                    <a:pt x="33" y="11476"/>
                    <a:pt x="100" y="11476"/>
                  </a:cubicBezTo>
                  <a:cubicBezTo>
                    <a:pt x="112" y="11482"/>
                    <a:pt x="125" y="11485"/>
                    <a:pt x="136" y="11485"/>
                  </a:cubicBezTo>
                  <a:cubicBezTo>
                    <a:pt x="189" y="11485"/>
                    <a:pt x="234" y="11430"/>
                    <a:pt x="234" y="11376"/>
                  </a:cubicBezTo>
                  <a:cubicBezTo>
                    <a:pt x="234" y="7873"/>
                    <a:pt x="2268" y="4637"/>
                    <a:pt x="4170" y="2769"/>
                  </a:cubicBezTo>
                  <a:cubicBezTo>
                    <a:pt x="5771" y="1168"/>
                    <a:pt x="7472" y="268"/>
                    <a:pt x="8840" y="268"/>
                  </a:cubicBezTo>
                  <a:cubicBezTo>
                    <a:pt x="8906" y="268"/>
                    <a:pt x="8973" y="201"/>
                    <a:pt x="8973" y="134"/>
                  </a:cubicBezTo>
                  <a:cubicBezTo>
                    <a:pt x="8973" y="68"/>
                    <a:pt x="8906" y="1"/>
                    <a:pt x="88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2950106" y="2207926"/>
              <a:ext cx="177647" cy="211348"/>
            </a:xfrm>
            <a:custGeom>
              <a:avLst/>
              <a:gdLst/>
              <a:ahLst/>
              <a:cxnLst/>
              <a:rect l="l" t="t" r="r" b="b"/>
              <a:pathLst>
                <a:path w="6373" h="7582" extrusionOk="0">
                  <a:moveTo>
                    <a:pt x="137" y="1"/>
                  </a:moveTo>
                  <a:cubicBezTo>
                    <a:pt x="125" y="1"/>
                    <a:pt x="113" y="4"/>
                    <a:pt x="101" y="10"/>
                  </a:cubicBezTo>
                  <a:cubicBezTo>
                    <a:pt x="34" y="10"/>
                    <a:pt x="1" y="76"/>
                    <a:pt x="1" y="143"/>
                  </a:cubicBezTo>
                  <a:cubicBezTo>
                    <a:pt x="368" y="2445"/>
                    <a:pt x="3270" y="6314"/>
                    <a:pt x="6172" y="7582"/>
                  </a:cubicBezTo>
                  <a:lnTo>
                    <a:pt x="6205" y="7582"/>
                  </a:lnTo>
                  <a:cubicBezTo>
                    <a:pt x="6339" y="7582"/>
                    <a:pt x="6372" y="7415"/>
                    <a:pt x="6272" y="7348"/>
                  </a:cubicBezTo>
                  <a:cubicBezTo>
                    <a:pt x="3503" y="6147"/>
                    <a:pt x="568" y="2311"/>
                    <a:pt x="234" y="110"/>
                  </a:cubicBezTo>
                  <a:cubicBezTo>
                    <a:pt x="234" y="55"/>
                    <a:pt x="190"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3618040" y="4464590"/>
              <a:ext cx="172686" cy="20850"/>
            </a:xfrm>
            <a:custGeom>
              <a:avLst/>
              <a:gdLst/>
              <a:ahLst/>
              <a:cxnLst/>
              <a:rect l="l" t="t" r="r" b="b"/>
              <a:pathLst>
                <a:path w="6195" h="748" extrusionOk="0">
                  <a:moveTo>
                    <a:pt x="2797" y="0"/>
                  </a:moveTo>
                  <a:cubicBezTo>
                    <a:pt x="1612" y="0"/>
                    <a:pt x="577" y="157"/>
                    <a:pt x="124" y="314"/>
                  </a:cubicBezTo>
                  <a:cubicBezTo>
                    <a:pt x="0" y="345"/>
                    <a:pt x="48" y="518"/>
                    <a:pt x="161" y="518"/>
                  </a:cubicBezTo>
                  <a:cubicBezTo>
                    <a:pt x="170" y="518"/>
                    <a:pt x="180" y="517"/>
                    <a:pt x="190" y="514"/>
                  </a:cubicBezTo>
                  <a:cubicBezTo>
                    <a:pt x="627" y="392"/>
                    <a:pt x="1649" y="242"/>
                    <a:pt x="2815" y="242"/>
                  </a:cubicBezTo>
                  <a:cubicBezTo>
                    <a:pt x="3877" y="242"/>
                    <a:pt x="5058" y="366"/>
                    <a:pt x="6028" y="748"/>
                  </a:cubicBezTo>
                  <a:lnTo>
                    <a:pt x="6061" y="748"/>
                  </a:lnTo>
                  <a:cubicBezTo>
                    <a:pt x="6095" y="748"/>
                    <a:pt x="6161" y="714"/>
                    <a:pt x="6161" y="681"/>
                  </a:cubicBezTo>
                  <a:cubicBezTo>
                    <a:pt x="6195" y="614"/>
                    <a:pt x="6161" y="547"/>
                    <a:pt x="6095" y="514"/>
                  </a:cubicBezTo>
                  <a:cubicBezTo>
                    <a:pt x="5091" y="132"/>
                    <a:pt x="3881" y="0"/>
                    <a:pt x="2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3104483" y="4461524"/>
              <a:ext cx="136699" cy="39722"/>
            </a:xfrm>
            <a:custGeom>
              <a:avLst/>
              <a:gdLst/>
              <a:ahLst/>
              <a:cxnLst/>
              <a:rect l="l" t="t" r="r" b="b"/>
              <a:pathLst>
                <a:path w="4904" h="1425" extrusionOk="0">
                  <a:moveTo>
                    <a:pt x="1234" y="0"/>
                  </a:moveTo>
                  <a:cubicBezTo>
                    <a:pt x="813" y="0"/>
                    <a:pt x="441" y="58"/>
                    <a:pt x="134" y="157"/>
                  </a:cubicBezTo>
                  <a:cubicBezTo>
                    <a:pt x="0" y="190"/>
                    <a:pt x="67" y="391"/>
                    <a:pt x="200" y="391"/>
                  </a:cubicBezTo>
                  <a:cubicBezTo>
                    <a:pt x="478" y="301"/>
                    <a:pt x="827" y="247"/>
                    <a:pt x="1228" y="247"/>
                  </a:cubicBezTo>
                  <a:cubicBezTo>
                    <a:pt x="2175" y="247"/>
                    <a:pt x="3415" y="548"/>
                    <a:pt x="4703" y="1391"/>
                  </a:cubicBezTo>
                  <a:cubicBezTo>
                    <a:pt x="4737" y="1391"/>
                    <a:pt x="4737" y="1425"/>
                    <a:pt x="4770" y="1425"/>
                  </a:cubicBezTo>
                  <a:cubicBezTo>
                    <a:pt x="4804" y="1425"/>
                    <a:pt x="4837" y="1391"/>
                    <a:pt x="4870" y="1358"/>
                  </a:cubicBezTo>
                  <a:cubicBezTo>
                    <a:pt x="4904" y="1291"/>
                    <a:pt x="4904" y="1225"/>
                    <a:pt x="4837" y="1191"/>
                  </a:cubicBezTo>
                  <a:cubicBezTo>
                    <a:pt x="3501" y="324"/>
                    <a:pt x="2230" y="0"/>
                    <a:pt x="1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30"/>
          <p:cNvGrpSpPr/>
          <p:nvPr/>
        </p:nvGrpSpPr>
        <p:grpSpPr>
          <a:xfrm>
            <a:off x="6594914" y="684471"/>
            <a:ext cx="1541597" cy="3864500"/>
            <a:chOff x="3973904" y="1061474"/>
            <a:chExt cx="1391082" cy="3487186"/>
          </a:xfrm>
        </p:grpSpPr>
        <p:sp>
          <p:nvSpPr>
            <p:cNvPr id="346" name="Google Shape;346;p30"/>
            <p:cNvSpPr/>
            <p:nvPr/>
          </p:nvSpPr>
          <p:spPr>
            <a:xfrm>
              <a:off x="4091986" y="1942241"/>
              <a:ext cx="85576" cy="126608"/>
            </a:xfrm>
            <a:custGeom>
              <a:avLst/>
              <a:gdLst/>
              <a:ahLst/>
              <a:cxnLst/>
              <a:rect l="l" t="t" r="r" b="b"/>
              <a:pathLst>
                <a:path w="3070" h="4542" extrusionOk="0">
                  <a:moveTo>
                    <a:pt x="768" y="1"/>
                  </a:moveTo>
                  <a:lnTo>
                    <a:pt x="0" y="3470"/>
                  </a:lnTo>
                  <a:cubicBezTo>
                    <a:pt x="0" y="3470"/>
                    <a:pt x="1218" y="4541"/>
                    <a:pt x="2425" y="4541"/>
                  </a:cubicBezTo>
                  <a:cubicBezTo>
                    <a:pt x="2631" y="4541"/>
                    <a:pt x="2837" y="4510"/>
                    <a:pt x="3036" y="4437"/>
                  </a:cubicBezTo>
                  <a:lnTo>
                    <a:pt x="3069" y="3003"/>
                  </a:lnTo>
                  <a:lnTo>
                    <a:pt x="768"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4021321" y="1921780"/>
              <a:ext cx="92071" cy="126497"/>
            </a:xfrm>
            <a:custGeom>
              <a:avLst/>
              <a:gdLst/>
              <a:ahLst/>
              <a:cxnLst/>
              <a:rect l="l" t="t" r="r" b="b"/>
              <a:pathLst>
                <a:path w="3303" h="4538" extrusionOk="0">
                  <a:moveTo>
                    <a:pt x="467" y="1"/>
                  </a:moveTo>
                  <a:lnTo>
                    <a:pt x="0" y="2903"/>
                  </a:lnTo>
                  <a:lnTo>
                    <a:pt x="3002" y="4537"/>
                  </a:lnTo>
                  <a:lnTo>
                    <a:pt x="3303" y="735"/>
                  </a:lnTo>
                  <a:lnTo>
                    <a:pt x="467"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a:off x="3973904" y="1882558"/>
              <a:ext cx="193090" cy="100629"/>
            </a:xfrm>
            <a:custGeom>
              <a:avLst/>
              <a:gdLst/>
              <a:ahLst/>
              <a:cxnLst/>
              <a:rect l="l" t="t" r="r" b="b"/>
              <a:pathLst>
                <a:path w="6927" h="3610" extrusionOk="0">
                  <a:moveTo>
                    <a:pt x="6631" y="0"/>
                  </a:moveTo>
                  <a:cubicBezTo>
                    <a:pt x="6592" y="0"/>
                    <a:pt x="6549" y="12"/>
                    <a:pt x="6505" y="40"/>
                  </a:cubicBezTo>
                  <a:lnTo>
                    <a:pt x="167" y="3209"/>
                  </a:lnTo>
                  <a:cubicBezTo>
                    <a:pt x="67" y="3276"/>
                    <a:pt x="0" y="3409"/>
                    <a:pt x="67" y="3509"/>
                  </a:cubicBezTo>
                  <a:cubicBezTo>
                    <a:pt x="100" y="3576"/>
                    <a:pt x="167" y="3609"/>
                    <a:pt x="267" y="3609"/>
                  </a:cubicBezTo>
                  <a:lnTo>
                    <a:pt x="334" y="3609"/>
                  </a:lnTo>
                  <a:lnTo>
                    <a:pt x="6705" y="407"/>
                  </a:lnTo>
                  <a:cubicBezTo>
                    <a:pt x="6927" y="296"/>
                    <a:pt x="6826" y="0"/>
                    <a:pt x="66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4119890" y="1687455"/>
              <a:ext cx="591396" cy="496342"/>
            </a:xfrm>
            <a:custGeom>
              <a:avLst/>
              <a:gdLst/>
              <a:ahLst/>
              <a:cxnLst/>
              <a:rect l="l" t="t" r="r" b="b"/>
              <a:pathLst>
                <a:path w="21216" h="17806" extrusionOk="0">
                  <a:moveTo>
                    <a:pt x="16612" y="1"/>
                  </a:moveTo>
                  <a:cubicBezTo>
                    <a:pt x="16278" y="568"/>
                    <a:pt x="16045" y="1035"/>
                    <a:pt x="15778" y="1535"/>
                  </a:cubicBezTo>
                  <a:cubicBezTo>
                    <a:pt x="15511" y="2036"/>
                    <a:pt x="15244" y="2536"/>
                    <a:pt x="14977" y="3036"/>
                  </a:cubicBezTo>
                  <a:cubicBezTo>
                    <a:pt x="14477" y="4037"/>
                    <a:pt x="13977" y="5004"/>
                    <a:pt x="13476" y="6005"/>
                  </a:cubicBezTo>
                  <a:cubicBezTo>
                    <a:pt x="12509" y="8006"/>
                    <a:pt x="11575" y="10041"/>
                    <a:pt x="10674" y="12076"/>
                  </a:cubicBezTo>
                  <a:lnTo>
                    <a:pt x="10541" y="12443"/>
                  </a:lnTo>
                  <a:cubicBezTo>
                    <a:pt x="10508" y="12476"/>
                    <a:pt x="10508" y="12510"/>
                    <a:pt x="10474" y="12543"/>
                  </a:cubicBezTo>
                  <a:cubicBezTo>
                    <a:pt x="10441" y="12610"/>
                    <a:pt x="10408" y="12643"/>
                    <a:pt x="10374" y="12676"/>
                  </a:cubicBezTo>
                  <a:cubicBezTo>
                    <a:pt x="10307" y="12743"/>
                    <a:pt x="10207" y="12777"/>
                    <a:pt x="10107" y="12777"/>
                  </a:cubicBezTo>
                  <a:cubicBezTo>
                    <a:pt x="9971" y="12790"/>
                    <a:pt x="9835" y="12797"/>
                    <a:pt x="9699" y="12797"/>
                  </a:cubicBezTo>
                  <a:cubicBezTo>
                    <a:pt x="9169" y="12797"/>
                    <a:pt x="8644" y="12696"/>
                    <a:pt x="8139" y="12510"/>
                  </a:cubicBezTo>
                  <a:cubicBezTo>
                    <a:pt x="7272" y="12209"/>
                    <a:pt x="6438" y="11843"/>
                    <a:pt x="5637" y="11376"/>
                  </a:cubicBezTo>
                  <a:cubicBezTo>
                    <a:pt x="5237" y="11142"/>
                    <a:pt x="4804" y="10875"/>
                    <a:pt x="4403" y="10608"/>
                  </a:cubicBezTo>
                  <a:lnTo>
                    <a:pt x="3803" y="10175"/>
                  </a:lnTo>
                  <a:cubicBezTo>
                    <a:pt x="3636" y="10041"/>
                    <a:pt x="3403" y="9874"/>
                    <a:pt x="3269" y="9774"/>
                  </a:cubicBezTo>
                  <a:lnTo>
                    <a:pt x="0" y="14611"/>
                  </a:lnTo>
                  <a:cubicBezTo>
                    <a:pt x="334" y="14778"/>
                    <a:pt x="567" y="14878"/>
                    <a:pt x="834" y="15045"/>
                  </a:cubicBezTo>
                  <a:cubicBezTo>
                    <a:pt x="1101" y="15178"/>
                    <a:pt x="1368" y="15312"/>
                    <a:pt x="1635" y="15445"/>
                  </a:cubicBezTo>
                  <a:cubicBezTo>
                    <a:pt x="2168" y="15712"/>
                    <a:pt x="2735" y="15979"/>
                    <a:pt x="3269" y="16212"/>
                  </a:cubicBezTo>
                  <a:cubicBezTo>
                    <a:pt x="4403" y="16713"/>
                    <a:pt x="5604" y="17113"/>
                    <a:pt x="6805" y="17413"/>
                  </a:cubicBezTo>
                  <a:cubicBezTo>
                    <a:pt x="7472" y="17580"/>
                    <a:pt x="8139" y="17713"/>
                    <a:pt x="8840" y="17780"/>
                  </a:cubicBezTo>
                  <a:cubicBezTo>
                    <a:pt x="9040" y="17797"/>
                    <a:pt x="9240" y="17805"/>
                    <a:pt x="9440" y="17805"/>
                  </a:cubicBezTo>
                  <a:cubicBezTo>
                    <a:pt x="10041" y="17805"/>
                    <a:pt x="10641" y="17730"/>
                    <a:pt x="11241" y="17580"/>
                  </a:cubicBezTo>
                  <a:cubicBezTo>
                    <a:pt x="12709" y="17246"/>
                    <a:pt x="13943" y="16312"/>
                    <a:pt x="14677" y="15011"/>
                  </a:cubicBezTo>
                  <a:cubicBezTo>
                    <a:pt x="14811" y="14811"/>
                    <a:pt x="14911" y="14611"/>
                    <a:pt x="14977" y="14411"/>
                  </a:cubicBezTo>
                  <a:lnTo>
                    <a:pt x="15144" y="14011"/>
                  </a:lnTo>
                  <a:cubicBezTo>
                    <a:pt x="15578" y="13077"/>
                    <a:pt x="16012" y="12109"/>
                    <a:pt x="16479" y="11142"/>
                  </a:cubicBezTo>
                  <a:cubicBezTo>
                    <a:pt x="16912" y="10208"/>
                    <a:pt x="17413" y="9274"/>
                    <a:pt x="17913" y="8340"/>
                  </a:cubicBezTo>
                  <a:cubicBezTo>
                    <a:pt x="18413" y="7439"/>
                    <a:pt x="18947" y="6539"/>
                    <a:pt x="19514" y="5638"/>
                  </a:cubicBezTo>
                  <a:cubicBezTo>
                    <a:pt x="19781" y="5204"/>
                    <a:pt x="20081" y="4771"/>
                    <a:pt x="20348" y="4337"/>
                  </a:cubicBezTo>
                  <a:cubicBezTo>
                    <a:pt x="20615" y="3870"/>
                    <a:pt x="20948" y="3437"/>
                    <a:pt x="21215" y="3070"/>
                  </a:cubicBezTo>
                  <a:lnTo>
                    <a:pt x="166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4812633" y="1206234"/>
              <a:ext cx="234345" cy="339044"/>
            </a:xfrm>
            <a:custGeom>
              <a:avLst/>
              <a:gdLst/>
              <a:ahLst/>
              <a:cxnLst/>
              <a:rect l="l" t="t" r="r" b="b"/>
              <a:pathLst>
                <a:path w="8407" h="12163" extrusionOk="0">
                  <a:moveTo>
                    <a:pt x="3761" y="0"/>
                  </a:moveTo>
                  <a:cubicBezTo>
                    <a:pt x="3206" y="0"/>
                    <a:pt x="2805" y="344"/>
                    <a:pt x="2369" y="1019"/>
                  </a:cubicBezTo>
                  <a:cubicBezTo>
                    <a:pt x="1635" y="2120"/>
                    <a:pt x="0" y="7690"/>
                    <a:pt x="334" y="9992"/>
                  </a:cubicBezTo>
                  <a:cubicBezTo>
                    <a:pt x="551" y="11544"/>
                    <a:pt x="1571" y="12163"/>
                    <a:pt x="2768" y="12163"/>
                  </a:cubicBezTo>
                  <a:cubicBezTo>
                    <a:pt x="4324" y="12163"/>
                    <a:pt x="6180" y="11120"/>
                    <a:pt x="6972" y="9725"/>
                  </a:cubicBezTo>
                  <a:cubicBezTo>
                    <a:pt x="8406" y="7257"/>
                    <a:pt x="6605" y="1286"/>
                    <a:pt x="5171" y="485"/>
                  </a:cubicBezTo>
                  <a:cubicBezTo>
                    <a:pt x="4589" y="160"/>
                    <a:pt x="4139" y="0"/>
                    <a:pt x="3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4952319" y="1061474"/>
              <a:ext cx="268520" cy="205913"/>
            </a:xfrm>
            <a:custGeom>
              <a:avLst/>
              <a:gdLst/>
              <a:ahLst/>
              <a:cxnLst/>
              <a:rect l="l" t="t" r="r" b="b"/>
              <a:pathLst>
                <a:path w="9633" h="7387" extrusionOk="0">
                  <a:moveTo>
                    <a:pt x="5349" y="0"/>
                  </a:moveTo>
                  <a:cubicBezTo>
                    <a:pt x="2379" y="0"/>
                    <a:pt x="1" y="4006"/>
                    <a:pt x="326" y="5244"/>
                  </a:cubicBezTo>
                  <a:cubicBezTo>
                    <a:pt x="627" y="6479"/>
                    <a:pt x="1127" y="6912"/>
                    <a:pt x="2328" y="7146"/>
                  </a:cubicBezTo>
                  <a:cubicBezTo>
                    <a:pt x="2787" y="7245"/>
                    <a:pt x="3529" y="7386"/>
                    <a:pt x="4359" y="7386"/>
                  </a:cubicBezTo>
                  <a:cubicBezTo>
                    <a:pt x="5756" y="7386"/>
                    <a:pt x="7402" y="6986"/>
                    <a:pt x="8365" y="5311"/>
                  </a:cubicBezTo>
                  <a:cubicBezTo>
                    <a:pt x="9633" y="3176"/>
                    <a:pt x="8165" y="141"/>
                    <a:pt x="5563" y="7"/>
                  </a:cubicBezTo>
                  <a:cubicBezTo>
                    <a:pt x="5492" y="3"/>
                    <a:pt x="5420" y="0"/>
                    <a:pt x="5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4699179" y="1209969"/>
              <a:ext cx="123709" cy="177201"/>
            </a:xfrm>
            <a:custGeom>
              <a:avLst/>
              <a:gdLst/>
              <a:ahLst/>
              <a:cxnLst/>
              <a:rect l="l" t="t" r="r" b="b"/>
              <a:pathLst>
                <a:path w="4438" h="6357" extrusionOk="0">
                  <a:moveTo>
                    <a:pt x="3048" y="1"/>
                  </a:moveTo>
                  <a:cubicBezTo>
                    <a:pt x="2280" y="1"/>
                    <a:pt x="1390" y="395"/>
                    <a:pt x="935" y="985"/>
                  </a:cubicBezTo>
                  <a:cubicBezTo>
                    <a:pt x="1" y="2186"/>
                    <a:pt x="568" y="5455"/>
                    <a:pt x="1235" y="5988"/>
                  </a:cubicBezTo>
                  <a:cubicBezTo>
                    <a:pt x="1548" y="6239"/>
                    <a:pt x="1794" y="6357"/>
                    <a:pt x="2017" y="6357"/>
                  </a:cubicBezTo>
                  <a:cubicBezTo>
                    <a:pt x="2268" y="6357"/>
                    <a:pt x="2488" y="6205"/>
                    <a:pt x="2736" y="5922"/>
                  </a:cubicBezTo>
                  <a:cubicBezTo>
                    <a:pt x="3203" y="5355"/>
                    <a:pt x="4437" y="2586"/>
                    <a:pt x="4437" y="1318"/>
                  </a:cubicBezTo>
                  <a:cubicBezTo>
                    <a:pt x="4437" y="378"/>
                    <a:pt x="3801" y="1"/>
                    <a:pt x="30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4712197" y="4225053"/>
              <a:ext cx="104169" cy="225035"/>
            </a:xfrm>
            <a:custGeom>
              <a:avLst/>
              <a:gdLst/>
              <a:ahLst/>
              <a:cxnLst/>
              <a:rect l="l" t="t" r="r" b="b"/>
              <a:pathLst>
                <a:path w="3737" h="8073" extrusionOk="0">
                  <a:moveTo>
                    <a:pt x="1" y="1"/>
                  </a:moveTo>
                  <a:lnTo>
                    <a:pt x="234" y="8073"/>
                  </a:lnTo>
                  <a:lnTo>
                    <a:pt x="3737" y="8073"/>
                  </a:lnTo>
                  <a:lnTo>
                    <a:pt x="3503"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5165040" y="4185079"/>
              <a:ext cx="156239" cy="231558"/>
            </a:xfrm>
            <a:custGeom>
              <a:avLst/>
              <a:gdLst/>
              <a:ahLst/>
              <a:cxnLst/>
              <a:rect l="l" t="t" r="r" b="b"/>
              <a:pathLst>
                <a:path w="5605" h="8307" extrusionOk="0">
                  <a:moveTo>
                    <a:pt x="3436" y="0"/>
                  </a:moveTo>
                  <a:lnTo>
                    <a:pt x="1" y="467"/>
                  </a:lnTo>
                  <a:lnTo>
                    <a:pt x="2169" y="8306"/>
                  </a:lnTo>
                  <a:lnTo>
                    <a:pt x="5605" y="7872"/>
                  </a:lnTo>
                  <a:lnTo>
                    <a:pt x="343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5091727" y="4368948"/>
              <a:ext cx="273259" cy="167807"/>
            </a:xfrm>
            <a:custGeom>
              <a:avLst/>
              <a:gdLst/>
              <a:ahLst/>
              <a:cxnLst/>
              <a:rect l="l" t="t" r="r" b="b"/>
              <a:pathLst>
                <a:path w="9803" h="6020" extrusionOk="0">
                  <a:moveTo>
                    <a:pt x="8136" y="0"/>
                  </a:moveTo>
                  <a:cubicBezTo>
                    <a:pt x="8114" y="0"/>
                    <a:pt x="8091" y="3"/>
                    <a:pt x="8068" y="9"/>
                  </a:cubicBezTo>
                  <a:lnTo>
                    <a:pt x="4332" y="1110"/>
                  </a:lnTo>
                  <a:cubicBezTo>
                    <a:pt x="4098" y="1176"/>
                    <a:pt x="3931" y="1310"/>
                    <a:pt x="3831" y="1477"/>
                  </a:cubicBezTo>
                  <a:cubicBezTo>
                    <a:pt x="3131" y="2477"/>
                    <a:pt x="2931" y="3378"/>
                    <a:pt x="496" y="4679"/>
                  </a:cubicBezTo>
                  <a:cubicBezTo>
                    <a:pt x="0" y="4941"/>
                    <a:pt x="294" y="6019"/>
                    <a:pt x="1334" y="6019"/>
                  </a:cubicBezTo>
                  <a:cubicBezTo>
                    <a:pt x="1484" y="6019"/>
                    <a:pt x="1649" y="5997"/>
                    <a:pt x="1830" y="5947"/>
                  </a:cubicBezTo>
                  <a:cubicBezTo>
                    <a:pt x="3231" y="5546"/>
                    <a:pt x="4665" y="5013"/>
                    <a:pt x="5699" y="4712"/>
                  </a:cubicBezTo>
                  <a:cubicBezTo>
                    <a:pt x="7367" y="4245"/>
                    <a:pt x="8001" y="4145"/>
                    <a:pt x="9335" y="3778"/>
                  </a:cubicBezTo>
                  <a:cubicBezTo>
                    <a:pt x="9636" y="3678"/>
                    <a:pt x="9802" y="3345"/>
                    <a:pt x="9702" y="3044"/>
                  </a:cubicBezTo>
                  <a:lnTo>
                    <a:pt x="8401" y="176"/>
                  </a:lnTo>
                  <a:cubicBezTo>
                    <a:pt x="8346" y="65"/>
                    <a:pt x="8245" y="0"/>
                    <a:pt x="8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4550405" y="4438749"/>
              <a:ext cx="295726" cy="109911"/>
            </a:xfrm>
            <a:custGeom>
              <a:avLst/>
              <a:gdLst/>
              <a:ahLst/>
              <a:cxnLst/>
              <a:rect l="l" t="t" r="r" b="b"/>
              <a:pathLst>
                <a:path w="10609" h="3943" extrusionOk="0">
                  <a:moveTo>
                    <a:pt x="5848" y="0"/>
                  </a:moveTo>
                  <a:cubicBezTo>
                    <a:pt x="5652" y="0"/>
                    <a:pt x="5482" y="91"/>
                    <a:pt x="5338" y="207"/>
                  </a:cubicBezTo>
                  <a:cubicBezTo>
                    <a:pt x="4437" y="974"/>
                    <a:pt x="3336" y="1775"/>
                    <a:pt x="601" y="2375"/>
                  </a:cubicBezTo>
                  <a:cubicBezTo>
                    <a:pt x="0" y="2509"/>
                    <a:pt x="101" y="3943"/>
                    <a:pt x="1535" y="3943"/>
                  </a:cubicBezTo>
                  <a:cubicBezTo>
                    <a:pt x="3003" y="3943"/>
                    <a:pt x="5204" y="3843"/>
                    <a:pt x="6272" y="3843"/>
                  </a:cubicBezTo>
                  <a:cubicBezTo>
                    <a:pt x="8006" y="3843"/>
                    <a:pt x="8640" y="3943"/>
                    <a:pt x="10008" y="3943"/>
                  </a:cubicBezTo>
                  <a:cubicBezTo>
                    <a:pt x="10341" y="3943"/>
                    <a:pt x="10608" y="3676"/>
                    <a:pt x="10575" y="3342"/>
                  </a:cubicBezTo>
                  <a:lnTo>
                    <a:pt x="10141" y="240"/>
                  </a:lnTo>
                  <a:cubicBezTo>
                    <a:pt x="10112" y="95"/>
                    <a:pt x="10007" y="0"/>
                    <a:pt x="9892" y="0"/>
                  </a:cubicBezTo>
                  <a:cubicBezTo>
                    <a:pt x="9875" y="0"/>
                    <a:pt x="9858" y="2"/>
                    <a:pt x="9841" y="7"/>
                  </a:cubicBezTo>
                  <a:lnTo>
                    <a:pt x="5938" y="7"/>
                  </a:lnTo>
                  <a:cubicBezTo>
                    <a:pt x="5907" y="2"/>
                    <a:pt x="5877" y="0"/>
                    <a:pt x="58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4712197" y="4225053"/>
              <a:ext cx="101381" cy="115319"/>
            </a:xfrm>
            <a:custGeom>
              <a:avLst/>
              <a:gdLst/>
              <a:ahLst/>
              <a:cxnLst/>
              <a:rect l="l" t="t" r="r" b="b"/>
              <a:pathLst>
                <a:path w="3637" h="4137" extrusionOk="0">
                  <a:moveTo>
                    <a:pt x="1" y="1"/>
                  </a:moveTo>
                  <a:lnTo>
                    <a:pt x="134" y="4137"/>
                  </a:lnTo>
                  <a:lnTo>
                    <a:pt x="3637" y="4137"/>
                  </a:lnTo>
                  <a:lnTo>
                    <a:pt x="3503" y="1"/>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5165040" y="4185079"/>
              <a:ext cx="127417" cy="125549"/>
            </a:xfrm>
            <a:custGeom>
              <a:avLst/>
              <a:gdLst/>
              <a:ahLst/>
              <a:cxnLst/>
              <a:rect l="l" t="t" r="r" b="b"/>
              <a:pathLst>
                <a:path w="4571" h="4504" extrusionOk="0">
                  <a:moveTo>
                    <a:pt x="3436" y="0"/>
                  </a:moveTo>
                  <a:lnTo>
                    <a:pt x="1" y="467"/>
                  </a:lnTo>
                  <a:lnTo>
                    <a:pt x="1101" y="4503"/>
                  </a:lnTo>
                  <a:lnTo>
                    <a:pt x="4570" y="4070"/>
                  </a:lnTo>
                  <a:lnTo>
                    <a:pt x="3436" y="0"/>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4553192" y="1646784"/>
              <a:ext cx="557918" cy="615341"/>
            </a:xfrm>
            <a:custGeom>
              <a:avLst/>
              <a:gdLst/>
              <a:ahLst/>
              <a:cxnLst/>
              <a:rect l="l" t="t" r="r" b="b"/>
              <a:pathLst>
                <a:path w="20015" h="22075" extrusionOk="0">
                  <a:moveTo>
                    <a:pt x="10779" y="0"/>
                  </a:moveTo>
                  <a:cubicBezTo>
                    <a:pt x="9707" y="0"/>
                    <a:pt x="8640" y="42"/>
                    <a:pt x="7573" y="125"/>
                  </a:cubicBezTo>
                  <a:cubicBezTo>
                    <a:pt x="4804" y="359"/>
                    <a:pt x="1668" y="1026"/>
                    <a:pt x="1668" y="1026"/>
                  </a:cubicBezTo>
                  <a:cubicBezTo>
                    <a:pt x="1668" y="1026"/>
                    <a:pt x="1" y="1593"/>
                    <a:pt x="3336" y="22074"/>
                  </a:cubicBezTo>
                  <a:lnTo>
                    <a:pt x="17513" y="22074"/>
                  </a:lnTo>
                  <a:cubicBezTo>
                    <a:pt x="17280" y="16304"/>
                    <a:pt x="17246" y="12734"/>
                    <a:pt x="20015" y="926"/>
                  </a:cubicBezTo>
                  <a:cubicBezTo>
                    <a:pt x="18013" y="492"/>
                    <a:pt x="16012" y="226"/>
                    <a:pt x="14011" y="125"/>
                  </a:cubicBezTo>
                  <a:cubicBezTo>
                    <a:pt x="12926" y="42"/>
                    <a:pt x="11851" y="0"/>
                    <a:pt x="10779"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4701966" y="1448475"/>
              <a:ext cx="240868" cy="259461"/>
            </a:xfrm>
            <a:custGeom>
              <a:avLst/>
              <a:gdLst/>
              <a:ahLst/>
              <a:cxnLst/>
              <a:rect l="l" t="t" r="r" b="b"/>
              <a:pathLst>
                <a:path w="8641" h="9308" extrusionOk="0">
                  <a:moveTo>
                    <a:pt x="8006" y="1"/>
                  </a:moveTo>
                  <a:lnTo>
                    <a:pt x="4070" y="3370"/>
                  </a:lnTo>
                  <a:cubicBezTo>
                    <a:pt x="4471" y="4971"/>
                    <a:pt x="4537" y="6672"/>
                    <a:pt x="2236" y="7239"/>
                  </a:cubicBezTo>
                  <a:cubicBezTo>
                    <a:pt x="2236" y="7239"/>
                    <a:pt x="1" y="9308"/>
                    <a:pt x="4237" y="9308"/>
                  </a:cubicBezTo>
                  <a:cubicBezTo>
                    <a:pt x="8073" y="9308"/>
                    <a:pt x="8640" y="7239"/>
                    <a:pt x="8640" y="7239"/>
                  </a:cubicBezTo>
                  <a:cubicBezTo>
                    <a:pt x="7206" y="5872"/>
                    <a:pt x="7606" y="2069"/>
                    <a:pt x="800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4815421" y="1486609"/>
              <a:ext cx="67904" cy="87444"/>
            </a:xfrm>
            <a:custGeom>
              <a:avLst/>
              <a:gdLst/>
              <a:ahLst/>
              <a:cxnLst/>
              <a:rect l="l" t="t" r="r" b="b"/>
              <a:pathLst>
                <a:path w="2436" h="3137" extrusionOk="0">
                  <a:moveTo>
                    <a:pt x="2335" y="1"/>
                  </a:moveTo>
                  <a:lnTo>
                    <a:pt x="0" y="2002"/>
                  </a:lnTo>
                  <a:cubicBezTo>
                    <a:pt x="100" y="2369"/>
                    <a:pt x="167" y="2736"/>
                    <a:pt x="200" y="3136"/>
                  </a:cubicBezTo>
                  <a:cubicBezTo>
                    <a:pt x="1068" y="3003"/>
                    <a:pt x="2269" y="2035"/>
                    <a:pt x="2369" y="1135"/>
                  </a:cubicBezTo>
                  <a:cubicBezTo>
                    <a:pt x="2435" y="734"/>
                    <a:pt x="2402" y="367"/>
                    <a:pt x="2335" y="1"/>
                  </a:cubicBez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4685241" y="1181368"/>
              <a:ext cx="314681" cy="365330"/>
            </a:xfrm>
            <a:custGeom>
              <a:avLst/>
              <a:gdLst/>
              <a:ahLst/>
              <a:cxnLst/>
              <a:rect l="l" t="t" r="r" b="b"/>
              <a:pathLst>
                <a:path w="11289" h="13106" extrusionOk="0">
                  <a:moveTo>
                    <a:pt x="5946" y="1"/>
                  </a:moveTo>
                  <a:cubicBezTo>
                    <a:pt x="5616" y="1"/>
                    <a:pt x="5278" y="36"/>
                    <a:pt x="4937" y="109"/>
                  </a:cubicBezTo>
                  <a:cubicBezTo>
                    <a:pt x="1368" y="877"/>
                    <a:pt x="0" y="5847"/>
                    <a:pt x="200" y="9049"/>
                  </a:cubicBezTo>
                  <a:cubicBezTo>
                    <a:pt x="340" y="11516"/>
                    <a:pt x="2314" y="13106"/>
                    <a:pt x="4526" y="13106"/>
                  </a:cubicBezTo>
                  <a:cubicBezTo>
                    <a:pt x="5484" y="13106"/>
                    <a:pt x="6488" y="12807"/>
                    <a:pt x="7406" y="12151"/>
                  </a:cubicBezTo>
                  <a:cubicBezTo>
                    <a:pt x="9440" y="10684"/>
                    <a:pt x="9707" y="9249"/>
                    <a:pt x="10508" y="5880"/>
                  </a:cubicBezTo>
                  <a:cubicBezTo>
                    <a:pt x="11288" y="2819"/>
                    <a:pt x="8909" y="1"/>
                    <a:pt x="594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4909335" y="1135513"/>
              <a:ext cx="177898" cy="172686"/>
            </a:xfrm>
            <a:custGeom>
              <a:avLst/>
              <a:gdLst/>
              <a:ahLst/>
              <a:cxnLst/>
              <a:rect l="l" t="t" r="r" b="b"/>
              <a:pathLst>
                <a:path w="6382" h="6195" extrusionOk="0">
                  <a:moveTo>
                    <a:pt x="1961" y="1"/>
                  </a:moveTo>
                  <a:cubicBezTo>
                    <a:pt x="1428" y="1"/>
                    <a:pt x="991" y="118"/>
                    <a:pt x="768" y="320"/>
                  </a:cubicBezTo>
                  <a:cubicBezTo>
                    <a:pt x="67" y="921"/>
                    <a:pt x="0" y="1421"/>
                    <a:pt x="367" y="2188"/>
                  </a:cubicBezTo>
                  <a:cubicBezTo>
                    <a:pt x="734" y="2955"/>
                    <a:pt x="3002" y="5591"/>
                    <a:pt x="4170" y="6091"/>
                  </a:cubicBezTo>
                  <a:cubicBezTo>
                    <a:pt x="4340" y="6161"/>
                    <a:pt x="4498" y="6194"/>
                    <a:pt x="4645" y="6194"/>
                  </a:cubicBezTo>
                  <a:cubicBezTo>
                    <a:pt x="6027" y="6194"/>
                    <a:pt x="6382" y="3308"/>
                    <a:pt x="5538" y="1921"/>
                  </a:cubicBezTo>
                  <a:cubicBezTo>
                    <a:pt x="4674" y="535"/>
                    <a:pt x="3099" y="1"/>
                    <a:pt x="1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4806110" y="1141757"/>
              <a:ext cx="255753" cy="248896"/>
            </a:xfrm>
            <a:custGeom>
              <a:avLst/>
              <a:gdLst/>
              <a:ahLst/>
              <a:cxnLst/>
              <a:rect l="l" t="t" r="r" b="b"/>
              <a:pathLst>
                <a:path w="9175" h="8929" extrusionOk="0">
                  <a:moveTo>
                    <a:pt x="2822" y="0"/>
                  </a:moveTo>
                  <a:cubicBezTo>
                    <a:pt x="2043" y="0"/>
                    <a:pt x="1401" y="173"/>
                    <a:pt x="1068" y="463"/>
                  </a:cubicBezTo>
                  <a:cubicBezTo>
                    <a:pt x="67" y="1397"/>
                    <a:pt x="1" y="2031"/>
                    <a:pt x="534" y="3165"/>
                  </a:cubicBezTo>
                  <a:cubicBezTo>
                    <a:pt x="1035" y="4299"/>
                    <a:pt x="4304" y="8068"/>
                    <a:pt x="5972" y="8769"/>
                  </a:cubicBezTo>
                  <a:cubicBezTo>
                    <a:pt x="6230" y="8878"/>
                    <a:pt x="6470" y="8929"/>
                    <a:pt x="6691" y="8929"/>
                  </a:cubicBezTo>
                  <a:cubicBezTo>
                    <a:pt x="8699" y="8929"/>
                    <a:pt x="9175" y="4781"/>
                    <a:pt x="7973" y="2798"/>
                  </a:cubicBezTo>
                  <a:cubicBezTo>
                    <a:pt x="6707" y="763"/>
                    <a:pt x="4460" y="0"/>
                    <a:pt x="2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4568998" y="2262117"/>
              <a:ext cx="366389" cy="2055893"/>
            </a:xfrm>
            <a:custGeom>
              <a:avLst/>
              <a:gdLst/>
              <a:ahLst/>
              <a:cxnLst/>
              <a:rect l="l" t="t" r="r" b="b"/>
              <a:pathLst>
                <a:path w="13144" h="73754" extrusionOk="0">
                  <a:moveTo>
                    <a:pt x="2769" y="0"/>
                  </a:moveTo>
                  <a:cubicBezTo>
                    <a:pt x="2769" y="0"/>
                    <a:pt x="1" y="26853"/>
                    <a:pt x="234" y="37494"/>
                  </a:cubicBezTo>
                  <a:cubicBezTo>
                    <a:pt x="468" y="48535"/>
                    <a:pt x="4537" y="73753"/>
                    <a:pt x="4537" y="73753"/>
                  </a:cubicBezTo>
                  <a:lnTo>
                    <a:pt x="9241" y="73753"/>
                  </a:lnTo>
                  <a:cubicBezTo>
                    <a:pt x="9241" y="73753"/>
                    <a:pt x="8507" y="49169"/>
                    <a:pt x="8907" y="38328"/>
                  </a:cubicBezTo>
                  <a:cubicBezTo>
                    <a:pt x="9407" y="26486"/>
                    <a:pt x="13143" y="0"/>
                    <a:pt x="13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4672223" y="4267814"/>
              <a:ext cx="172964" cy="54914"/>
            </a:xfrm>
            <a:custGeom>
              <a:avLst/>
              <a:gdLst/>
              <a:ahLst/>
              <a:cxnLst/>
              <a:rect l="l" t="t" r="r" b="b"/>
              <a:pathLst>
                <a:path w="6205" h="1970" extrusionOk="0">
                  <a:moveTo>
                    <a:pt x="6205" y="1"/>
                  </a:moveTo>
                  <a:lnTo>
                    <a:pt x="0" y="201"/>
                  </a:lnTo>
                  <a:lnTo>
                    <a:pt x="434" y="1969"/>
                  </a:lnTo>
                  <a:lnTo>
                    <a:pt x="5938" y="1969"/>
                  </a:lnTo>
                  <a:lnTo>
                    <a:pt x="6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4718719" y="2401830"/>
              <a:ext cx="182275" cy="729712"/>
            </a:xfrm>
            <a:custGeom>
              <a:avLst/>
              <a:gdLst/>
              <a:ahLst/>
              <a:cxnLst/>
              <a:rect l="l" t="t" r="r" b="b"/>
              <a:pathLst>
                <a:path w="6539" h="26178" extrusionOk="0">
                  <a:moveTo>
                    <a:pt x="4977" y="1"/>
                  </a:moveTo>
                  <a:cubicBezTo>
                    <a:pt x="4564" y="1"/>
                    <a:pt x="4076" y="501"/>
                    <a:pt x="3503" y="1660"/>
                  </a:cubicBezTo>
                  <a:cubicBezTo>
                    <a:pt x="0" y="8665"/>
                    <a:pt x="2802" y="21407"/>
                    <a:pt x="4036" y="26177"/>
                  </a:cubicBezTo>
                  <a:cubicBezTo>
                    <a:pt x="4637" y="19039"/>
                    <a:pt x="5704" y="10333"/>
                    <a:pt x="6538" y="3895"/>
                  </a:cubicBezTo>
                  <a:cubicBezTo>
                    <a:pt x="6217" y="1604"/>
                    <a:pt x="5717" y="1"/>
                    <a:pt x="49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4750331" y="2261197"/>
              <a:ext cx="550475" cy="2030777"/>
            </a:xfrm>
            <a:custGeom>
              <a:avLst/>
              <a:gdLst/>
              <a:ahLst/>
              <a:cxnLst/>
              <a:rect l="l" t="t" r="r" b="b"/>
              <a:pathLst>
                <a:path w="19748" h="72853" extrusionOk="0">
                  <a:moveTo>
                    <a:pt x="10408" y="0"/>
                  </a:moveTo>
                  <a:lnTo>
                    <a:pt x="0" y="33"/>
                  </a:lnTo>
                  <a:cubicBezTo>
                    <a:pt x="0" y="33"/>
                    <a:pt x="3203" y="27953"/>
                    <a:pt x="5638" y="36893"/>
                  </a:cubicBezTo>
                  <a:cubicBezTo>
                    <a:pt x="8506" y="47534"/>
                    <a:pt x="15044" y="72852"/>
                    <a:pt x="15044" y="72852"/>
                  </a:cubicBezTo>
                  <a:lnTo>
                    <a:pt x="19748" y="72218"/>
                  </a:lnTo>
                  <a:cubicBezTo>
                    <a:pt x="19748" y="72218"/>
                    <a:pt x="15545" y="44098"/>
                    <a:pt x="14177" y="38227"/>
                  </a:cubicBezTo>
                  <a:cubicBezTo>
                    <a:pt x="11208" y="25719"/>
                    <a:pt x="14177" y="7839"/>
                    <a:pt x="10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5129694" y="4217610"/>
              <a:ext cx="190665" cy="82789"/>
            </a:xfrm>
            <a:custGeom>
              <a:avLst/>
              <a:gdLst/>
              <a:ahLst/>
              <a:cxnLst/>
              <a:rect l="l" t="t" r="r" b="b"/>
              <a:pathLst>
                <a:path w="6840" h="2970" extrusionOk="0">
                  <a:moveTo>
                    <a:pt x="6839" y="1"/>
                  </a:moveTo>
                  <a:lnTo>
                    <a:pt x="1" y="1235"/>
                  </a:lnTo>
                  <a:lnTo>
                    <a:pt x="868" y="2969"/>
                  </a:lnTo>
                  <a:lnTo>
                    <a:pt x="6739" y="2202"/>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4809846" y="1331229"/>
              <a:ext cx="21408" cy="28126"/>
            </a:xfrm>
            <a:custGeom>
              <a:avLst/>
              <a:gdLst/>
              <a:ahLst/>
              <a:cxnLst/>
              <a:rect l="l" t="t" r="r" b="b"/>
              <a:pathLst>
                <a:path w="768" h="1009" extrusionOk="0">
                  <a:moveTo>
                    <a:pt x="430" y="0"/>
                  </a:moveTo>
                  <a:cubicBezTo>
                    <a:pt x="272" y="0"/>
                    <a:pt x="98" y="190"/>
                    <a:pt x="67" y="438"/>
                  </a:cubicBezTo>
                  <a:cubicBezTo>
                    <a:pt x="0" y="704"/>
                    <a:pt x="134" y="971"/>
                    <a:pt x="300" y="1005"/>
                  </a:cubicBezTo>
                  <a:cubicBezTo>
                    <a:pt x="315" y="1007"/>
                    <a:pt x="329" y="1008"/>
                    <a:pt x="344" y="1008"/>
                  </a:cubicBezTo>
                  <a:cubicBezTo>
                    <a:pt x="524" y="1008"/>
                    <a:pt x="672" y="816"/>
                    <a:pt x="734" y="538"/>
                  </a:cubicBezTo>
                  <a:cubicBezTo>
                    <a:pt x="767" y="271"/>
                    <a:pt x="667" y="4"/>
                    <a:pt x="467" y="4"/>
                  </a:cubicBezTo>
                  <a:cubicBezTo>
                    <a:pt x="455" y="1"/>
                    <a:pt x="442"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4723347" y="1315424"/>
              <a:ext cx="20488" cy="28126"/>
            </a:xfrm>
            <a:custGeom>
              <a:avLst/>
              <a:gdLst/>
              <a:ahLst/>
              <a:cxnLst/>
              <a:rect l="l" t="t" r="r" b="b"/>
              <a:pathLst>
                <a:path w="735" h="1009" extrusionOk="0">
                  <a:moveTo>
                    <a:pt x="424" y="0"/>
                  </a:moveTo>
                  <a:cubicBezTo>
                    <a:pt x="239" y="0"/>
                    <a:pt x="65" y="190"/>
                    <a:pt x="34" y="437"/>
                  </a:cubicBezTo>
                  <a:cubicBezTo>
                    <a:pt x="1" y="738"/>
                    <a:pt x="101" y="971"/>
                    <a:pt x="268" y="1005"/>
                  </a:cubicBezTo>
                  <a:cubicBezTo>
                    <a:pt x="282" y="1007"/>
                    <a:pt x="297" y="1008"/>
                    <a:pt x="311" y="1008"/>
                  </a:cubicBezTo>
                  <a:cubicBezTo>
                    <a:pt x="492" y="1008"/>
                    <a:pt x="640" y="818"/>
                    <a:pt x="701" y="571"/>
                  </a:cubicBezTo>
                  <a:cubicBezTo>
                    <a:pt x="735" y="271"/>
                    <a:pt x="635" y="37"/>
                    <a:pt x="468" y="4"/>
                  </a:cubicBezTo>
                  <a:cubicBezTo>
                    <a:pt x="453" y="1"/>
                    <a:pt x="439"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4720559" y="1308064"/>
              <a:ext cx="17701" cy="10397"/>
            </a:xfrm>
            <a:custGeom>
              <a:avLst/>
              <a:gdLst/>
              <a:ahLst/>
              <a:cxnLst/>
              <a:rect l="l" t="t" r="r" b="b"/>
              <a:pathLst>
                <a:path w="635" h="373" extrusionOk="0">
                  <a:moveTo>
                    <a:pt x="1" y="1"/>
                  </a:moveTo>
                  <a:cubicBezTo>
                    <a:pt x="1" y="1"/>
                    <a:pt x="176" y="373"/>
                    <a:pt x="437" y="373"/>
                  </a:cubicBezTo>
                  <a:cubicBezTo>
                    <a:pt x="498" y="373"/>
                    <a:pt x="565" y="352"/>
                    <a:pt x="635" y="301"/>
                  </a:cubicBez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4727082" y="1348066"/>
              <a:ext cx="36293" cy="55025"/>
            </a:xfrm>
            <a:custGeom>
              <a:avLst/>
              <a:gdLst/>
              <a:ahLst/>
              <a:cxnLst/>
              <a:rect l="l" t="t" r="r" b="b"/>
              <a:pathLst>
                <a:path w="1302" h="1974" extrusionOk="0">
                  <a:moveTo>
                    <a:pt x="1301" y="0"/>
                  </a:moveTo>
                  <a:cubicBezTo>
                    <a:pt x="934" y="601"/>
                    <a:pt x="501" y="1134"/>
                    <a:pt x="0" y="1601"/>
                  </a:cubicBezTo>
                  <a:cubicBezTo>
                    <a:pt x="240" y="1841"/>
                    <a:pt x="534" y="1973"/>
                    <a:pt x="858" y="1973"/>
                  </a:cubicBezTo>
                  <a:cubicBezTo>
                    <a:pt x="894" y="1973"/>
                    <a:pt x="931" y="1972"/>
                    <a:pt x="968" y="1968"/>
                  </a:cubicBezTo>
                  <a:lnTo>
                    <a:pt x="1301" y="0"/>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4773579" y="1418035"/>
              <a:ext cx="61381" cy="21185"/>
            </a:xfrm>
            <a:custGeom>
              <a:avLst/>
              <a:gdLst/>
              <a:ahLst/>
              <a:cxnLst/>
              <a:rect l="l" t="t" r="r" b="b"/>
              <a:pathLst>
                <a:path w="2202" h="760" extrusionOk="0">
                  <a:moveTo>
                    <a:pt x="2102" y="0"/>
                  </a:moveTo>
                  <a:cubicBezTo>
                    <a:pt x="2077" y="0"/>
                    <a:pt x="2052" y="9"/>
                    <a:pt x="2035" y="25"/>
                  </a:cubicBezTo>
                  <a:cubicBezTo>
                    <a:pt x="1637" y="397"/>
                    <a:pt x="1091" y="600"/>
                    <a:pt x="531" y="600"/>
                  </a:cubicBezTo>
                  <a:cubicBezTo>
                    <a:pt x="388" y="600"/>
                    <a:pt x="243" y="586"/>
                    <a:pt x="100" y="559"/>
                  </a:cubicBezTo>
                  <a:cubicBezTo>
                    <a:pt x="67" y="559"/>
                    <a:pt x="34" y="593"/>
                    <a:pt x="0" y="626"/>
                  </a:cubicBezTo>
                  <a:cubicBezTo>
                    <a:pt x="0" y="659"/>
                    <a:pt x="34" y="726"/>
                    <a:pt x="67" y="726"/>
                  </a:cubicBezTo>
                  <a:cubicBezTo>
                    <a:pt x="234" y="759"/>
                    <a:pt x="400" y="759"/>
                    <a:pt x="534" y="759"/>
                  </a:cubicBezTo>
                  <a:cubicBezTo>
                    <a:pt x="1134" y="759"/>
                    <a:pt x="1735" y="526"/>
                    <a:pt x="2168" y="126"/>
                  </a:cubicBezTo>
                  <a:cubicBezTo>
                    <a:pt x="2202" y="92"/>
                    <a:pt x="2202" y="59"/>
                    <a:pt x="2168" y="25"/>
                  </a:cubicBezTo>
                  <a:cubicBezTo>
                    <a:pt x="2152" y="9"/>
                    <a:pt x="2127" y="0"/>
                    <a:pt x="2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4921210" y="1361670"/>
              <a:ext cx="89507" cy="83095"/>
            </a:xfrm>
            <a:custGeom>
              <a:avLst/>
              <a:gdLst/>
              <a:ahLst/>
              <a:cxnLst/>
              <a:rect l="l" t="t" r="r" b="b"/>
              <a:pathLst>
                <a:path w="3211" h="2981" extrusionOk="0">
                  <a:moveTo>
                    <a:pt x="1853" y="0"/>
                  </a:moveTo>
                  <a:cubicBezTo>
                    <a:pt x="1085" y="0"/>
                    <a:pt x="427" y="893"/>
                    <a:pt x="208" y="1580"/>
                  </a:cubicBezTo>
                  <a:cubicBezTo>
                    <a:pt x="0" y="2294"/>
                    <a:pt x="269" y="2980"/>
                    <a:pt x="943" y="2980"/>
                  </a:cubicBezTo>
                  <a:cubicBezTo>
                    <a:pt x="1025" y="2980"/>
                    <a:pt x="1114" y="2970"/>
                    <a:pt x="1209" y="2948"/>
                  </a:cubicBezTo>
                  <a:cubicBezTo>
                    <a:pt x="1843" y="2748"/>
                    <a:pt x="2410" y="2348"/>
                    <a:pt x="2743" y="1781"/>
                  </a:cubicBezTo>
                  <a:cubicBezTo>
                    <a:pt x="3210" y="1080"/>
                    <a:pt x="2810" y="146"/>
                    <a:pt x="2009" y="13"/>
                  </a:cubicBezTo>
                  <a:cubicBezTo>
                    <a:pt x="1957" y="4"/>
                    <a:pt x="1905" y="0"/>
                    <a:pt x="1853"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4827491" y="1288300"/>
              <a:ext cx="40029" cy="31889"/>
            </a:xfrm>
            <a:custGeom>
              <a:avLst/>
              <a:gdLst/>
              <a:ahLst/>
              <a:cxnLst/>
              <a:rect l="l" t="t" r="r" b="b"/>
              <a:pathLst>
                <a:path w="1436" h="1144" extrusionOk="0">
                  <a:moveTo>
                    <a:pt x="151" y="1"/>
                  </a:moveTo>
                  <a:cubicBezTo>
                    <a:pt x="79" y="1"/>
                    <a:pt x="34" y="61"/>
                    <a:pt x="34" y="143"/>
                  </a:cubicBezTo>
                  <a:cubicBezTo>
                    <a:pt x="1" y="243"/>
                    <a:pt x="68" y="310"/>
                    <a:pt x="168" y="310"/>
                  </a:cubicBezTo>
                  <a:cubicBezTo>
                    <a:pt x="568" y="410"/>
                    <a:pt x="935" y="677"/>
                    <a:pt x="1102" y="1044"/>
                  </a:cubicBezTo>
                  <a:cubicBezTo>
                    <a:pt x="1135" y="1110"/>
                    <a:pt x="1168" y="1110"/>
                    <a:pt x="1202" y="1144"/>
                  </a:cubicBezTo>
                  <a:lnTo>
                    <a:pt x="1335" y="1144"/>
                  </a:lnTo>
                  <a:cubicBezTo>
                    <a:pt x="1402" y="1077"/>
                    <a:pt x="1435" y="977"/>
                    <a:pt x="1402" y="910"/>
                  </a:cubicBezTo>
                  <a:cubicBezTo>
                    <a:pt x="1168" y="410"/>
                    <a:pt x="735" y="76"/>
                    <a:pt x="201" y="9"/>
                  </a:cubicBezTo>
                  <a:cubicBezTo>
                    <a:pt x="183" y="4"/>
                    <a:pt x="167" y="1"/>
                    <a:pt x="1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4705701" y="1261233"/>
              <a:ext cx="45576" cy="22690"/>
            </a:xfrm>
            <a:custGeom>
              <a:avLst/>
              <a:gdLst/>
              <a:ahLst/>
              <a:cxnLst/>
              <a:rect l="l" t="t" r="r" b="b"/>
              <a:pathLst>
                <a:path w="1635" h="814" extrusionOk="0">
                  <a:moveTo>
                    <a:pt x="1298" y="0"/>
                  </a:moveTo>
                  <a:cubicBezTo>
                    <a:pt x="835" y="0"/>
                    <a:pt x="387" y="197"/>
                    <a:pt x="67" y="547"/>
                  </a:cubicBezTo>
                  <a:cubicBezTo>
                    <a:pt x="0" y="614"/>
                    <a:pt x="0" y="714"/>
                    <a:pt x="67" y="780"/>
                  </a:cubicBezTo>
                  <a:cubicBezTo>
                    <a:pt x="100" y="814"/>
                    <a:pt x="134" y="814"/>
                    <a:pt x="200" y="814"/>
                  </a:cubicBezTo>
                  <a:cubicBezTo>
                    <a:pt x="234" y="814"/>
                    <a:pt x="267" y="780"/>
                    <a:pt x="300" y="747"/>
                  </a:cubicBezTo>
                  <a:cubicBezTo>
                    <a:pt x="556" y="491"/>
                    <a:pt x="885" y="332"/>
                    <a:pt x="1245" y="332"/>
                  </a:cubicBezTo>
                  <a:cubicBezTo>
                    <a:pt x="1307" y="332"/>
                    <a:pt x="1371" y="337"/>
                    <a:pt x="1434" y="347"/>
                  </a:cubicBezTo>
                  <a:cubicBezTo>
                    <a:pt x="1501" y="347"/>
                    <a:pt x="1601" y="313"/>
                    <a:pt x="1635" y="213"/>
                  </a:cubicBezTo>
                  <a:cubicBezTo>
                    <a:pt x="1635" y="113"/>
                    <a:pt x="1568" y="46"/>
                    <a:pt x="1501" y="13"/>
                  </a:cubicBezTo>
                  <a:cubicBezTo>
                    <a:pt x="1433" y="5"/>
                    <a:pt x="1366" y="0"/>
                    <a:pt x="1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5157597" y="4404072"/>
              <a:ext cx="52098" cy="23108"/>
            </a:xfrm>
            <a:custGeom>
              <a:avLst/>
              <a:gdLst/>
              <a:ahLst/>
              <a:cxnLst/>
              <a:rect l="l" t="t" r="r" b="b"/>
              <a:pathLst>
                <a:path w="1869" h="829" extrusionOk="0">
                  <a:moveTo>
                    <a:pt x="550" y="154"/>
                  </a:moveTo>
                  <a:cubicBezTo>
                    <a:pt x="842" y="154"/>
                    <a:pt x="1257" y="228"/>
                    <a:pt x="1568" y="317"/>
                  </a:cubicBezTo>
                  <a:lnTo>
                    <a:pt x="1568" y="350"/>
                  </a:lnTo>
                  <a:cubicBezTo>
                    <a:pt x="1171" y="549"/>
                    <a:pt x="811" y="655"/>
                    <a:pt x="570" y="655"/>
                  </a:cubicBezTo>
                  <a:cubicBezTo>
                    <a:pt x="487" y="655"/>
                    <a:pt x="419" y="642"/>
                    <a:pt x="368" y="617"/>
                  </a:cubicBezTo>
                  <a:cubicBezTo>
                    <a:pt x="268" y="550"/>
                    <a:pt x="201" y="450"/>
                    <a:pt x="201" y="350"/>
                  </a:cubicBezTo>
                  <a:cubicBezTo>
                    <a:pt x="201" y="317"/>
                    <a:pt x="201" y="250"/>
                    <a:pt x="234" y="217"/>
                  </a:cubicBezTo>
                  <a:cubicBezTo>
                    <a:pt x="290" y="172"/>
                    <a:pt x="405" y="154"/>
                    <a:pt x="550" y="154"/>
                  </a:cubicBezTo>
                  <a:close/>
                  <a:moveTo>
                    <a:pt x="582" y="0"/>
                  </a:moveTo>
                  <a:cubicBezTo>
                    <a:pt x="393" y="0"/>
                    <a:pt x="229" y="32"/>
                    <a:pt x="134" y="117"/>
                  </a:cubicBezTo>
                  <a:cubicBezTo>
                    <a:pt x="67" y="183"/>
                    <a:pt x="1" y="283"/>
                    <a:pt x="34" y="383"/>
                  </a:cubicBezTo>
                  <a:cubicBezTo>
                    <a:pt x="34" y="517"/>
                    <a:pt x="134" y="650"/>
                    <a:pt x="234" y="750"/>
                  </a:cubicBezTo>
                  <a:lnTo>
                    <a:pt x="268" y="784"/>
                  </a:lnTo>
                  <a:cubicBezTo>
                    <a:pt x="343" y="815"/>
                    <a:pt x="430" y="829"/>
                    <a:pt x="524" y="829"/>
                  </a:cubicBezTo>
                  <a:cubicBezTo>
                    <a:pt x="932" y="829"/>
                    <a:pt x="1477" y="573"/>
                    <a:pt x="1802" y="383"/>
                  </a:cubicBezTo>
                  <a:cubicBezTo>
                    <a:pt x="1835" y="350"/>
                    <a:pt x="1869" y="350"/>
                    <a:pt x="1869" y="317"/>
                  </a:cubicBezTo>
                  <a:cubicBezTo>
                    <a:pt x="1869" y="283"/>
                    <a:pt x="1835" y="250"/>
                    <a:pt x="1802" y="250"/>
                  </a:cubicBezTo>
                  <a:cubicBezTo>
                    <a:pt x="1706" y="202"/>
                    <a:pt x="1062"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5172483" y="4376865"/>
              <a:ext cx="37213" cy="37910"/>
            </a:xfrm>
            <a:custGeom>
              <a:avLst/>
              <a:gdLst/>
              <a:ahLst/>
              <a:cxnLst/>
              <a:rect l="l" t="t" r="r" b="b"/>
              <a:pathLst>
                <a:path w="1335" h="1360" extrusionOk="0">
                  <a:moveTo>
                    <a:pt x="397" y="167"/>
                  </a:moveTo>
                  <a:cubicBezTo>
                    <a:pt x="434" y="167"/>
                    <a:pt x="467" y="175"/>
                    <a:pt x="501" y="192"/>
                  </a:cubicBezTo>
                  <a:cubicBezTo>
                    <a:pt x="534" y="192"/>
                    <a:pt x="534" y="192"/>
                    <a:pt x="567" y="225"/>
                  </a:cubicBezTo>
                  <a:cubicBezTo>
                    <a:pt x="834" y="459"/>
                    <a:pt x="1034" y="792"/>
                    <a:pt x="1135" y="1159"/>
                  </a:cubicBezTo>
                  <a:cubicBezTo>
                    <a:pt x="734" y="992"/>
                    <a:pt x="201" y="559"/>
                    <a:pt x="167" y="325"/>
                  </a:cubicBezTo>
                  <a:cubicBezTo>
                    <a:pt x="167" y="292"/>
                    <a:pt x="167" y="225"/>
                    <a:pt x="267" y="192"/>
                  </a:cubicBezTo>
                  <a:cubicBezTo>
                    <a:pt x="317" y="175"/>
                    <a:pt x="359" y="167"/>
                    <a:pt x="397" y="167"/>
                  </a:cubicBezTo>
                  <a:close/>
                  <a:moveTo>
                    <a:pt x="397" y="0"/>
                  </a:moveTo>
                  <a:cubicBezTo>
                    <a:pt x="334" y="0"/>
                    <a:pt x="267" y="8"/>
                    <a:pt x="201" y="25"/>
                  </a:cubicBezTo>
                  <a:cubicBezTo>
                    <a:pt x="67" y="58"/>
                    <a:pt x="0" y="192"/>
                    <a:pt x="0" y="325"/>
                  </a:cubicBezTo>
                  <a:cubicBezTo>
                    <a:pt x="34" y="592"/>
                    <a:pt x="367" y="892"/>
                    <a:pt x="701" y="1126"/>
                  </a:cubicBezTo>
                  <a:cubicBezTo>
                    <a:pt x="868" y="1226"/>
                    <a:pt x="1068" y="1293"/>
                    <a:pt x="1268" y="1359"/>
                  </a:cubicBezTo>
                  <a:cubicBezTo>
                    <a:pt x="1268" y="1359"/>
                    <a:pt x="1301" y="1359"/>
                    <a:pt x="1335" y="1326"/>
                  </a:cubicBezTo>
                  <a:cubicBezTo>
                    <a:pt x="1335" y="1326"/>
                    <a:pt x="1335" y="1293"/>
                    <a:pt x="1335" y="1259"/>
                  </a:cubicBezTo>
                  <a:cubicBezTo>
                    <a:pt x="1335" y="1226"/>
                    <a:pt x="1034" y="259"/>
                    <a:pt x="567" y="25"/>
                  </a:cubicBezTo>
                  <a:cubicBezTo>
                    <a:pt x="517" y="8"/>
                    <a:pt x="459" y="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4651762" y="4430219"/>
              <a:ext cx="60461" cy="25478"/>
            </a:xfrm>
            <a:custGeom>
              <a:avLst/>
              <a:gdLst/>
              <a:ahLst/>
              <a:cxnLst/>
              <a:rect l="l" t="t" r="r" b="b"/>
              <a:pathLst>
                <a:path w="2169" h="914" extrusionOk="0">
                  <a:moveTo>
                    <a:pt x="367" y="179"/>
                  </a:moveTo>
                  <a:cubicBezTo>
                    <a:pt x="868" y="246"/>
                    <a:pt x="1368" y="413"/>
                    <a:pt x="1835" y="680"/>
                  </a:cubicBezTo>
                  <a:cubicBezTo>
                    <a:pt x="1547" y="717"/>
                    <a:pt x="1283" y="736"/>
                    <a:pt x="1055" y="736"/>
                  </a:cubicBezTo>
                  <a:cubicBezTo>
                    <a:pt x="674" y="736"/>
                    <a:pt x="392" y="684"/>
                    <a:pt x="267" y="580"/>
                  </a:cubicBezTo>
                  <a:cubicBezTo>
                    <a:pt x="201" y="513"/>
                    <a:pt x="167" y="413"/>
                    <a:pt x="167" y="313"/>
                  </a:cubicBezTo>
                  <a:cubicBezTo>
                    <a:pt x="167" y="279"/>
                    <a:pt x="201" y="246"/>
                    <a:pt x="234" y="213"/>
                  </a:cubicBezTo>
                  <a:cubicBezTo>
                    <a:pt x="267" y="179"/>
                    <a:pt x="334" y="179"/>
                    <a:pt x="367" y="179"/>
                  </a:cubicBezTo>
                  <a:close/>
                  <a:moveTo>
                    <a:pt x="381" y="0"/>
                  </a:moveTo>
                  <a:cubicBezTo>
                    <a:pt x="295" y="0"/>
                    <a:pt x="222" y="14"/>
                    <a:pt x="167" y="46"/>
                  </a:cubicBezTo>
                  <a:cubicBezTo>
                    <a:pt x="67" y="113"/>
                    <a:pt x="34" y="179"/>
                    <a:pt x="34" y="279"/>
                  </a:cubicBezTo>
                  <a:cubicBezTo>
                    <a:pt x="0" y="446"/>
                    <a:pt x="67" y="580"/>
                    <a:pt x="167" y="680"/>
                  </a:cubicBezTo>
                  <a:cubicBezTo>
                    <a:pt x="401" y="846"/>
                    <a:pt x="701" y="913"/>
                    <a:pt x="1001" y="913"/>
                  </a:cubicBezTo>
                  <a:cubicBezTo>
                    <a:pt x="1368" y="880"/>
                    <a:pt x="1735" y="846"/>
                    <a:pt x="2102" y="780"/>
                  </a:cubicBezTo>
                  <a:cubicBezTo>
                    <a:pt x="2135" y="746"/>
                    <a:pt x="2169" y="746"/>
                    <a:pt x="2169" y="713"/>
                  </a:cubicBezTo>
                  <a:cubicBezTo>
                    <a:pt x="2169" y="680"/>
                    <a:pt x="2169" y="613"/>
                    <a:pt x="2135" y="613"/>
                  </a:cubicBezTo>
                  <a:cubicBezTo>
                    <a:pt x="1991" y="555"/>
                    <a:pt x="927"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4673142" y="4408225"/>
              <a:ext cx="38161" cy="43736"/>
            </a:xfrm>
            <a:custGeom>
              <a:avLst/>
              <a:gdLst/>
              <a:ahLst/>
              <a:cxnLst/>
              <a:rect l="l" t="t" r="r" b="b"/>
              <a:pathLst>
                <a:path w="1369" h="1569" extrusionOk="0">
                  <a:moveTo>
                    <a:pt x="468" y="168"/>
                  </a:moveTo>
                  <a:cubicBezTo>
                    <a:pt x="568" y="168"/>
                    <a:pt x="668" y="201"/>
                    <a:pt x="734" y="268"/>
                  </a:cubicBezTo>
                  <a:cubicBezTo>
                    <a:pt x="1001" y="568"/>
                    <a:pt x="1168" y="935"/>
                    <a:pt x="1201" y="1335"/>
                  </a:cubicBezTo>
                  <a:cubicBezTo>
                    <a:pt x="768" y="1102"/>
                    <a:pt x="201" y="501"/>
                    <a:pt x="267" y="268"/>
                  </a:cubicBezTo>
                  <a:cubicBezTo>
                    <a:pt x="267" y="234"/>
                    <a:pt x="267" y="168"/>
                    <a:pt x="401" y="168"/>
                  </a:cubicBezTo>
                  <a:close/>
                  <a:moveTo>
                    <a:pt x="401" y="1"/>
                  </a:moveTo>
                  <a:cubicBezTo>
                    <a:pt x="167" y="34"/>
                    <a:pt x="101" y="134"/>
                    <a:pt x="101" y="234"/>
                  </a:cubicBezTo>
                  <a:cubicBezTo>
                    <a:pt x="1" y="635"/>
                    <a:pt x="835" y="1402"/>
                    <a:pt x="1268" y="1569"/>
                  </a:cubicBezTo>
                  <a:lnTo>
                    <a:pt x="1335" y="1569"/>
                  </a:lnTo>
                  <a:cubicBezTo>
                    <a:pt x="1368" y="1535"/>
                    <a:pt x="1368" y="1502"/>
                    <a:pt x="1368" y="1502"/>
                  </a:cubicBezTo>
                  <a:cubicBezTo>
                    <a:pt x="1368" y="1435"/>
                    <a:pt x="1302" y="501"/>
                    <a:pt x="868" y="134"/>
                  </a:cubicBezTo>
                  <a:cubicBezTo>
                    <a:pt x="734" y="34"/>
                    <a:pt x="568" y="1"/>
                    <a:pt x="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4634088" y="2235161"/>
              <a:ext cx="424035" cy="43708"/>
            </a:xfrm>
            <a:custGeom>
              <a:avLst/>
              <a:gdLst/>
              <a:ahLst/>
              <a:cxnLst/>
              <a:rect l="l" t="t" r="r" b="b"/>
              <a:pathLst>
                <a:path w="15212" h="1568" extrusionOk="0">
                  <a:moveTo>
                    <a:pt x="234" y="0"/>
                  </a:moveTo>
                  <a:cubicBezTo>
                    <a:pt x="101" y="0"/>
                    <a:pt x="1" y="100"/>
                    <a:pt x="1" y="167"/>
                  </a:cubicBezTo>
                  <a:lnTo>
                    <a:pt x="101" y="1434"/>
                  </a:lnTo>
                  <a:cubicBezTo>
                    <a:pt x="134" y="1501"/>
                    <a:pt x="234" y="1568"/>
                    <a:pt x="368" y="1568"/>
                  </a:cubicBezTo>
                  <a:lnTo>
                    <a:pt x="14945" y="1568"/>
                  </a:lnTo>
                  <a:cubicBezTo>
                    <a:pt x="15078" y="1568"/>
                    <a:pt x="15211" y="1468"/>
                    <a:pt x="15178" y="1368"/>
                  </a:cubicBezTo>
                  <a:lnTo>
                    <a:pt x="14811" y="134"/>
                  </a:lnTo>
                  <a:cubicBezTo>
                    <a:pt x="14744" y="33"/>
                    <a:pt x="14644" y="0"/>
                    <a:pt x="145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4984655" y="2231425"/>
              <a:ext cx="23276" cy="52098"/>
            </a:xfrm>
            <a:custGeom>
              <a:avLst/>
              <a:gdLst/>
              <a:ahLst/>
              <a:cxnLst/>
              <a:rect l="l" t="t" r="r" b="b"/>
              <a:pathLst>
                <a:path w="835" h="1869" extrusionOk="0">
                  <a:moveTo>
                    <a:pt x="134" y="1"/>
                  </a:moveTo>
                  <a:cubicBezTo>
                    <a:pt x="34" y="1"/>
                    <a:pt x="0" y="67"/>
                    <a:pt x="0" y="101"/>
                  </a:cubicBezTo>
                  <a:lnTo>
                    <a:pt x="167" y="1769"/>
                  </a:lnTo>
                  <a:cubicBezTo>
                    <a:pt x="167" y="1835"/>
                    <a:pt x="234" y="1869"/>
                    <a:pt x="334" y="1869"/>
                  </a:cubicBezTo>
                  <a:lnTo>
                    <a:pt x="701" y="1869"/>
                  </a:lnTo>
                  <a:cubicBezTo>
                    <a:pt x="767" y="1869"/>
                    <a:pt x="834" y="1835"/>
                    <a:pt x="834" y="1769"/>
                  </a:cubicBezTo>
                  <a:lnTo>
                    <a:pt x="667" y="101"/>
                  </a:lnTo>
                  <a:cubicBezTo>
                    <a:pt x="667" y="67"/>
                    <a:pt x="567" y="1"/>
                    <a:pt x="501"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0"/>
            <p:cNvSpPr/>
            <p:nvPr/>
          </p:nvSpPr>
          <p:spPr>
            <a:xfrm>
              <a:off x="4664780" y="2231425"/>
              <a:ext cx="24196" cy="52098"/>
            </a:xfrm>
            <a:custGeom>
              <a:avLst/>
              <a:gdLst/>
              <a:ahLst/>
              <a:cxnLst/>
              <a:rect l="l" t="t" r="r" b="b"/>
              <a:pathLst>
                <a:path w="868" h="1869" extrusionOk="0">
                  <a:moveTo>
                    <a:pt x="134" y="1"/>
                  </a:moveTo>
                  <a:cubicBezTo>
                    <a:pt x="34" y="1"/>
                    <a:pt x="0" y="67"/>
                    <a:pt x="0" y="101"/>
                  </a:cubicBezTo>
                  <a:lnTo>
                    <a:pt x="167" y="1769"/>
                  </a:lnTo>
                  <a:cubicBezTo>
                    <a:pt x="201" y="1835"/>
                    <a:pt x="267" y="1869"/>
                    <a:pt x="334" y="1869"/>
                  </a:cubicBezTo>
                  <a:lnTo>
                    <a:pt x="734" y="1869"/>
                  </a:lnTo>
                  <a:cubicBezTo>
                    <a:pt x="801" y="1869"/>
                    <a:pt x="868" y="1835"/>
                    <a:pt x="834" y="1769"/>
                  </a:cubicBezTo>
                  <a:lnTo>
                    <a:pt x="668" y="101"/>
                  </a:lnTo>
                  <a:cubicBezTo>
                    <a:pt x="668" y="67"/>
                    <a:pt x="601" y="1"/>
                    <a:pt x="501"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0"/>
            <p:cNvSpPr/>
            <p:nvPr/>
          </p:nvSpPr>
          <p:spPr>
            <a:xfrm>
              <a:off x="4823784" y="2231425"/>
              <a:ext cx="24196" cy="52098"/>
            </a:xfrm>
            <a:custGeom>
              <a:avLst/>
              <a:gdLst/>
              <a:ahLst/>
              <a:cxnLst/>
              <a:rect l="l" t="t" r="r" b="b"/>
              <a:pathLst>
                <a:path w="868" h="1869" extrusionOk="0">
                  <a:moveTo>
                    <a:pt x="134" y="1"/>
                  </a:moveTo>
                  <a:cubicBezTo>
                    <a:pt x="67" y="1"/>
                    <a:pt x="0" y="67"/>
                    <a:pt x="34" y="101"/>
                  </a:cubicBezTo>
                  <a:lnTo>
                    <a:pt x="201" y="1769"/>
                  </a:lnTo>
                  <a:cubicBezTo>
                    <a:pt x="201" y="1835"/>
                    <a:pt x="267" y="1869"/>
                    <a:pt x="334" y="1869"/>
                  </a:cubicBezTo>
                  <a:lnTo>
                    <a:pt x="734" y="1869"/>
                  </a:lnTo>
                  <a:cubicBezTo>
                    <a:pt x="801" y="1869"/>
                    <a:pt x="868" y="1835"/>
                    <a:pt x="868" y="1769"/>
                  </a:cubicBezTo>
                  <a:lnTo>
                    <a:pt x="668" y="101"/>
                  </a:lnTo>
                  <a:cubicBezTo>
                    <a:pt x="668" y="67"/>
                    <a:pt x="601" y="1"/>
                    <a:pt x="534"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0"/>
            <p:cNvSpPr/>
            <p:nvPr/>
          </p:nvSpPr>
          <p:spPr>
            <a:xfrm>
              <a:off x="4807978" y="1322950"/>
              <a:ext cx="17701" cy="10732"/>
            </a:xfrm>
            <a:custGeom>
              <a:avLst/>
              <a:gdLst/>
              <a:ahLst/>
              <a:cxnLst/>
              <a:rect l="l" t="t" r="r" b="b"/>
              <a:pathLst>
                <a:path w="635" h="385" extrusionOk="0">
                  <a:moveTo>
                    <a:pt x="0" y="1"/>
                  </a:moveTo>
                  <a:cubicBezTo>
                    <a:pt x="0" y="1"/>
                    <a:pt x="150" y="385"/>
                    <a:pt x="415" y="385"/>
                  </a:cubicBezTo>
                  <a:cubicBezTo>
                    <a:pt x="481" y="385"/>
                    <a:pt x="554" y="361"/>
                    <a:pt x="634" y="301"/>
                  </a:cubicBez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p:nvPr/>
          </p:nvSpPr>
          <p:spPr>
            <a:xfrm>
              <a:off x="4524369" y="1639118"/>
              <a:ext cx="753182" cy="2219519"/>
            </a:xfrm>
            <a:custGeom>
              <a:avLst/>
              <a:gdLst/>
              <a:ahLst/>
              <a:cxnLst/>
              <a:rect l="l" t="t" r="r" b="b"/>
              <a:pathLst>
                <a:path w="27020" h="79624" extrusionOk="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4524369" y="1639118"/>
              <a:ext cx="753182" cy="2219519"/>
            </a:xfrm>
            <a:custGeom>
              <a:avLst/>
              <a:gdLst/>
              <a:ahLst/>
              <a:cxnLst/>
              <a:rect l="l" t="t" r="r" b="b"/>
              <a:pathLst>
                <a:path w="27020" h="79624" extrusionOk="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4900972" y="2184928"/>
              <a:ext cx="181327" cy="65283"/>
            </a:xfrm>
            <a:custGeom>
              <a:avLst/>
              <a:gdLst/>
              <a:ahLst/>
              <a:cxnLst/>
              <a:rect l="l" t="t" r="r" b="b"/>
              <a:pathLst>
                <a:path w="6505" h="2342" extrusionOk="0">
                  <a:moveTo>
                    <a:pt x="0" y="1"/>
                  </a:moveTo>
                  <a:cubicBezTo>
                    <a:pt x="33" y="701"/>
                    <a:pt x="134" y="1402"/>
                    <a:pt x="334" y="2069"/>
                  </a:cubicBezTo>
                  <a:cubicBezTo>
                    <a:pt x="941" y="2272"/>
                    <a:pt x="2260" y="2342"/>
                    <a:pt x="3584" y="2342"/>
                  </a:cubicBezTo>
                  <a:cubicBezTo>
                    <a:pt x="4658" y="2342"/>
                    <a:pt x="5736" y="2296"/>
                    <a:pt x="6438" y="2236"/>
                  </a:cubicBezTo>
                  <a:lnTo>
                    <a:pt x="6405" y="2136"/>
                  </a:lnTo>
                  <a:lnTo>
                    <a:pt x="6505" y="1135"/>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0"/>
            <p:cNvSpPr/>
            <p:nvPr/>
          </p:nvSpPr>
          <p:spPr>
            <a:xfrm>
              <a:off x="5065551" y="1832521"/>
              <a:ext cx="54886" cy="204603"/>
            </a:xfrm>
            <a:custGeom>
              <a:avLst/>
              <a:gdLst/>
              <a:ahLst/>
              <a:cxnLst/>
              <a:rect l="l" t="t" r="r" b="b"/>
              <a:pathLst>
                <a:path w="1969" h="7340" extrusionOk="0">
                  <a:moveTo>
                    <a:pt x="0" y="0"/>
                  </a:moveTo>
                  <a:cubicBezTo>
                    <a:pt x="0" y="1935"/>
                    <a:pt x="367" y="5204"/>
                    <a:pt x="1301" y="7339"/>
                  </a:cubicBezTo>
                  <a:cubicBezTo>
                    <a:pt x="1535" y="5104"/>
                    <a:pt x="1768" y="3003"/>
                    <a:pt x="1968" y="1168"/>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0"/>
            <p:cNvSpPr/>
            <p:nvPr/>
          </p:nvSpPr>
          <p:spPr>
            <a:xfrm>
              <a:off x="4809846" y="1689546"/>
              <a:ext cx="85548" cy="2086360"/>
            </a:xfrm>
            <a:custGeom>
              <a:avLst/>
              <a:gdLst/>
              <a:ahLst/>
              <a:cxnLst/>
              <a:rect l="l" t="t" r="r" b="b"/>
              <a:pathLst>
                <a:path w="3069" h="74847" extrusionOk="0">
                  <a:moveTo>
                    <a:pt x="517" y="1"/>
                  </a:moveTo>
                  <a:cubicBezTo>
                    <a:pt x="459" y="1"/>
                    <a:pt x="400" y="42"/>
                    <a:pt x="400" y="126"/>
                  </a:cubicBezTo>
                  <a:cubicBezTo>
                    <a:pt x="400" y="193"/>
                    <a:pt x="134" y="6731"/>
                    <a:pt x="67" y="20707"/>
                  </a:cubicBezTo>
                  <a:cubicBezTo>
                    <a:pt x="0" y="43724"/>
                    <a:pt x="2802" y="74446"/>
                    <a:pt x="2835" y="74746"/>
                  </a:cubicBezTo>
                  <a:cubicBezTo>
                    <a:pt x="2835" y="74813"/>
                    <a:pt x="2902" y="74846"/>
                    <a:pt x="2936" y="74846"/>
                  </a:cubicBezTo>
                  <a:lnTo>
                    <a:pt x="2969" y="74846"/>
                  </a:lnTo>
                  <a:cubicBezTo>
                    <a:pt x="3036" y="74846"/>
                    <a:pt x="3069" y="74779"/>
                    <a:pt x="3069" y="74713"/>
                  </a:cubicBezTo>
                  <a:cubicBezTo>
                    <a:pt x="3036" y="74412"/>
                    <a:pt x="234" y="43724"/>
                    <a:pt x="300" y="20707"/>
                  </a:cubicBezTo>
                  <a:cubicBezTo>
                    <a:pt x="367" y="6731"/>
                    <a:pt x="634" y="193"/>
                    <a:pt x="634" y="126"/>
                  </a:cubicBezTo>
                  <a:cubicBezTo>
                    <a:pt x="634" y="42"/>
                    <a:pt x="576" y="1"/>
                    <a:pt x="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0"/>
            <p:cNvSpPr/>
            <p:nvPr/>
          </p:nvSpPr>
          <p:spPr>
            <a:xfrm>
              <a:off x="4959372" y="2231537"/>
              <a:ext cx="132239" cy="141243"/>
            </a:xfrm>
            <a:custGeom>
              <a:avLst/>
              <a:gdLst/>
              <a:ahLst/>
              <a:cxnLst/>
              <a:rect l="l" t="t" r="r" b="b"/>
              <a:pathLst>
                <a:path w="4744" h="5067" extrusionOk="0">
                  <a:moveTo>
                    <a:pt x="142" y="0"/>
                  </a:moveTo>
                  <a:cubicBezTo>
                    <a:pt x="67" y="0"/>
                    <a:pt x="0" y="64"/>
                    <a:pt x="40" y="163"/>
                  </a:cubicBezTo>
                  <a:cubicBezTo>
                    <a:pt x="874" y="2298"/>
                    <a:pt x="2475" y="4033"/>
                    <a:pt x="4543" y="5067"/>
                  </a:cubicBezTo>
                  <a:lnTo>
                    <a:pt x="4610" y="5067"/>
                  </a:lnTo>
                  <a:cubicBezTo>
                    <a:pt x="4643" y="5067"/>
                    <a:pt x="4677" y="5034"/>
                    <a:pt x="4710" y="5000"/>
                  </a:cubicBezTo>
                  <a:cubicBezTo>
                    <a:pt x="4743" y="4934"/>
                    <a:pt x="4710" y="4867"/>
                    <a:pt x="4643" y="4833"/>
                  </a:cubicBezTo>
                  <a:cubicBezTo>
                    <a:pt x="2642" y="3833"/>
                    <a:pt x="1107" y="2165"/>
                    <a:pt x="273" y="97"/>
                  </a:cubicBezTo>
                  <a:cubicBezTo>
                    <a:pt x="247" y="29"/>
                    <a:pt x="192" y="0"/>
                    <a:pt x="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0"/>
            <p:cNvSpPr/>
            <p:nvPr/>
          </p:nvSpPr>
          <p:spPr>
            <a:xfrm>
              <a:off x="4513218" y="1905054"/>
              <a:ext cx="349553" cy="396187"/>
            </a:xfrm>
            <a:custGeom>
              <a:avLst/>
              <a:gdLst/>
              <a:ahLst/>
              <a:cxnLst/>
              <a:rect l="l" t="t" r="r" b="b"/>
              <a:pathLst>
                <a:path w="12540" h="14213" extrusionOk="0">
                  <a:moveTo>
                    <a:pt x="734" y="0"/>
                  </a:moveTo>
                  <a:cubicBezTo>
                    <a:pt x="334" y="0"/>
                    <a:pt x="0" y="367"/>
                    <a:pt x="67" y="768"/>
                  </a:cubicBezTo>
                  <a:lnTo>
                    <a:pt x="1735" y="13443"/>
                  </a:lnTo>
                  <a:cubicBezTo>
                    <a:pt x="1801" y="13877"/>
                    <a:pt x="2135" y="14210"/>
                    <a:pt x="2602" y="14210"/>
                  </a:cubicBezTo>
                  <a:lnTo>
                    <a:pt x="11809" y="14210"/>
                  </a:lnTo>
                  <a:cubicBezTo>
                    <a:pt x="11826" y="14212"/>
                    <a:pt x="11842" y="14212"/>
                    <a:pt x="11859" y="14212"/>
                  </a:cubicBezTo>
                  <a:cubicBezTo>
                    <a:pt x="12265" y="14212"/>
                    <a:pt x="12540" y="13828"/>
                    <a:pt x="12476" y="13443"/>
                  </a:cubicBezTo>
                  <a:lnTo>
                    <a:pt x="10841" y="768"/>
                  </a:lnTo>
                  <a:cubicBezTo>
                    <a:pt x="10775" y="334"/>
                    <a:pt x="10408" y="34"/>
                    <a:pt x="9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0"/>
            <p:cNvSpPr/>
            <p:nvPr/>
          </p:nvSpPr>
          <p:spPr>
            <a:xfrm>
              <a:off x="4843297" y="2037102"/>
              <a:ext cx="88364" cy="118775"/>
            </a:xfrm>
            <a:custGeom>
              <a:avLst/>
              <a:gdLst/>
              <a:ahLst/>
              <a:cxnLst/>
              <a:rect l="l" t="t" r="r" b="b"/>
              <a:pathLst>
                <a:path w="3170" h="4261" extrusionOk="0">
                  <a:moveTo>
                    <a:pt x="201" y="0"/>
                  </a:moveTo>
                  <a:lnTo>
                    <a:pt x="1" y="3569"/>
                  </a:lnTo>
                  <a:cubicBezTo>
                    <a:pt x="1" y="3569"/>
                    <a:pt x="1126" y="4260"/>
                    <a:pt x="2222" y="4260"/>
                  </a:cubicBezTo>
                  <a:cubicBezTo>
                    <a:pt x="2551" y="4260"/>
                    <a:pt x="2877" y="4198"/>
                    <a:pt x="3170" y="4036"/>
                  </a:cubicBezTo>
                  <a:lnTo>
                    <a:pt x="2936" y="2602"/>
                  </a:lnTo>
                  <a:lnTo>
                    <a:pt x="201"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0"/>
            <p:cNvSpPr/>
            <p:nvPr/>
          </p:nvSpPr>
          <p:spPr>
            <a:xfrm>
              <a:off x="4594114" y="2238868"/>
              <a:ext cx="72559" cy="133912"/>
            </a:xfrm>
            <a:custGeom>
              <a:avLst/>
              <a:gdLst/>
              <a:ahLst/>
              <a:cxnLst/>
              <a:rect l="l" t="t" r="r" b="b"/>
              <a:pathLst>
                <a:path w="2603" h="4804" extrusionOk="0">
                  <a:moveTo>
                    <a:pt x="2502" y="1"/>
                  </a:moveTo>
                  <a:cubicBezTo>
                    <a:pt x="2435" y="1"/>
                    <a:pt x="2369" y="34"/>
                    <a:pt x="2369" y="101"/>
                  </a:cubicBezTo>
                  <a:cubicBezTo>
                    <a:pt x="2035" y="1802"/>
                    <a:pt x="1234" y="3370"/>
                    <a:pt x="34" y="4604"/>
                  </a:cubicBezTo>
                  <a:cubicBezTo>
                    <a:pt x="0" y="4637"/>
                    <a:pt x="0" y="4704"/>
                    <a:pt x="34" y="4771"/>
                  </a:cubicBezTo>
                  <a:cubicBezTo>
                    <a:pt x="67" y="4771"/>
                    <a:pt x="100" y="4804"/>
                    <a:pt x="134" y="4804"/>
                  </a:cubicBezTo>
                  <a:cubicBezTo>
                    <a:pt x="167" y="4804"/>
                    <a:pt x="200" y="4771"/>
                    <a:pt x="234" y="4771"/>
                  </a:cubicBezTo>
                  <a:cubicBezTo>
                    <a:pt x="2335" y="2469"/>
                    <a:pt x="2602" y="234"/>
                    <a:pt x="2602" y="134"/>
                  </a:cubicBezTo>
                  <a:cubicBezTo>
                    <a:pt x="2602" y="67"/>
                    <a:pt x="2569" y="1"/>
                    <a:pt x="2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0"/>
            <p:cNvSpPr/>
            <p:nvPr/>
          </p:nvSpPr>
          <p:spPr>
            <a:xfrm>
              <a:off x="4767056" y="2029659"/>
              <a:ext cx="90231" cy="114399"/>
            </a:xfrm>
            <a:custGeom>
              <a:avLst/>
              <a:gdLst/>
              <a:ahLst/>
              <a:cxnLst/>
              <a:rect l="l" t="t" r="r" b="b"/>
              <a:pathLst>
                <a:path w="3237" h="4104" extrusionOk="0">
                  <a:moveTo>
                    <a:pt x="34" y="0"/>
                  </a:moveTo>
                  <a:lnTo>
                    <a:pt x="1" y="2969"/>
                  </a:lnTo>
                  <a:lnTo>
                    <a:pt x="3236" y="4103"/>
                  </a:lnTo>
                  <a:lnTo>
                    <a:pt x="3236" y="4103"/>
                  </a:lnTo>
                  <a:lnTo>
                    <a:pt x="2936" y="267"/>
                  </a:lnTo>
                  <a:lnTo>
                    <a:pt x="3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0"/>
            <p:cNvSpPr/>
            <p:nvPr/>
          </p:nvSpPr>
          <p:spPr>
            <a:xfrm>
              <a:off x="4881431" y="1664207"/>
              <a:ext cx="390557" cy="570378"/>
            </a:xfrm>
            <a:custGeom>
              <a:avLst/>
              <a:gdLst/>
              <a:ahLst/>
              <a:cxnLst/>
              <a:rect l="l" t="t" r="r" b="b"/>
              <a:pathLst>
                <a:path w="14011" h="20462" extrusionOk="0">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0"/>
            <p:cNvSpPr/>
            <p:nvPr/>
          </p:nvSpPr>
          <p:spPr>
            <a:xfrm>
              <a:off x="4881431" y="1664207"/>
              <a:ext cx="390557" cy="570378"/>
            </a:xfrm>
            <a:custGeom>
              <a:avLst/>
              <a:gdLst/>
              <a:ahLst/>
              <a:cxnLst/>
              <a:rect l="l" t="t" r="r" b="b"/>
              <a:pathLst>
                <a:path w="14011" h="20462" extrusionOk="0">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0"/>
            <p:cNvSpPr/>
            <p:nvPr/>
          </p:nvSpPr>
          <p:spPr>
            <a:xfrm>
              <a:off x="4832146" y="1630728"/>
              <a:ext cx="155319" cy="163682"/>
            </a:xfrm>
            <a:custGeom>
              <a:avLst/>
              <a:gdLst/>
              <a:ahLst/>
              <a:cxnLst/>
              <a:rect l="l" t="t" r="r" b="b"/>
              <a:pathLst>
                <a:path w="5572" h="5872" extrusionOk="0">
                  <a:moveTo>
                    <a:pt x="3903" y="1"/>
                  </a:moveTo>
                  <a:cubicBezTo>
                    <a:pt x="2736" y="935"/>
                    <a:pt x="1435" y="1702"/>
                    <a:pt x="1" y="2236"/>
                  </a:cubicBezTo>
                  <a:cubicBezTo>
                    <a:pt x="1035" y="3170"/>
                    <a:pt x="1068" y="5872"/>
                    <a:pt x="1068" y="5872"/>
                  </a:cubicBezTo>
                  <a:cubicBezTo>
                    <a:pt x="1068" y="5872"/>
                    <a:pt x="5571" y="2569"/>
                    <a:pt x="5405" y="268"/>
                  </a:cubicBezTo>
                  <a:cubicBezTo>
                    <a:pt x="4938" y="101"/>
                    <a:pt x="4437"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0"/>
            <p:cNvSpPr/>
            <p:nvPr/>
          </p:nvSpPr>
          <p:spPr>
            <a:xfrm>
              <a:off x="4697311" y="1635690"/>
              <a:ext cx="115347" cy="142915"/>
            </a:xfrm>
            <a:custGeom>
              <a:avLst/>
              <a:gdLst/>
              <a:ahLst/>
              <a:cxnLst/>
              <a:rect l="l" t="t" r="r" b="b"/>
              <a:pathLst>
                <a:path w="4138" h="5127" extrusionOk="0">
                  <a:moveTo>
                    <a:pt x="2069" y="0"/>
                  </a:moveTo>
                  <a:cubicBezTo>
                    <a:pt x="1770" y="0"/>
                    <a:pt x="1473" y="52"/>
                    <a:pt x="1202" y="157"/>
                  </a:cubicBezTo>
                  <a:cubicBezTo>
                    <a:pt x="1" y="2391"/>
                    <a:pt x="2603" y="5127"/>
                    <a:pt x="2603" y="5127"/>
                  </a:cubicBezTo>
                  <a:cubicBezTo>
                    <a:pt x="2603" y="5127"/>
                    <a:pt x="3103" y="2925"/>
                    <a:pt x="4137" y="1991"/>
                  </a:cubicBezTo>
                  <a:cubicBezTo>
                    <a:pt x="3337" y="1658"/>
                    <a:pt x="2736" y="924"/>
                    <a:pt x="2603" y="56"/>
                  </a:cubicBezTo>
                  <a:cubicBezTo>
                    <a:pt x="2428" y="19"/>
                    <a:pt x="2248" y="0"/>
                    <a:pt x="20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0"/>
            <p:cNvSpPr/>
            <p:nvPr/>
          </p:nvSpPr>
          <p:spPr>
            <a:xfrm>
              <a:off x="4714064" y="1165869"/>
              <a:ext cx="190637" cy="198944"/>
            </a:xfrm>
            <a:custGeom>
              <a:avLst/>
              <a:gdLst/>
              <a:ahLst/>
              <a:cxnLst/>
              <a:rect l="l" t="t" r="r" b="b"/>
              <a:pathLst>
                <a:path w="6839" h="7137" extrusionOk="0">
                  <a:moveTo>
                    <a:pt x="3217" y="1"/>
                  </a:moveTo>
                  <a:cubicBezTo>
                    <a:pt x="2566" y="1"/>
                    <a:pt x="1810" y="486"/>
                    <a:pt x="934" y="1700"/>
                  </a:cubicBezTo>
                  <a:cubicBezTo>
                    <a:pt x="0" y="3034"/>
                    <a:pt x="5104" y="6636"/>
                    <a:pt x="6839" y="7137"/>
                  </a:cubicBezTo>
                  <a:cubicBezTo>
                    <a:pt x="6402" y="5417"/>
                    <a:pt x="5393" y="1"/>
                    <a:pt x="3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0"/>
            <p:cNvSpPr/>
            <p:nvPr/>
          </p:nvSpPr>
          <p:spPr>
            <a:xfrm>
              <a:off x="4765189" y="1267087"/>
              <a:ext cx="117186" cy="139570"/>
            </a:xfrm>
            <a:custGeom>
              <a:avLst/>
              <a:gdLst/>
              <a:ahLst/>
              <a:cxnLst/>
              <a:rect l="l" t="t" r="r" b="b"/>
              <a:pathLst>
                <a:path w="4204" h="5007" extrusionOk="0">
                  <a:moveTo>
                    <a:pt x="2369" y="203"/>
                  </a:moveTo>
                  <a:cubicBezTo>
                    <a:pt x="2436" y="203"/>
                    <a:pt x="2503" y="203"/>
                    <a:pt x="2603" y="237"/>
                  </a:cubicBezTo>
                  <a:cubicBezTo>
                    <a:pt x="3470" y="404"/>
                    <a:pt x="3970" y="1604"/>
                    <a:pt x="3704" y="2839"/>
                  </a:cubicBezTo>
                  <a:cubicBezTo>
                    <a:pt x="3463" y="3984"/>
                    <a:pt x="2677" y="4802"/>
                    <a:pt x="1888" y="4802"/>
                  </a:cubicBezTo>
                  <a:cubicBezTo>
                    <a:pt x="1804" y="4802"/>
                    <a:pt x="1719" y="4793"/>
                    <a:pt x="1635" y="4773"/>
                  </a:cubicBezTo>
                  <a:cubicBezTo>
                    <a:pt x="735" y="4573"/>
                    <a:pt x="234" y="3406"/>
                    <a:pt x="501" y="2171"/>
                  </a:cubicBezTo>
                  <a:cubicBezTo>
                    <a:pt x="768" y="1037"/>
                    <a:pt x="1569" y="203"/>
                    <a:pt x="2369" y="203"/>
                  </a:cubicBezTo>
                  <a:close/>
                  <a:moveTo>
                    <a:pt x="2325" y="1"/>
                  </a:moveTo>
                  <a:cubicBezTo>
                    <a:pt x="1423" y="1"/>
                    <a:pt x="537" y="878"/>
                    <a:pt x="268" y="2105"/>
                  </a:cubicBezTo>
                  <a:cubicBezTo>
                    <a:pt x="1" y="3472"/>
                    <a:pt x="568" y="4773"/>
                    <a:pt x="1569" y="4973"/>
                  </a:cubicBezTo>
                  <a:cubicBezTo>
                    <a:pt x="1669" y="5007"/>
                    <a:pt x="1736" y="5007"/>
                    <a:pt x="1836" y="5007"/>
                  </a:cubicBezTo>
                  <a:cubicBezTo>
                    <a:pt x="2770" y="5007"/>
                    <a:pt x="3637" y="4140"/>
                    <a:pt x="3904" y="2905"/>
                  </a:cubicBezTo>
                  <a:cubicBezTo>
                    <a:pt x="4204" y="1538"/>
                    <a:pt x="3637" y="237"/>
                    <a:pt x="2636" y="37"/>
                  </a:cubicBezTo>
                  <a:cubicBezTo>
                    <a:pt x="2533" y="12"/>
                    <a:pt x="2429" y="1"/>
                    <a:pt x="23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0"/>
            <p:cNvSpPr/>
            <p:nvPr/>
          </p:nvSpPr>
          <p:spPr>
            <a:xfrm>
              <a:off x="4652682" y="1250556"/>
              <a:ext cx="117186" cy="140295"/>
            </a:xfrm>
            <a:custGeom>
              <a:avLst/>
              <a:gdLst/>
              <a:ahLst/>
              <a:cxnLst/>
              <a:rect l="l" t="t" r="r" b="b"/>
              <a:pathLst>
                <a:path w="4204" h="5033" extrusionOk="0">
                  <a:moveTo>
                    <a:pt x="2369" y="196"/>
                  </a:moveTo>
                  <a:cubicBezTo>
                    <a:pt x="2436" y="196"/>
                    <a:pt x="2503" y="229"/>
                    <a:pt x="2603" y="229"/>
                  </a:cubicBezTo>
                  <a:cubicBezTo>
                    <a:pt x="3470" y="429"/>
                    <a:pt x="3970" y="1597"/>
                    <a:pt x="3703" y="2831"/>
                  </a:cubicBezTo>
                  <a:cubicBezTo>
                    <a:pt x="3462" y="3976"/>
                    <a:pt x="2677" y="4795"/>
                    <a:pt x="1863" y="4795"/>
                  </a:cubicBezTo>
                  <a:cubicBezTo>
                    <a:pt x="1776" y="4795"/>
                    <a:pt x="1689" y="4785"/>
                    <a:pt x="1602" y="4766"/>
                  </a:cubicBezTo>
                  <a:cubicBezTo>
                    <a:pt x="735" y="4599"/>
                    <a:pt x="234" y="3398"/>
                    <a:pt x="501" y="2164"/>
                  </a:cubicBezTo>
                  <a:cubicBezTo>
                    <a:pt x="635" y="1564"/>
                    <a:pt x="901" y="1063"/>
                    <a:pt x="1335" y="630"/>
                  </a:cubicBezTo>
                  <a:cubicBezTo>
                    <a:pt x="1602" y="363"/>
                    <a:pt x="1969" y="229"/>
                    <a:pt x="2369" y="196"/>
                  </a:cubicBezTo>
                  <a:close/>
                  <a:moveTo>
                    <a:pt x="2333" y="1"/>
                  </a:moveTo>
                  <a:cubicBezTo>
                    <a:pt x="1906" y="1"/>
                    <a:pt x="1499" y="172"/>
                    <a:pt x="1202" y="496"/>
                  </a:cubicBezTo>
                  <a:cubicBezTo>
                    <a:pt x="735" y="930"/>
                    <a:pt x="434" y="1497"/>
                    <a:pt x="301" y="2097"/>
                  </a:cubicBezTo>
                  <a:cubicBezTo>
                    <a:pt x="1" y="3498"/>
                    <a:pt x="568" y="4766"/>
                    <a:pt x="1569" y="4999"/>
                  </a:cubicBezTo>
                  <a:cubicBezTo>
                    <a:pt x="1669" y="4999"/>
                    <a:pt x="1769" y="5033"/>
                    <a:pt x="1869" y="5033"/>
                  </a:cubicBezTo>
                  <a:cubicBezTo>
                    <a:pt x="2769" y="5033"/>
                    <a:pt x="3670" y="4132"/>
                    <a:pt x="3937" y="2898"/>
                  </a:cubicBezTo>
                  <a:cubicBezTo>
                    <a:pt x="4204" y="1530"/>
                    <a:pt x="3637" y="229"/>
                    <a:pt x="2636" y="29"/>
                  </a:cubicBezTo>
                  <a:cubicBezTo>
                    <a:pt x="2535" y="10"/>
                    <a:pt x="2433" y="1"/>
                    <a:pt x="2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p:nvPr/>
          </p:nvSpPr>
          <p:spPr>
            <a:xfrm>
              <a:off x="4755906" y="1325515"/>
              <a:ext cx="22328" cy="11429"/>
            </a:xfrm>
            <a:custGeom>
              <a:avLst/>
              <a:gdLst/>
              <a:ahLst/>
              <a:cxnLst/>
              <a:rect l="l" t="t" r="r" b="b"/>
              <a:pathLst>
                <a:path w="801" h="410" extrusionOk="0">
                  <a:moveTo>
                    <a:pt x="219" y="0"/>
                  </a:moveTo>
                  <a:cubicBezTo>
                    <a:pt x="179" y="0"/>
                    <a:pt x="139" y="3"/>
                    <a:pt x="100" y="9"/>
                  </a:cubicBezTo>
                  <a:cubicBezTo>
                    <a:pt x="34" y="9"/>
                    <a:pt x="0" y="75"/>
                    <a:pt x="34" y="109"/>
                  </a:cubicBezTo>
                  <a:cubicBezTo>
                    <a:pt x="34" y="176"/>
                    <a:pt x="100" y="209"/>
                    <a:pt x="134" y="209"/>
                  </a:cubicBezTo>
                  <a:cubicBezTo>
                    <a:pt x="162" y="203"/>
                    <a:pt x="191" y="200"/>
                    <a:pt x="220" y="200"/>
                  </a:cubicBezTo>
                  <a:cubicBezTo>
                    <a:pt x="357" y="200"/>
                    <a:pt x="490" y="265"/>
                    <a:pt x="601" y="376"/>
                  </a:cubicBezTo>
                  <a:cubicBezTo>
                    <a:pt x="601" y="376"/>
                    <a:pt x="634" y="409"/>
                    <a:pt x="668" y="409"/>
                  </a:cubicBezTo>
                  <a:cubicBezTo>
                    <a:pt x="701" y="409"/>
                    <a:pt x="734" y="409"/>
                    <a:pt x="768" y="376"/>
                  </a:cubicBezTo>
                  <a:cubicBezTo>
                    <a:pt x="801" y="342"/>
                    <a:pt x="801" y="276"/>
                    <a:pt x="768" y="209"/>
                  </a:cubicBezTo>
                  <a:cubicBezTo>
                    <a:pt x="629" y="70"/>
                    <a:pt x="420" y="0"/>
                    <a:pt x="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8DBC51-DC97-4D44-9657-1C091F314E30}"/>
              </a:ext>
            </a:extLst>
          </p:cNvPr>
          <p:cNvSpPr>
            <a:spLocks noGrp="1"/>
          </p:cNvSpPr>
          <p:nvPr>
            <p:ph type="body" idx="1"/>
          </p:nvPr>
        </p:nvSpPr>
        <p:spPr/>
        <p:txBody>
          <a:bodyPr/>
          <a:lstStyle/>
          <a:p>
            <a:pPr marL="152400" indent="0">
              <a:lnSpc>
                <a:spcPct val="200000"/>
              </a:lnSpc>
              <a:buNone/>
            </a:pPr>
            <a:r>
              <a:rPr lang="en-US" sz="1400" dirty="0"/>
              <a:t> A formal definition of a game would be that of a kind of search problem composed of the following:
	- The initial state
	- A successor function
	- A terminal test
	- A utility function</a:t>
            </a:r>
            <a:endParaRPr lang="es-PE" sz="1400" dirty="0"/>
          </a:p>
        </p:txBody>
      </p:sp>
      <p:sp>
        <p:nvSpPr>
          <p:cNvPr id="3" name="Title 2">
            <a:extLst>
              <a:ext uri="{FF2B5EF4-FFF2-40B4-BE49-F238E27FC236}">
                <a16:creationId xmlns:a16="http://schemas.microsoft.com/office/drawing/2014/main" id="{801CBD80-9737-4375-8EBE-58B32452B386}"/>
              </a:ext>
            </a:extLst>
          </p:cNvPr>
          <p:cNvSpPr>
            <a:spLocks noGrp="1"/>
          </p:cNvSpPr>
          <p:nvPr>
            <p:ph type="title"/>
          </p:nvPr>
        </p:nvSpPr>
        <p:spPr/>
        <p:txBody>
          <a:bodyPr/>
          <a:lstStyle/>
          <a:p>
            <a:r>
              <a:rPr lang="es-PE" dirty="0" err="1"/>
              <a:t>Definition</a:t>
            </a:r>
            <a:r>
              <a:rPr lang="es-PE" dirty="0"/>
              <a:t> </a:t>
            </a:r>
            <a:r>
              <a:rPr lang="es-PE" dirty="0" err="1"/>
              <a:t>of</a:t>
            </a:r>
            <a:r>
              <a:rPr lang="es-PE" dirty="0"/>
              <a:t> </a:t>
            </a:r>
            <a:r>
              <a:rPr lang="es-PE" dirty="0" err="1"/>
              <a:t>games</a:t>
            </a:r>
            <a:r>
              <a:rPr lang="es-PE" dirty="0"/>
              <a:t>
</a:t>
            </a:r>
            <a:endParaRPr lang="en-US" dirty="0"/>
          </a:p>
        </p:txBody>
      </p:sp>
    </p:spTree>
    <p:extLst>
      <p:ext uri="{BB962C8B-B14F-4D97-AF65-F5344CB8AC3E}">
        <p14:creationId xmlns:p14="http://schemas.microsoft.com/office/powerpoint/2010/main" val="1132403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8DBC51-DC97-4D44-9657-1C091F314E30}"/>
              </a:ext>
            </a:extLst>
          </p:cNvPr>
          <p:cNvSpPr>
            <a:spLocks noGrp="1"/>
          </p:cNvSpPr>
          <p:nvPr>
            <p:ph type="body" idx="1"/>
          </p:nvPr>
        </p:nvSpPr>
        <p:spPr/>
        <p:txBody>
          <a:bodyPr/>
          <a:lstStyle/>
          <a:p>
            <a:pPr marL="152400" indent="0">
              <a:lnSpc>
                <a:spcPct val="150000"/>
              </a:lnSpc>
              <a:buNone/>
            </a:pPr>
            <a:r>
              <a:rPr lang="es-PE" sz="1400" dirty="0"/>
              <a:t> </a:t>
            </a:r>
            <a:r>
              <a:rPr lang="en-US" sz="1400" dirty="0"/>
              <a:t>Cooperation
	- Cooperative / cooperative
 Number of players
	- n=2, </a:t>
            </a:r>
            <a:r>
              <a:rPr lang="en-US" sz="1400" dirty="0" err="1"/>
              <a:t>bipersonal</a:t>
            </a:r>
            <a:r>
              <a:rPr lang="en-US" sz="1400" dirty="0"/>
              <a:t>
	- n&gt;2, n-personal
 Proceeds
	- Zero sum: The sum of profits and losses of the players must be 0
	- Non-zero sum: Otherwise
 Duration
	- Finite: They have a scheduled ending (number of players, ruins, etc.)
	- Infinite: No programmed end
</a:t>
            </a:r>
            <a:endParaRPr lang="es-PE" sz="1400" dirty="0"/>
          </a:p>
        </p:txBody>
      </p:sp>
      <p:sp>
        <p:nvSpPr>
          <p:cNvPr id="3" name="Title 2">
            <a:extLst>
              <a:ext uri="{FF2B5EF4-FFF2-40B4-BE49-F238E27FC236}">
                <a16:creationId xmlns:a16="http://schemas.microsoft.com/office/drawing/2014/main" id="{801CBD80-9737-4375-8EBE-58B32452B386}"/>
              </a:ext>
            </a:extLst>
          </p:cNvPr>
          <p:cNvSpPr>
            <a:spLocks noGrp="1"/>
          </p:cNvSpPr>
          <p:nvPr>
            <p:ph type="title"/>
          </p:nvPr>
        </p:nvSpPr>
        <p:spPr/>
        <p:txBody>
          <a:bodyPr/>
          <a:lstStyle/>
          <a:p>
            <a:r>
              <a:rPr lang="es-PE" dirty="0" err="1"/>
              <a:t>Game</a:t>
            </a:r>
            <a:r>
              <a:rPr lang="es-PE" dirty="0"/>
              <a:t> Rating
</a:t>
            </a:r>
            <a:endParaRPr lang="en-US" dirty="0"/>
          </a:p>
        </p:txBody>
      </p:sp>
    </p:spTree>
    <p:extLst>
      <p:ext uri="{BB962C8B-B14F-4D97-AF65-F5344CB8AC3E}">
        <p14:creationId xmlns:p14="http://schemas.microsoft.com/office/powerpoint/2010/main" val="2130258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0"/>
          <p:cNvSpPr/>
          <p:nvPr/>
        </p:nvSpPr>
        <p:spPr>
          <a:xfrm>
            <a:off x="720001" y="4431475"/>
            <a:ext cx="7704150" cy="26316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txBox="1">
            <a:spLocks noGrp="1"/>
          </p:cNvSpPr>
          <p:nvPr>
            <p:ph type="title"/>
          </p:nvPr>
        </p:nvSpPr>
        <p:spPr>
          <a:xfrm>
            <a:off x="2519241" y="2726954"/>
            <a:ext cx="4242900" cy="841800"/>
          </a:xfrm>
          <a:prstGeom prst="rect">
            <a:avLst/>
          </a:prstGeom>
        </p:spPr>
        <p:txBody>
          <a:bodyPr spcFirstLastPara="1" wrap="square" lIns="91425" tIns="91425" rIns="91425" bIns="91425" anchor="ctr" anchorCtr="0">
            <a:noAutofit/>
          </a:bodyPr>
          <a:lstStyle/>
          <a:p>
            <a:pPr lvl="0"/>
            <a:r>
              <a:rPr lang="en-US" dirty="0"/>
              <a:t>Game strategies
</a:t>
            </a:r>
            <a:endParaRPr dirty="0"/>
          </a:p>
        </p:txBody>
      </p:sp>
      <p:sp>
        <p:nvSpPr>
          <p:cNvPr id="296" name="Google Shape;296;p30"/>
          <p:cNvSpPr txBox="1">
            <a:spLocks noGrp="1"/>
          </p:cNvSpPr>
          <p:nvPr>
            <p:ph type="title" idx="2"/>
          </p:nvPr>
        </p:nvSpPr>
        <p:spPr>
          <a:xfrm>
            <a:off x="2552700" y="1383425"/>
            <a:ext cx="923400" cy="69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a:t>
            </a:r>
            <a:endParaRPr sz="4800" dirty="0"/>
          </a:p>
        </p:txBody>
      </p:sp>
      <p:grpSp>
        <p:nvGrpSpPr>
          <p:cNvPr id="298" name="Google Shape;298;p30"/>
          <p:cNvGrpSpPr/>
          <p:nvPr/>
        </p:nvGrpSpPr>
        <p:grpSpPr>
          <a:xfrm flipH="1">
            <a:off x="1007489" y="540211"/>
            <a:ext cx="1889267" cy="4008760"/>
            <a:chOff x="2319665" y="540000"/>
            <a:chExt cx="1892295" cy="4015184"/>
          </a:xfrm>
        </p:grpSpPr>
        <p:sp>
          <p:nvSpPr>
            <p:cNvPr id="299" name="Google Shape;299;p30"/>
            <p:cNvSpPr/>
            <p:nvPr/>
          </p:nvSpPr>
          <p:spPr>
            <a:xfrm>
              <a:off x="3094252" y="1699525"/>
              <a:ext cx="370096" cy="316186"/>
            </a:xfrm>
            <a:custGeom>
              <a:avLst/>
              <a:gdLst/>
              <a:ahLst/>
              <a:cxnLst/>
              <a:rect l="l" t="t" r="r" b="b"/>
              <a:pathLst>
                <a:path w="13277" h="11343" extrusionOk="0">
                  <a:moveTo>
                    <a:pt x="7606" y="502"/>
                  </a:moveTo>
                  <a:cubicBezTo>
                    <a:pt x="10441" y="502"/>
                    <a:pt x="12776" y="2837"/>
                    <a:pt x="12776" y="5705"/>
                  </a:cubicBezTo>
                  <a:cubicBezTo>
                    <a:pt x="12776" y="8816"/>
                    <a:pt x="10232" y="10876"/>
                    <a:pt x="7574" y="10876"/>
                  </a:cubicBezTo>
                  <a:cubicBezTo>
                    <a:pt x="6298" y="10876"/>
                    <a:pt x="4996" y="10401"/>
                    <a:pt x="3936" y="9341"/>
                  </a:cubicBezTo>
                  <a:cubicBezTo>
                    <a:pt x="667" y="6106"/>
                    <a:pt x="2969" y="502"/>
                    <a:pt x="7606" y="502"/>
                  </a:cubicBezTo>
                  <a:close/>
                  <a:moveTo>
                    <a:pt x="7561" y="1"/>
                  </a:moveTo>
                  <a:cubicBezTo>
                    <a:pt x="6171" y="1"/>
                    <a:pt x="4755" y="517"/>
                    <a:pt x="3603" y="1669"/>
                  </a:cubicBezTo>
                  <a:cubicBezTo>
                    <a:pt x="0" y="5238"/>
                    <a:pt x="2535" y="11343"/>
                    <a:pt x="7606" y="11343"/>
                  </a:cubicBezTo>
                  <a:cubicBezTo>
                    <a:pt x="10708" y="11343"/>
                    <a:pt x="13243" y="8808"/>
                    <a:pt x="13276" y="5705"/>
                  </a:cubicBezTo>
                  <a:cubicBezTo>
                    <a:pt x="13276" y="2272"/>
                    <a:pt x="10477" y="1"/>
                    <a:pt x="7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3094252" y="1597221"/>
              <a:ext cx="370096" cy="316214"/>
            </a:xfrm>
            <a:custGeom>
              <a:avLst/>
              <a:gdLst/>
              <a:ahLst/>
              <a:cxnLst/>
              <a:rect l="l" t="t" r="r" b="b"/>
              <a:pathLst>
                <a:path w="13277" h="11344" extrusionOk="0">
                  <a:moveTo>
                    <a:pt x="7606" y="502"/>
                  </a:moveTo>
                  <a:cubicBezTo>
                    <a:pt x="10441" y="502"/>
                    <a:pt x="12776" y="2804"/>
                    <a:pt x="12776" y="5673"/>
                  </a:cubicBezTo>
                  <a:cubicBezTo>
                    <a:pt x="12776" y="8808"/>
                    <a:pt x="10229" y="10875"/>
                    <a:pt x="7569" y="10875"/>
                  </a:cubicBezTo>
                  <a:cubicBezTo>
                    <a:pt x="6295" y="10875"/>
                    <a:pt x="4995" y="10401"/>
                    <a:pt x="3936" y="9342"/>
                  </a:cubicBezTo>
                  <a:cubicBezTo>
                    <a:pt x="667" y="6073"/>
                    <a:pt x="2969" y="502"/>
                    <a:pt x="7606" y="502"/>
                  </a:cubicBezTo>
                  <a:close/>
                  <a:moveTo>
                    <a:pt x="7566" y="1"/>
                  </a:moveTo>
                  <a:cubicBezTo>
                    <a:pt x="6174" y="1"/>
                    <a:pt x="4756" y="516"/>
                    <a:pt x="3603" y="1670"/>
                  </a:cubicBezTo>
                  <a:cubicBezTo>
                    <a:pt x="0" y="5239"/>
                    <a:pt x="2535" y="11344"/>
                    <a:pt x="7606" y="11344"/>
                  </a:cubicBezTo>
                  <a:cubicBezTo>
                    <a:pt x="10708" y="11344"/>
                    <a:pt x="13243" y="8808"/>
                    <a:pt x="13276" y="5673"/>
                  </a:cubicBezTo>
                  <a:cubicBezTo>
                    <a:pt x="13276" y="2264"/>
                    <a:pt x="10480" y="1"/>
                    <a:pt x="75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3223485" y="990251"/>
              <a:ext cx="219488" cy="188602"/>
            </a:xfrm>
            <a:custGeom>
              <a:avLst/>
              <a:gdLst/>
              <a:ahLst/>
              <a:cxnLst/>
              <a:rect l="l" t="t" r="r" b="b"/>
              <a:pathLst>
                <a:path w="7874" h="6766" extrusionOk="0">
                  <a:moveTo>
                    <a:pt x="4504" y="294"/>
                  </a:moveTo>
                  <a:cubicBezTo>
                    <a:pt x="6205" y="294"/>
                    <a:pt x="7573" y="1695"/>
                    <a:pt x="7573" y="3396"/>
                  </a:cubicBezTo>
                  <a:cubicBezTo>
                    <a:pt x="7573" y="5246"/>
                    <a:pt x="6062" y="6471"/>
                    <a:pt x="4475" y="6471"/>
                  </a:cubicBezTo>
                  <a:cubicBezTo>
                    <a:pt x="3716" y="6471"/>
                    <a:pt x="2939" y="6191"/>
                    <a:pt x="2302" y="5564"/>
                  </a:cubicBezTo>
                  <a:cubicBezTo>
                    <a:pt x="368" y="3630"/>
                    <a:pt x="1735" y="294"/>
                    <a:pt x="4504" y="294"/>
                  </a:cubicBezTo>
                  <a:close/>
                  <a:moveTo>
                    <a:pt x="4460" y="0"/>
                  </a:moveTo>
                  <a:cubicBezTo>
                    <a:pt x="3633" y="0"/>
                    <a:pt x="2790" y="307"/>
                    <a:pt x="2102" y="995"/>
                  </a:cubicBezTo>
                  <a:cubicBezTo>
                    <a:pt x="1" y="3129"/>
                    <a:pt x="1502" y="6732"/>
                    <a:pt x="4504" y="6765"/>
                  </a:cubicBezTo>
                  <a:cubicBezTo>
                    <a:pt x="6339" y="6732"/>
                    <a:pt x="7873" y="5231"/>
                    <a:pt x="7873" y="3396"/>
                  </a:cubicBezTo>
                  <a:cubicBezTo>
                    <a:pt x="7873" y="1361"/>
                    <a:pt x="6202" y="0"/>
                    <a:pt x="4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3204892" y="963686"/>
              <a:ext cx="219460" cy="188184"/>
            </a:xfrm>
            <a:custGeom>
              <a:avLst/>
              <a:gdLst/>
              <a:ahLst/>
              <a:cxnLst/>
              <a:rect l="l" t="t" r="r" b="b"/>
              <a:pathLst>
                <a:path w="7873" h="6751" extrusionOk="0">
                  <a:moveTo>
                    <a:pt x="4504" y="280"/>
                  </a:moveTo>
                  <a:cubicBezTo>
                    <a:pt x="6205" y="280"/>
                    <a:pt x="7573" y="1681"/>
                    <a:pt x="7573" y="3382"/>
                  </a:cubicBezTo>
                  <a:cubicBezTo>
                    <a:pt x="7573" y="5232"/>
                    <a:pt x="6062" y="6456"/>
                    <a:pt x="4475" y="6456"/>
                  </a:cubicBezTo>
                  <a:cubicBezTo>
                    <a:pt x="3716" y="6456"/>
                    <a:pt x="2939" y="6176"/>
                    <a:pt x="2302" y="5550"/>
                  </a:cubicBezTo>
                  <a:cubicBezTo>
                    <a:pt x="368" y="3615"/>
                    <a:pt x="1735" y="280"/>
                    <a:pt x="4504" y="280"/>
                  </a:cubicBezTo>
                  <a:close/>
                  <a:moveTo>
                    <a:pt x="4459" y="1"/>
                  </a:moveTo>
                  <a:cubicBezTo>
                    <a:pt x="3632" y="1"/>
                    <a:pt x="2789" y="304"/>
                    <a:pt x="2102" y="980"/>
                  </a:cubicBezTo>
                  <a:cubicBezTo>
                    <a:pt x="1" y="3115"/>
                    <a:pt x="1502" y="6751"/>
                    <a:pt x="4504" y="6751"/>
                  </a:cubicBezTo>
                  <a:cubicBezTo>
                    <a:pt x="6372" y="6751"/>
                    <a:pt x="7873" y="5217"/>
                    <a:pt x="7873" y="3382"/>
                  </a:cubicBezTo>
                  <a:cubicBezTo>
                    <a:pt x="7873" y="1346"/>
                    <a:pt x="6201" y="1"/>
                    <a:pt x="4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2377312" y="727187"/>
              <a:ext cx="752263" cy="659941"/>
            </a:xfrm>
            <a:custGeom>
              <a:avLst/>
              <a:gdLst/>
              <a:ahLst/>
              <a:cxnLst/>
              <a:rect l="l" t="t" r="r" b="b"/>
              <a:pathLst>
                <a:path w="26987" h="23675" extrusionOk="0">
                  <a:moveTo>
                    <a:pt x="2252" y="1"/>
                  </a:moveTo>
                  <a:cubicBezTo>
                    <a:pt x="1533" y="1"/>
                    <a:pt x="366" y="210"/>
                    <a:pt x="1" y="491"/>
                  </a:cubicBezTo>
                  <a:cubicBezTo>
                    <a:pt x="835" y="4594"/>
                    <a:pt x="8073" y="13867"/>
                    <a:pt x="9774" y="15335"/>
                  </a:cubicBezTo>
                  <a:cubicBezTo>
                    <a:pt x="13711" y="18704"/>
                    <a:pt x="24819" y="23674"/>
                    <a:pt x="24819" y="23674"/>
                  </a:cubicBezTo>
                  <a:lnTo>
                    <a:pt x="26987" y="16703"/>
                  </a:lnTo>
                  <a:cubicBezTo>
                    <a:pt x="26987" y="16703"/>
                    <a:pt x="13944" y="12867"/>
                    <a:pt x="13010" y="11265"/>
                  </a:cubicBezTo>
                  <a:cubicBezTo>
                    <a:pt x="11776" y="9131"/>
                    <a:pt x="4404" y="2326"/>
                    <a:pt x="2603" y="24"/>
                  </a:cubicBezTo>
                  <a:cubicBezTo>
                    <a:pt x="2507" y="8"/>
                    <a:pt x="2388" y="1"/>
                    <a:pt x="22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2319665" y="644144"/>
              <a:ext cx="139514" cy="121842"/>
            </a:xfrm>
            <a:custGeom>
              <a:avLst/>
              <a:gdLst/>
              <a:ahLst/>
              <a:cxnLst/>
              <a:rect l="l" t="t" r="r" b="b"/>
              <a:pathLst>
                <a:path w="5005" h="4371" extrusionOk="0">
                  <a:moveTo>
                    <a:pt x="3903" y="1"/>
                  </a:moveTo>
                  <a:lnTo>
                    <a:pt x="1" y="234"/>
                  </a:lnTo>
                  <a:cubicBezTo>
                    <a:pt x="568" y="1736"/>
                    <a:pt x="1368" y="3103"/>
                    <a:pt x="2369" y="4371"/>
                  </a:cubicBezTo>
                  <a:lnTo>
                    <a:pt x="5004" y="3503"/>
                  </a:lnTo>
                  <a:lnTo>
                    <a:pt x="39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2319665" y="540000"/>
              <a:ext cx="108824" cy="110692"/>
            </a:xfrm>
            <a:custGeom>
              <a:avLst/>
              <a:gdLst/>
              <a:ahLst/>
              <a:cxnLst/>
              <a:rect l="l" t="t" r="r" b="b"/>
              <a:pathLst>
                <a:path w="3904" h="3971" extrusionOk="0">
                  <a:moveTo>
                    <a:pt x="2169" y="1"/>
                  </a:moveTo>
                  <a:lnTo>
                    <a:pt x="234" y="768"/>
                  </a:lnTo>
                  <a:lnTo>
                    <a:pt x="1" y="3970"/>
                  </a:lnTo>
                  <a:lnTo>
                    <a:pt x="3903" y="3704"/>
                  </a:lnTo>
                  <a:lnTo>
                    <a:pt x="21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2935248" y="1184630"/>
              <a:ext cx="612776" cy="632177"/>
            </a:xfrm>
            <a:custGeom>
              <a:avLst/>
              <a:gdLst/>
              <a:ahLst/>
              <a:cxnLst/>
              <a:rect l="l" t="t" r="r" b="b"/>
              <a:pathLst>
                <a:path w="21983" h="22679" extrusionOk="0">
                  <a:moveTo>
                    <a:pt x="11925" y="1"/>
                  </a:moveTo>
                  <a:cubicBezTo>
                    <a:pt x="10583" y="1"/>
                    <a:pt x="9240" y="43"/>
                    <a:pt x="7906" y="126"/>
                  </a:cubicBezTo>
                  <a:cubicBezTo>
                    <a:pt x="6738" y="226"/>
                    <a:pt x="5604" y="426"/>
                    <a:pt x="4670" y="593"/>
                  </a:cubicBezTo>
                  <a:cubicBezTo>
                    <a:pt x="3269" y="860"/>
                    <a:pt x="2135" y="1927"/>
                    <a:pt x="1768" y="3295"/>
                  </a:cubicBezTo>
                  <a:cubicBezTo>
                    <a:pt x="767" y="7164"/>
                    <a:pt x="200" y="11134"/>
                    <a:pt x="100" y="15137"/>
                  </a:cubicBezTo>
                  <a:cubicBezTo>
                    <a:pt x="0" y="19106"/>
                    <a:pt x="3136" y="22442"/>
                    <a:pt x="7139" y="22542"/>
                  </a:cubicBezTo>
                  <a:lnTo>
                    <a:pt x="12576" y="22675"/>
                  </a:lnTo>
                  <a:cubicBezTo>
                    <a:pt x="12642" y="22677"/>
                    <a:pt x="12707" y="22678"/>
                    <a:pt x="12773" y="22678"/>
                  </a:cubicBezTo>
                  <a:cubicBezTo>
                    <a:pt x="16224" y="22678"/>
                    <a:pt x="19155" y="20108"/>
                    <a:pt x="19547" y="16671"/>
                  </a:cubicBezTo>
                  <a:cubicBezTo>
                    <a:pt x="19914" y="13736"/>
                    <a:pt x="20515" y="9566"/>
                    <a:pt x="21749" y="3261"/>
                  </a:cubicBezTo>
                  <a:cubicBezTo>
                    <a:pt x="21982" y="1961"/>
                    <a:pt x="21115" y="693"/>
                    <a:pt x="19781" y="526"/>
                  </a:cubicBezTo>
                  <a:cubicBezTo>
                    <a:pt x="18680" y="359"/>
                    <a:pt x="17279" y="193"/>
                    <a:pt x="15945" y="126"/>
                  </a:cubicBezTo>
                  <a:cubicBezTo>
                    <a:pt x="14611" y="43"/>
                    <a:pt x="13268" y="1"/>
                    <a:pt x="11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3093304" y="978906"/>
              <a:ext cx="286416" cy="282708"/>
            </a:xfrm>
            <a:custGeom>
              <a:avLst/>
              <a:gdLst/>
              <a:ahLst/>
              <a:cxnLst/>
              <a:rect l="l" t="t" r="r" b="b"/>
              <a:pathLst>
                <a:path w="10275" h="10142" extrusionOk="0">
                  <a:moveTo>
                    <a:pt x="9408" y="1"/>
                  </a:moveTo>
                  <a:lnTo>
                    <a:pt x="4637" y="1268"/>
                  </a:lnTo>
                  <a:cubicBezTo>
                    <a:pt x="5071" y="3270"/>
                    <a:pt x="5138" y="6839"/>
                    <a:pt x="2236" y="7506"/>
                  </a:cubicBezTo>
                  <a:cubicBezTo>
                    <a:pt x="2236" y="7506"/>
                    <a:pt x="1" y="10141"/>
                    <a:pt x="4371" y="10141"/>
                  </a:cubicBezTo>
                  <a:cubicBezTo>
                    <a:pt x="9174" y="10141"/>
                    <a:pt x="10275" y="7506"/>
                    <a:pt x="10275" y="7506"/>
                  </a:cubicBezTo>
                  <a:cubicBezTo>
                    <a:pt x="8507" y="5771"/>
                    <a:pt x="8840" y="2569"/>
                    <a:pt x="9408"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3218857" y="977986"/>
              <a:ext cx="135779" cy="154372"/>
            </a:xfrm>
            <a:custGeom>
              <a:avLst/>
              <a:gdLst/>
              <a:ahLst/>
              <a:cxnLst/>
              <a:rect l="l" t="t" r="r" b="b"/>
              <a:pathLst>
                <a:path w="4871" h="5538" extrusionOk="0">
                  <a:moveTo>
                    <a:pt x="4870" y="0"/>
                  </a:moveTo>
                  <a:lnTo>
                    <a:pt x="133" y="1301"/>
                  </a:lnTo>
                  <a:cubicBezTo>
                    <a:pt x="400" y="2469"/>
                    <a:pt x="534" y="4170"/>
                    <a:pt x="0" y="5537"/>
                  </a:cubicBezTo>
                  <a:cubicBezTo>
                    <a:pt x="434" y="5437"/>
                    <a:pt x="867" y="5304"/>
                    <a:pt x="1301" y="5104"/>
                  </a:cubicBezTo>
                  <a:cubicBezTo>
                    <a:pt x="2935" y="4337"/>
                    <a:pt x="3769" y="3136"/>
                    <a:pt x="4637" y="1368"/>
                  </a:cubicBezTo>
                  <a:cubicBezTo>
                    <a:pt x="4703" y="901"/>
                    <a:pt x="4803" y="434"/>
                    <a:pt x="48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3305328" y="933357"/>
              <a:ext cx="126246" cy="102329"/>
            </a:xfrm>
            <a:custGeom>
              <a:avLst/>
              <a:gdLst/>
              <a:ahLst/>
              <a:cxnLst/>
              <a:rect l="l" t="t" r="r" b="b"/>
              <a:pathLst>
                <a:path w="4529" h="3671" extrusionOk="0">
                  <a:moveTo>
                    <a:pt x="1749" y="0"/>
                  </a:moveTo>
                  <a:cubicBezTo>
                    <a:pt x="1577" y="0"/>
                    <a:pt x="1404" y="31"/>
                    <a:pt x="1234" y="100"/>
                  </a:cubicBezTo>
                  <a:cubicBezTo>
                    <a:pt x="267" y="534"/>
                    <a:pt x="0" y="1835"/>
                    <a:pt x="801" y="2602"/>
                  </a:cubicBezTo>
                  <a:cubicBezTo>
                    <a:pt x="1368" y="3236"/>
                    <a:pt x="2202" y="3636"/>
                    <a:pt x="3069" y="3669"/>
                  </a:cubicBezTo>
                  <a:cubicBezTo>
                    <a:pt x="3085" y="3670"/>
                    <a:pt x="3102" y="3670"/>
                    <a:pt x="3118" y="3670"/>
                  </a:cubicBezTo>
                  <a:cubicBezTo>
                    <a:pt x="4213" y="3670"/>
                    <a:pt x="4529" y="2555"/>
                    <a:pt x="3970" y="1601"/>
                  </a:cubicBezTo>
                  <a:cubicBezTo>
                    <a:pt x="3577" y="872"/>
                    <a:pt x="2665" y="0"/>
                    <a:pt x="17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3119814" y="722169"/>
              <a:ext cx="326221" cy="381107"/>
            </a:xfrm>
            <a:custGeom>
              <a:avLst/>
              <a:gdLst/>
              <a:ahLst/>
              <a:cxnLst/>
              <a:rect l="l" t="t" r="r" b="b"/>
              <a:pathLst>
                <a:path w="11703" h="13672" extrusionOk="0">
                  <a:moveTo>
                    <a:pt x="6268" y="1"/>
                  </a:moveTo>
                  <a:cubicBezTo>
                    <a:pt x="6002" y="1"/>
                    <a:pt x="5730" y="23"/>
                    <a:pt x="5454" y="71"/>
                  </a:cubicBezTo>
                  <a:cubicBezTo>
                    <a:pt x="1785" y="671"/>
                    <a:pt x="84" y="5641"/>
                    <a:pt x="51" y="8877"/>
                  </a:cubicBezTo>
                  <a:cubicBezTo>
                    <a:pt x="0" y="11568"/>
                    <a:pt x="2149" y="13671"/>
                    <a:pt x="4583" y="13671"/>
                  </a:cubicBezTo>
                  <a:cubicBezTo>
                    <a:pt x="5377" y="13671"/>
                    <a:pt x="6201" y="13447"/>
                    <a:pt x="6989" y="12947"/>
                  </a:cubicBezTo>
                  <a:cubicBezTo>
                    <a:pt x="9124" y="11579"/>
                    <a:pt x="9591" y="9544"/>
                    <a:pt x="10658" y="6175"/>
                  </a:cubicBezTo>
                  <a:cubicBezTo>
                    <a:pt x="11703" y="3102"/>
                    <a:pt x="9379" y="1"/>
                    <a:pt x="6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 name="Google Shape;311;p30"/>
            <p:cNvGrpSpPr/>
            <p:nvPr/>
          </p:nvGrpSpPr>
          <p:grpSpPr>
            <a:xfrm>
              <a:off x="3194661" y="748986"/>
              <a:ext cx="212047" cy="132546"/>
              <a:chOff x="3194661" y="748986"/>
              <a:chExt cx="212047" cy="132546"/>
            </a:xfrm>
          </p:grpSpPr>
          <p:sp>
            <p:nvSpPr>
              <p:cNvPr id="312" name="Google Shape;312;p30"/>
              <p:cNvSpPr/>
              <p:nvPr/>
            </p:nvSpPr>
            <p:spPr>
              <a:xfrm>
                <a:off x="3194661" y="748986"/>
                <a:ext cx="183222" cy="123235"/>
              </a:xfrm>
              <a:custGeom>
                <a:avLst/>
                <a:gdLst/>
                <a:ahLst/>
                <a:cxnLst/>
                <a:rect l="l" t="t" r="r" b="b"/>
                <a:pathLst>
                  <a:path w="6573" h="4421" extrusionOk="0">
                    <a:moveTo>
                      <a:pt x="2794" y="0"/>
                    </a:moveTo>
                    <a:cubicBezTo>
                      <a:pt x="2774" y="0"/>
                      <a:pt x="2754" y="3"/>
                      <a:pt x="2736" y="9"/>
                    </a:cubicBezTo>
                    <a:cubicBezTo>
                      <a:pt x="2636" y="9"/>
                      <a:pt x="2536" y="76"/>
                      <a:pt x="2469" y="176"/>
                    </a:cubicBezTo>
                    <a:cubicBezTo>
                      <a:pt x="2420" y="127"/>
                      <a:pt x="2336" y="96"/>
                      <a:pt x="2255" y="96"/>
                    </a:cubicBezTo>
                    <a:cubicBezTo>
                      <a:pt x="2225" y="96"/>
                      <a:pt x="2196" y="100"/>
                      <a:pt x="2169" y="109"/>
                    </a:cubicBezTo>
                    <a:cubicBezTo>
                      <a:pt x="2069" y="143"/>
                      <a:pt x="1969" y="209"/>
                      <a:pt x="1902" y="310"/>
                    </a:cubicBezTo>
                    <a:cubicBezTo>
                      <a:pt x="1863" y="270"/>
                      <a:pt x="1801" y="254"/>
                      <a:pt x="1736" y="254"/>
                    </a:cubicBezTo>
                    <a:cubicBezTo>
                      <a:pt x="1691" y="254"/>
                      <a:pt x="1643" y="262"/>
                      <a:pt x="1602" y="276"/>
                    </a:cubicBezTo>
                    <a:cubicBezTo>
                      <a:pt x="1502" y="343"/>
                      <a:pt x="1402" y="443"/>
                      <a:pt x="1402" y="543"/>
                    </a:cubicBezTo>
                    <a:cubicBezTo>
                      <a:pt x="1346" y="529"/>
                      <a:pt x="1297" y="521"/>
                      <a:pt x="1251" y="521"/>
                    </a:cubicBezTo>
                    <a:cubicBezTo>
                      <a:pt x="1185" y="521"/>
                      <a:pt x="1127" y="537"/>
                      <a:pt x="1068" y="576"/>
                    </a:cubicBezTo>
                    <a:cubicBezTo>
                      <a:pt x="968" y="643"/>
                      <a:pt x="901" y="743"/>
                      <a:pt x="901" y="843"/>
                    </a:cubicBezTo>
                    <a:cubicBezTo>
                      <a:pt x="801" y="843"/>
                      <a:pt x="668" y="843"/>
                      <a:pt x="601" y="943"/>
                    </a:cubicBezTo>
                    <a:cubicBezTo>
                      <a:pt x="501" y="1010"/>
                      <a:pt x="434" y="1143"/>
                      <a:pt x="468" y="1277"/>
                    </a:cubicBezTo>
                    <a:cubicBezTo>
                      <a:pt x="301" y="1277"/>
                      <a:pt x="201" y="1344"/>
                      <a:pt x="134" y="1477"/>
                    </a:cubicBezTo>
                    <a:cubicBezTo>
                      <a:pt x="67" y="1610"/>
                      <a:pt x="67" y="1777"/>
                      <a:pt x="168" y="1911"/>
                    </a:cubicBezTo>
                    <a:cubicBezTo>
                      <a:pt x="67" y="1977"/>
                      <a:pt x="1" y="2144"/>
                      <a:pt x="34" y="2278"/>
                    </a:cubicBezTo>
                    <a:cubicBezTo>
                      <a:pt x="34" y="2411"/>
                      <a:pt x="134" y="2544"/>
                      <a:pt x="268" y="2578"/>
                    </a:cubicBezTo>
                    <a:cubicBezTo>
                      <a:pt x="234" y="2711"/>
                      <a:pt x="268" y="2845"/>
                      <a:pt x="368" y="2978"/>
                    </a:cubicBezTo>
                    <a:cubicBezTo>
                      <a:pt x="431" y="3042"/>
                      <a:pt x="508" y="3065"/>
                      <a:pt x="590" y="3065"/>
                    </a:cubicBezTo>
                    <a:cubicBezTo>
                      <a:pt x="637" y="3065"/>
                      <a:pt x="686" y="3057"/>
                      <a:pt x="735" y="3045"/>
                    </a:cubicBezTo>
                    <a:cubicBezTo>
                      <a:pt x="781" y="3207"/>
                      <a:pt x="924" y="3305"/>
                      <a:pt x="1074" y="3305"/>
                    </a:cubicBezTo>
                    <a:cubicBezTo>
                      <a:pt x="1140" y="3305"/>
                      <a:pt x="1207" y="3286"/>
                      <a:pt x="1268" y="3245"/>
                    </a:cubicBezTo>
                    <a:cubicBezTo>
                      <a:pt x="1302" y="3312"/>
                      <a:pt x="1368" y="3412"/>
                      <a:pt x="1468" y="3445"/>
                    </a:cubicBezTo>
                    <a:cubicBezTo>
                      <a:pt x="1569" y="3445"/>
                      <a:pt x="1702" y="3445"/>
                      <a:pt x="1769" y="3378"/>
                    </a:cubicBezTo>
                    <a:cubicBezTo>
                      <a:pt x="1802" y="3478"/>
                      <a:pt x="1902" y="3545"/>
                      <a:pt x="2002" y="3579"/>
                    </a:cubicBezTo>
                    <a:cubicBezTo>
                      <a:pt x="2102" y="3579"/>
                      <a:pt x="2202" y="3579"/>
                      <a:pt x="2269" y="3512"/>
                    </a:cubicBezTo>
                    <a:cubicBezTo>
                      <a:pt x="2336" y="3612"/>
                      <a:pt x="2402" y="3679"/>
                      <a:pt x="2503" y="3712"/>
                    </a:cubicBezTo>
                    <a:cubicBezTo>
                      <a:pt x="2529" y="3721"/>
                      <a:pt x="2556" y="3725"/>
                      <a:pt x="2583" y="3725"/>
                    </a:cubicBezTo>
                    <a:cubicBezTo>
                      <a:pt x="2656" y="3725"/>
                      <a:pt x="2729" y="3694"/>
                      <a:pt x="2803" y="3645"/>
                    </a:cubicBezTo>
                    <a:cubicBezTo>
                      <a:pt x="2836" y="3745"/>
                      <a:pt x="2903" y="3812"/>
                      <a:pt x="3003" y="3845"/>
                    </a:cubicBezTo>
                    <a:cubicBezTo>
                      <a:pt x="3030" y="3854"/>
                      <a:pt x="3057" y="3858"/>
                      <a:pt x="3083" y="3858"/>
                    </a:cubicBezTo>
                    <a:cubicBezTo>
                      <a:pt x="3157" y="3858"/>
                      <a:pt x="3230" y="3827"/>
                      <a:pt x="3303" y="3779"/>
                    </a:cubicBezTo>
                    <a:cubicBezTo>
                      <a:pt x="3336" y="3879"/>
                      <a:pt x="3437" y="3945"/>
                      <a:pt x="3537" y="3979"/>
                    </a:cubicBezTo>
                    <a:cubicBezTo>
                      <a:pt x="3556" y="3989"/>
                      <a:pt x="3581" y="3993"/>
                      <a:pt x="3609" y="3993"/>
                    </a:cubicBezTo>
                    <a:cubicBezTo>
                      <a:pt x="3676" y="3993"/>
                      <a:pt x="3756" y="3969"/>
                      <a:pt x="3803" y="3945"/>
                    </a:cubicBezTo>
                    <a:cubicBezTo>
                      <a:pt x="3837" y="4012"/>
                      <a:pt x="3937" y="4079"/>
                      <a:pt x="4037" y="4112"/>
                    </a:cubicBezTo>
                    <a:cubicBezTo>
                      <a:pt x="4078" y="4126"/>
                      <a:pt x="4120" y="4134"/>
                      <a:pt x="4159" y="4134"/>
                    </a:cubicBezTo>
                    <a:cubicBezTo>
                      <a:pt x="4214" y="4134"/>
                      <a:pt x="4265" y="4118"/>
                      <a:pt x="4304" y="4079"/>
                    </a:cubicBezTo>
                    <a:cubicBezTo>
                      <a:pt x="4368" y="4208"/>
                      <a:pt x="4489" y="4282"/>
                      <a:pt x="4620" y="4282"/>
                    </a:cubicBezTo>
                    <a:cubicBezTo>
                      <a:pt x="4692" y="4282"/>
                      <a:pt x="4767" y="4260"/>
                      <a:pt x="4838" y="4212"/>
                    </a:cubicBezTo>
                    <a:cubicBezTo>
                      <a:pt x="4871" y="4312"/>
                      <a:pt x="4938" y="4379"/>
                      <a:pt x="5038" y="4412"/>
                    </a:cubicBezTo>
                    <a:lnTo>
                      <a:pt x="5071" y="4412"/>
                    </a:lnTo>
                    <a:cubicBezTo>
                      <a:pt x="5094" y="4418"/>
                      <a:pt x="5117" y="4421"/>
                      <a:pt x="5140" y="4421"/>
                    </a:cubicBezTo>
                    <a:cubicBezTo>
                      <a:pt x="5249" y="4421"/>
                      <a:pt x="5355" y="4356"/>
                      <a:pt x="5438" y="4246"/>
                    </a:cubicBezTo>
                    <a:cubicBezTo>
                      <a:pt x="5513" y="4321"/>
                      <a:pt x="5607" y="4358"/>
                      <a:pt x="5705" y="4358"/>
                    </a:cubicBezTo>
                    <a:cubicBezTo>
                      <a:pt x="5738" y="4358"/>
                      <a:pt x="5772" y="4354"/>
                      <a:pt x="5805" y="4346"/>
                    </a:cubicBezTo>
                    <a:cubicBezTo>
                      <a:pt x="5938" y="4279"/>
                      <a:pt x="6005" y="4146"/>
                      <a:pt x="6038" y="4012"/>
                    </a:cubicBezTo>
                    <a:cubicBezTo>
                      <a:pt x="6172" y="4012"/>
                      <a:pt x="6305" y="3945"/>
                      <a:pt x="6372" y="3812"/>
                    </a:cubicBezTo>
                    <a:cubicBezTo>
                      <a:pt x="6472" y="3679"/>
                      <a:pt x="6472" y="3545"/>
                      <a:pt x="6372" y="3412"/>
                    </a:cubicBezTo>
                    <a:cubicBezTo>
                      <a:pt x="6505" y="3312"/>
                      <a:pt x="6572" y="3178"/>
                      <a:pt x="6572" y="3045"/>
                    </a:cubicBezTo>
                    <a:cubicBezTo>
                      <a:pt x="6539" y="2911"/>
                      <a:pt x="6472" y="2778"/>
                      <a:pt x="6372" y="2745"/>
                    </a:cubicBezTo>
                    <a:cubicBezTo>
                      <a:pt x="6439" y="2645"/>
                      <a:pt x="6439" y="2511"/>
                      <a:pt x="6405" y="2411"/>
                    </a:cubicBezTo>
                    <a:cubicBezTo>
                      <a:pt x="6372" y="2278"/>
                      <a:pt x="6272" y="2211"/>
                      <a:pt x="6172" y="2178"/>
                    </a:cubicBezTo>
                    <a:cubicBezTo>
                      <a:pt x="6205" y="2077"/>
                      <a:pt x="6205" y="1944"/>
                      <a:pt x="6172" y="1844"/>
                    </a:cubicBezTo>
                    <a:cubicBezTo>
                      <a:pt x="6105" y="1744"/>
                      <a:pt x="6005" y="1677"/>
                      <a:pt x="5905" y="1677"/>
                    </a:cubicBezTo>
                    <a:cubicBezTo>
                      <a:pt x="5938" y="1577"/>
                      <a:pt x="5905" y="1444"/>
                      <a:pt x="5838" y="1344"/>
                    </a:cubicBezTo>
                    <a:cubicBezTo>
                      <a:pt x="5772" y="1277"/>
                      <a:pt x="5671" y="1210"/>
                      <a:pt x="5538" y="1210"/>
                    </a:cubicBezTo>
                    <a:cubicBezTo>
                      <a:pt x="5571" y="1110"/>
                      <a:pt x="5505" y="977"/>
                      <a:pt x="5438" y="910"/>
                    </a:cubicBezTo>
                    <a:cubicBezTo>
                      <a:pt x="5365" y="861"/>
                      <a:pt x="5291" y="830"/>
                      <a:pt x="5218" y="830"/>
                    </a:cubicBezTo>
                    <a:cubicBezTo>
                      <a:pt x="5191" y="830"/>
                      <a:pt x="5165" y="834"/>
                      <a:pt x="5138" y="843"/>
                    </a:cubicBezTo>
                    <a:cubicBezTo>
                      <a:pt x="5138" y="710"/>
                      <a:pt x="5071" y="610"/>
                      <a:pt x="4971" y="543"/>
                    </a:cubicBezTo>
                    <a:cubicBezTo>
                      <a:pt x="4912" y="504"/>
                      <a:pt x="4854" y="488"/>
                      <a:pt x="4795" y="488"/>
                    </a:cubicBezTo>
                    <a:cubicBezTo>
                      <a:pt x="4754" y="488"/>
                      <a:pt x="4712" y="496"/>
                      <a:pt x="4671" y="510"/>
                    </a:cubicBezTo>
                    <a:cubicBezTo>
                      <a:pt x="4637" y="410"/>
                      <a:pt x="4571" y="310"/>
                      <a:pt x="4471" y="276"/>
                    </a:cubicBezTo>
                    <a:cubicBezTo>
                      <a:pt x="4432" y="251"/>
                      <a:pt x="4389" y="240"/>
                      <a:pt x="4345" y="240"/>
                    </a:cubicBezTo>
                    <a:cubicBezTo>
                      <a:pt x="4273" y="240"/>
                      <a:pt x="4199" y="268"/>
                      <a:pt x="4137" y="310"/>
                    </a:cubicBezTo>
                    <a:cubicBezTo>
                      <a:pt x="4104" y="176"/>
                      <a:pt x="4004" y="109"/>
                      <a:pt x="3904" y="76"/>
                    </a:cubicBezTo>
                    <a:cubicBezTo>
                      <a:pt x="3879" y="68"/>
                      <a:pt x="3851" y="63"/>
                      <a:pt x="3824" y="63"/>
                    </a:cubicBezTo>
                    <a:cubicBezTo>
                      <a:pt x="3741" y="63"/>
                      <a:pt x="3653" y="101"/>
                      <a:pt x="3603" y="176"/>
                    </a:cubicBezTo>
                    <a:cubicBezTo>
                      <a:pt x="3537" y="76"/>
                      <a:pt x="3437" y="9"/>
                      <a:pt x="3336" y="9"/>
                    </a:cubicBezTo>
                    <a:cubicBezTo>
                      <a:pt x="3312" y="3"/>
                      <a:pt x="3289" y="0"/>
                      <a:pt x="3266" y="0"/>
                    </a:cubicBezTo>
                    <a:cubicBezTo>
                      <a:pt x="3167" y="0"/>
                      <a:pt x="3091" y="55"/>
                      <a:pt x="3036" y="109"/>
                    </a:cubicBezTo>
                    <a:cubicBezTo>
                      <a:pt x="2982" y="55"/>
                      <a:pt x="2883" y="0"/>
                      <a:pt x="2794" y="0"/>
                    </a:cubicBezTo>
                    <a:close/>
                  </a:path>
                </a:pathLst>
              </a:custGeom>
              <a:solidFill>
                <a:srgbClr val="96F3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3245813" y="761307"/>
                <a:ext cx="160894" cy="120225"/>
              </a:xfrm>
              <a:custGeom>
                <a:avLst/>
                <a:gdLst/>
                <a:ahLst/>
                <a:cxnLst/>
                <a:rect l="l" t="t" r="r" b="b"/>
                <a:pathLst>
                  <a:path w="5772" h="4313" extrusionOk="0">
                    <a:moveTo>
                      <a:pt x="2502" y="1"/>
                    </a:moveTo>
                    <a:cubicBezTo>
                      <a:pt x="2402" y="34"/>
                      <a:pt x="2302" y="101"/>
                      <a:pt x="2269" y="201"/>
                    </a:cubicBezTo>
                    <a:cubicBezTo>
                      <a:pt x="2220" y="152"/>
                      <a:pt x="2135" y="121"/>
                      <a:pt x="2067" y="121"/>
                    </a:cubicBezTo>
                    <a:cubicBezTo>
                      <a:pt x="2042" y="121"/>
                      <a:pt x="2020" y="125"/>
                      <a:pt x="2002" y="134"/>
                    </a:cubicBezTo>
                    <a:cubicBezTo>
                      <a:pt x="1868" y="168"/>
                      <a:pt x="1802" y="234"/>
                      <a:pt x="1768" y="368"/>
                    </a:cubicBezTo>
                    <a:cubicBezTo>
                      <a:pt x="1718" y="335"/>
                      <a:pt x="1668" y="318"/>
                      <a:pt x="1622" y="318"/>
                    </a:cubicBezTo>
                    <a:cubicBezTo>
                      <a:pt x="1577" y="318"/>
                      <a:pt x="1535" y="335"/>
                      <a:pt x="1501" y="368"/>
                    </a:cubicBezTo>
                    <a:cubicBezTo>
                      <a:pt x="1401" y="401"/>
                      <a:pt x="1301" y="501"/>
                      <a:pt x="1301" y="601"/>
                    </a:cubicBezTo>
                    <a:cubicBezTo>
                      <a:pt x="1260" y="588"/>
                      <a:pt x="1218" y="579"/>
                      <a:pt x="1177" y="579"/>
                    </a:cubicBezTo>
                    <a:cubicBezTo>
                      <a:pt x="1118" y="579"/>
                      <a:pt x="1060" y="596"/>
                      <a:pt x="1001" y="635"/>
                    </a:cubicBezTo>
                    <a:cubicBezTo>
                      <a:pt x="934" y="735"/>
                      <a:pt x="868" y="835"/>
                      <a:pt x="834" y="935"/>
                    </a:cubicBezTo>
                    <a:cubicBezTo>
                      <a:pt x="809" y="927"/>
                      <a:pt x="784" y="922"/>
                      <a:pt x="760" y="922"/>
                    </a:cubicBezTo>
                    <a:cubicBezTo>
                      <a:pt x="686" y="922"/>
                      <a:pt x="617" y="960"/>
                      <a:pt x="567" y="1035"/>
                    </a:cubicBezTo>
                    <a:cubicBezTo>
                      <a:pt x="501" y="1102"/>
                      <a:pt x="434" y="1235"/>
                      <a:pt x="434" y="1369"/>
                    </a:cubicBezTo>
                    <a:cubicBezTo>
                      <a:pt x="301" y="1369"/>
                      <a:pt x="201" y="1469"/>
                      <a:pt x="167" y="1569"/>
                    </a:cubicBezTo>
                    <a:cubicBezTo>
                      <a:pt x="100" y="1702"/>
                      <a:pt x="100" y="1869"/>
                      <a:pt x="167" y="2002"/>
                    </a:cubicBezTo>
                    <a:cubicBezTo>
                      <a:pt x="67" y="2102"/>
                      <a:pt x="0" y="2236"/>
                      <a:pt x="0" y="2369"/>
                    </a:cubicBezTo>
                    <a:cubicBezTo>
                      <a:pt x="34" y="2503"/>
                      <a:pt x="100" y="2603"/>
                      <a:pt x="234" y="2670"/>
                    </a:cubicBezTo>
                    <a:cubicBezTo>
                      <a:pt x="167" y="2803"/>
                      <a:pt x="201" y="2936"/>
                      <a:pt x="301" y="3036"/>
                    </a:cubicBezTo>
                    <a:cubicBezTo>
                      <a:pt x="344" y="3101"/>
                      <a:pt x="415" y="3138"/>
                      <a:pt x="486" y="3138"/>
                    </a:cubicBezTo>
                    <a:cubicBezTo>
                      <a:pt x="526" y="3138"/>
                      <a:pt x="565" y="3127"/>
                      <a:pt x="601" y="3103"/>
                    </a:cubicBezTo>
                    <a:cubicBezTo>
                      <a:pt x="634" y="3203"/>
                      <a:pt x="701" y="3303"/>
                      <a:pt x="834" y="3337"/>
                    </a:cubicBezTo>
                    <a:cubicBezTo>
                      <a:pt x="852" y="3346"/>
                      <a:pt x="872" y="3350"/>
                      <a:pt x="894" y="3350"/>
                    </a:cubicBezTo>
                    <a:cubicBezTo>
                      <a:pt x="952" y="3350"/>
                      <a:pt x="1019" y="3319"/>
                      <a:pt x="1068" y="3270"/>
                    </a:cubicBezTo>
                    <a:cubicBezTo>
                      <a:pt x="1101" y="3370"/>
                      <a:pt x="1168" y="3437"/>
                      <a:pt x="1268" y="3470"/>
                    </a:cubicBezTo>
                    <a:cubicBezTo>
                      <a:pt x="1286" y="3479"/>
                      <a:pt x="1306" y="3483"/>
                      <a:pt x="1327" y="3483"/>
                    </a:cubicBezTo>
                    <a:cubicBezTo>
                      <a:pt x="1386" y="3483"/>
                      <a:pt x="1453" y="3452"/>
                      <a:pt x="1501" y="3403"/>
                    </a:cubicBezTo>
                    <a:cubicBezTo>
                      <a:pt x="1535" y="3503"/>
                      <a:pt x="1602" y="3570"/>
                      <a:pt x="1702" y="3570"/>
                    </a:cubicBezTo>
                    <a:cubicBezTo>
                      <a:pt x="1731" y="3580"/>
                      <a:pt x="1757" y="3584"/>
                      <a:pt x="1783" y="3584"/>
                    </a:cubicBezTo>
                    <a:cubicBezTo>
                      <a:pt x="1844" y="3584"/>
                      <a:pt x="1898" y="3560"/>
                      <a:pt x="1968" y="3537"/>
                    </a:cubicBezTo>
                    <a:cubicBezTo>
                      <a:pt x="1968" y="3604"/>
                      <a:pt x="2035" y="3670"/>
                      <a:pt x="2135" y="3704"/>
                    </a:cubicBezTo>
                    <a:cubicBezTo>
                      <a:pt x="2162" y="3713"/>
                      <a:pt x="2189" y="3717"/>
                      <a:pt x="2215" y="3717"/>
                    </a:cubicBezTo>
                    <a:cubicBezTo>
                      <a:pt x="2287" y="3717"/>
                      <a:pt x="2353" y="3686"/>
                      <a:pt x="2402" y="3637"/>
                    </a:cubicBezTo>
                    <a:cubicBezTo>
                      <a:pt x="2435" y="3737"/>
                      <a:pt x="2502" y="3804"/>
                      <a:pt x="2569" y="3837"/>
                    </a:cubicBezTo>
                    <a:cubicBezTo>
                      <a:pt x="2669" y="3837"/>
                      <a:pt x="2769" y="3837"/>
                      <a:pt x="2836" y="3770"/>
                    </a:cubicBezTo>
                    <a:cubicBezTo>
                      <a:pt x="2869" y="3870"/>
                      <a:pt x="2936" y="3937"/>
                      <a:pt x="3036" y="3937"/>
                    </a:cubicBezTo>
                    <a:cubicBezTo>
                      <a:pt x="3054" y="3946"/>
                      <a:pt x="3074" y="3950"/>
                      <a:pt x="3095" y="3950"/>
                    </a:cubicBezTo>
                    <a:cubicBezTo>
                      <a:pt x="3154" y="3950"/>
                      <a:pt x="3221" y="3919"/>
                      <a:pt x="3269" y="3870"/>
                    </a:cubicBezTo>
                    <a:cubicBezTo>
                      <a:pt x="3303" y="3970"/>
                      <a:pt x="3369" y="4037"/>
                      <a:pt x="3470" y="4071"/>
                    </a:cubicBezTo>
                    <a:cubicBezTo>
                      <a:pt x="3496" y="4079"/>
                      <a:pt x="3521" y="4084"/>
                      <a:pt x="3544" y="4084"/>
                    </a:cubicBezTo>
                    <a:cubicBezTo>
                      <a:pt x="3608" y="4084"/>
                      <a:pt x="3663" y="4053"/>
                      <a:pt x="3736" y="4004"/>
                    </a:cubicBezTo>
                    <a:cubicBezTo>
                      <a:pt x="3736" y="4104"/>
                      <a:pt x="3803" y="4171"/>
                      <a:pt x="3903" y="4204"/>
                    </a:cubicBezTo>
                    <a:cubicBezTo>
                      <a:pt x="3964" y="4155"/>
                      <a:pt x="4035" y="4133"/>
                      <a:pt x="4101" y="4133"/>
                    </a:cubicBezTo>
                    <a:cubicBezTo>
                      <a:pt x="4214" y="4133"/>
                      <a:pt x="4316" y="4198"/>
                      <a:pt x="4337" y="4304"/>
                    </a:cubicBezTo>
                    <a:cubicBezTo>
                      <a:pt x="4360" y="4310"/>
                      <a:pt x="4384" y="4313"/>
                      <a:pt x="4407" y="4313"/>
                    </a:cubicBezTo>
                    <a:cubicBezTo>
                      <a:pt x="4515" y="4313"/>
                      <a:pt x="4615" y="4253"/>
                      <a:pt x="4670" y="4171"/>
                    </a:cubicBezTo>
                    <a:cubicBezTo>
                      <a:pt x="4725" y="4226"/>
                      <a:pt x="4791" y="4250"/>
                      <a:pt x="4855" y="4250"/>
                    </a:cubicBezTo>
                    <a:cubicBezTo>
                      <a:pt x="4907" y="4250"/>
                      <a:pt x="4959" y="4234"/>
                      <a:pt x="5004" y="4204"/>
                    </a:cubicBezTo>
                    <a:cubicBezTo>
                      <a:pt x="5104" y="4137"/>
                      <a:pt x="5204" y="4037"/>
                      <a:pt x="5204" y="3870"/>
                    </a:cubicBezTo>
                    <a:cubicBezTo>
                      <a:pt x="5222" y="3875"/>
                      <a:pt x="5240" y="3877"/>
                      <a:pt x="5258" y="3877"/>
                    </a:cubicBezTo>
                    <a:cubicBezTo>
                      <a:pt x="5372" y="3877"/>
                      <a:pt x="5480" y="3790"/>
                      <a:pt x="5538" y="3704"/>
                    </a:cubicBezTo>
                    <a:cubicBezTo>
                      <a:pt x="5638" y="3570"/>
                      <a:pt x="5638" y="3403"/>
                      <a:pt x="5571" y="3237"/>
                    </a:cubicBezTo>
                    <a:cubicBezTo>
                      <a:pt x="5671" y="3170"/>
                      <a:pt x="5771" y="3036"/>
                      <a:pt x="5738" y="2870"/>
                    </a:cubicBezTo>
                    <a:cubicBezTo>
                      <a:pt x="5738" y="2770"/>
                      <a:pt x="5704" y="2636"/>
                      <a:pt x="5604" y="2569"/>
                    </a:cubicBezTo>
                    <a:cubicBezTo>
                      <a:pt x="5638" y="2469"/>
                      <a:pt x="5671" y="2369"/>
                      <a:pt x="5638" y="2236"/>
                    </a:cubicBezTo>
                    <a:cubicBezTo>
                      <a:pt x="5604" y="2136"/>
                      <a:pt x="5538" y="2069"/>
                      <a:pt x="5438" y="2036"/>
                    </a:cubicBezTo>
                    <a:cubicBezTo>
                      <a:pt x="5471" y="1936"/>
                      <a:pt x="5471" y="1836"/>
                      <a:pt x="5438" y="1702"/>
                    </a:cubicBezTo>
                    <a:cubicBezTo>
                      <a:pt x="5404" y="1635"/>
                      <a:pt x="5304" y="1569"/>
                      <a:pt x="5204" y="1535"/>
                    </a:cubicBezTo>
                    <a:cubicBezTo>
                      <a:pt x="5237" y="1435"/>
                      <a:pt x="5204" y="1335"/>
                      <a:pt x="5171" y="1235"/>
                    </a:cubicBezTo>
                    <a:cubicBezTo>
                      <a:pt x="5104" y="1135"/>
                      <a:pt x="5004" y="1102"/>
                      <a:pt x="4904" y="1102"/>
                    </a:cubicBezTo>
                    <a:cubicBezTo>
                      <a:pt x="4937" y="1002"/>
                      <a:pt x="4904" y="902"/>
                      <a:pt x="4837" y="802"/>
                    </a:cubicBezTo>
                    <a:cubicBezTo>
                      <a:pt x="4788" y="753"/>
                      <a:pt x="4704" y="722"/>
                      <a:pt x="4636" y="722"/>
                    </a:cubicBezTo>
                    <a:cubicBezTo>
                      <a:pt x="4611" y="722"/>
                      <a:pt x="4588" y="726"/>
                      <a:pt x="4570" y="735"/>
                    </a:cubicBezTo>
                    <a:cubicBezTo>
                      <a:pt x="4570" y="635"/>
                      <a:pt x="4504" y="535"/>
                      <a:pt x="4437" y="468"/>
                    </a:cubicBezTo>
                    <a:cubicBezTo>
                      <a:pt x="4387" y="435"/>
                      <a:pt x="4337" y="418"/>
                      <a:pt x="4291" y="418"/>
                    </a:cubicBezTo>
                    <a:cubicBezTo>
                      <a:pt x="4245" y="418"/>
                      <a:pt x="4203" y="435"/>
                      <a:pt x="4170" y="468"/>
                    </a:cubicBezTo>
                    <a:cubicBezTo>
                      <a:pt x="4137" y="368"/>
                      <a:pt x="4070" y="268"/>
                      <a:pt x="4003" y="234"/>
                    </a:cubicBezTo>
                    <a:cubicBezTo>
                      <a:pt x="3965" y="209"/>
                      <a:pt x="3927" y="198"/>
                      <a:pt x="3889" y="198"/>
                    </a:cubicBezTo>
                    <a:cubicBezTo>
                      <a:pt x="3827" y="198"/>
                      <a:pt x="3765" y="227"/>
                      <a:pt x="3703" y="268"/>
                    </a:cubicBezTo>
                    <a:cubicBezTo>
                      <a:pt x="3670" y="168"/>
                      <a:pt x="3603" y="68"/>
                      <a:pt x="3503" y="68"/>
                    </a:cubicBezTo>
                    <a:cubicBezTo>
                      <a:pt x="3476" y="59"/>
                      <a:pt x="3449" y="55"/>
                      <a:pt x="3423" y="55"/>
                    </a:cubicBezTo>
                    <a:cubicBezTo>
                      <a:pt x="3352" y="55"/>
                      <a:pt x="3285" y="86"/>
                      <a:pt x="3236" y="134"/>
                    </a:cubicBezTo>
                    <a:cubicBezTo>
                      <a:pt x="3203" y="68"/>
                      <a:pt x="3103" y="1"/>
                      <a:pt x="3003" y="1"/>
                    </a:cubicBezTo>
                    <a:cubicBezTo>
                      <a:pt x="2902" y="1"/>
                      <a:pt x="2802" y="34"/>
                      <a:pt x="2736" y="134"/>
                    </a:cubicBezTo>
                    <a:cubicBezTo>
                      <a:pt x="2702" y="34"/>
                      <a:pt x="2602" y="1"/>
                      <a:pt x="2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 name="Google Shape;314;p30"/>
            <p:cNvSpPr/>
            <p:nvPr/>
          </p:nvSpPr>
          <p:spPr>
            <a:xfrm>
              <a:off x="3386224" y="1157451"/>
              <a:ext cx="747607" cy="274541"/>
            </a:xfrm>
            <a:custGeom>
              <a:avLst/>
              <a:gdLst/>
              <a:ahLst/>
              <a:cxnLst/>
              <a:rect l="l" t="t" r="r" b="b"/>
              <a:pathLst>
                <a:path w="26820" h="9849" extrusionOk="0">
                  <a:moveTo>
                    <a:pt x="24585" y="0"/>
                  </a:moveTo>
                  <a:cubicBezTo>
                    <a:pt x="22183" y="1735"/>
                    <a:pt x="17279" y="3469"/>
                    <a:pt x="15078" y="4503"/>
                  </a:cubicBezTo>
                  <a:cubicBezTo>
                    <a:pt x="14950" y="4562"/>
                    <a:pt x="14765" y="4588"/>
                    <a:pt x="14530" y="4588"/>
                  </a:cubicBezTo>
                  <a:cubicBezTo>
                    <a:pt x="12617" y="4588"/>
                    <a:pt x="7461" y="2797"/>
                    <a:pt x="4370" y="1668"/>
                  </a:cubicBezTo>
                  <a:cubicBezTo>
                    <a:pt x="4071" y="1556"/>
                    <a:pt x="3761" y="1502"/>
                    <a:pt x="3456" y="1502"/>
                  </a:cubicBezTo>
                  <a:cubicBezTo>
                    <a:pt x="2399" y="1502"/>
                    <a:pt x="1389" y="2142"/>
                    <a:pt x="1001" y="3202"/>
                  </a:cubicBezTo>
                  <a:lnTo>
                    <a:pt x="567" y="4203"/>
                  </a:lnTo>
                  <a:cubicBezTo>
                    <a:pt x="0" y="5704"/>
                    <a:pt x="834" y="7372"/>
                    <a:pt x="2369" y="7772"/>
                  </a:cubicBezTo>
                  <a:cubicBezTo>
                    <a:pt x="5573" y="8619"/>
                    <a:pt x="10749" y="9848"/>
                    <a:pt x="14224" y="9848"/>
                  </a:cubicBezTo>
                  <a:cubicBezTo>
                    <a:pt x="14584" y="9848"/>
                    <a:pt x="14925" y="9835"/>
                    <a:pt x="15245" y="9807"/>
                  </a:cubicBezTo>
                  <a:cubicBezTo>
                    <a:pt x="17446" y="9607"/>
                    <a:pt x="24818" y="5004"/>
                    <a:pt x="26819" y="1268"/>
                  </a:cubicBezTo>
                  <a:cubicBezTo>
                    <a:pt x="26553" y="801"/>
                    <a:pt x="25152" y="100"/>
                    <a:pt x="24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4030603" y="1101643"/>
              <a:ext cx="165550" cy="111611"/>
            </a:xfrm>
            <a:custGeom>
              <a:avLst/>
              <a:gdLst/>
              <a:ahLst/>
              <a:cxnLst/>
              <a:rect l="l" t="t" r="r" b="b"/>
              <a:pathLst>
                <a:path w="5939" h="4004" extrusionOk="0">
                  <a:moveTo>
                    <a:pt x="2036" y="1"/>
                  </a:moveTo>
                  <a:cubicBezTo>
                    <a:pt x="2036" y="1"/>
                    <a:pt x="1" y="2136"/>
                    <a:pt x="1335" y="4004"/>
                  </a:cubicBezTo>
                  <a:lnTo>
                    <a:pt x="3537" y="3537"/>
                  </a:lnTo>
                  <a:lnTo>
                    <a:pt x="5938" y="1202"/>
                  </a:lnTo>
                  <a:lnTo>
                    <a:pt x="2036" y="1"/>
                  </a:ln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4087331" y="1020748"/>
              <a:ext cx="124629" cy="114399"/>
            </a:xfrm>
            <a:custGeom>
              <a:avLst/>
              <a:gdLst/>
              <a:ahLst/>
              <a:cxnLst/>
              <a:rect l="l" t="t" r="r" b="b"/>
              <a:pathLst>
                <a:path w="4471" h="4104" extrusionOk="0">
                  <a:moveTo>
                    <a:pt x="901" y="1"/>
                  </a:moveTo>
                  <a:lnTo>
                    <a:pt x="1" y="2903"/>
                  </a:lnTo>
                  <a:lnTo>
                    <a:pt x="3903" y="4104"/>
                  </a:lnTo>
                  <a:lnTo>
                    <a:pt x="4470" y="901"/>
                  </a:lnTo>
                  <a:lnTo>
                    <a:pt x="9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3250469" y="905453"/>
              <a:ext cx="96726" cy="40948"/>
            </a:xfrm>
            <a:custGeom>
              <a:avLst/>
              <a:gdLst/>
              <a:ahLst/>
              <a:cxnLst/>
              <a:rect l="l" t="t" r="r" b="b"/>
              <a:pathLst>
                <a:path w="3470" h="1469" extrusionOk="0">
                  <a:moveTo>
                    <a:pt x="801" y="0"/>
                  </a:moveTo>
                  <a:lnTo>
                    <a:pt x="0" y="1134"/>
                  </a:lnTo>
                  <a:lnTo>
                    <a:pt x="2469" y="1468"/>
                  </a:lnTo>
                  <a:lnTo>
                    <a:pt x="3469" y="734"/>
                  </a:lnTo>
                  <a:lnTo>
                    <a:pt x="8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3157475" y="870106"/>
              <a:ext cx="52098" cy="52098"/>
            </a:xfrm>
            <a:custGeom>
              <a:avLst/>
              <a:gdLst/>
              <a:ahLst/>
              <a:cxnLst/>
              <a:rect l="l" t="t" r="r" b="b"/>
              <a:pathLst>
                <a:path w="1869" h="1869" extrusionOk="0">
                  <a:moveTo>
                    <a:pt x="0" y="1"/>
                  </a:moveTo>
                  <a:lnTo>
                    <a:pt x="67" y="935"/>
                  </a:lnTo>
                  <a:lnTo>
                    <a:pt x="1702" y="1869"/>
                  </a:lnTo>
                  <a:lnTo>
                    <a:pt x="1868" y="56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3150952" y="968285"/>
              <a:ext cx="127417" cy="43206"/>
            </a:xfrm>
            <a:custGeom>
              <a:avLst/>
              <a:gdLst/>
              <a:ahLst/>
              <a:cxnLst/>
              <a:rect l="l" t="t" r="r" b="b"/>
              <a:pathLst>
                <a:path w="4571" h="1550" extrusionOk="0">
                  <a:moveTo>
                    <a:pt x="143" y="1"/>
                  </a:moveTo>
                  <a:cubicBezTo>
                    <a:pt x="98" y="1"/>
                    <a:pt x="58" y="24"/>
                    <a:pt x="34" y="48"/>
                  </a:cubicBezTo>
                  <a:cubicBezTo>
                    <a:pt x="1" y="115"/>
                    <a:pt x="34" y="181"/>
                    <a:pt x="68" y="215"/>
                  </a:cubicBezTo>
                  <a:cubicBezTo>
                    <a:pt x="1435" y="982"/>
                    <a:pt x="2903" y="1449"/>
                    <a:pt x="4471" y="1549"/>
                  </a:cubicBezTo>
                  <a:cubicBezTo>
                    <a:pt x="4538" y="1549"/>
                    <a:pt x="4571" y="1482"/>
                    <a:pt x="4571" y="1416"/>
                  </a:cubicBezTo>
                  <a:cubicBezTo>
                    <a:pt x="4571" y="1349"/>
                    <a:pt x="4538" y="1282"/>
                    <a:pt x="4471" y="1282"/>
                  </a:cubicBezTo>
                  <a:cubicBezTo>
                    <a:pt x="2970" y="1182"/>
                    <a:pt x="1535" y="748"/>
                    <a:pt x="201" y="15"/>
                  </a:cubicBezTo>
                  <a:cubicBezTo>
                    <a:pt x="182" y="5"/>
                    <a:pt x="162"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3797226" y="1280746"/>
              <a:ext cx="26983" cy="152894"/>
            </a:xfrm>
            <a:custGeom>
              <a:avLst/>
              <a:gdLst/>
              <a:ahLst/>
              <a:cxnLst/>
              <a:rect l="l" t="t" r="r" b="b"/>
              <a:pathLst>
                <a:path w="968" h="5485" extrusionOk="0">
                  <a:moveTo>
                    <a:pt x="138" y="1"/>
                  </a:moveTo>
                  <a:cubicBezTo>
                    <a:pt x="123" y="1"/>
                    <a:pt x="109" y="5"/>
                    <a:pt x="100" y="14"/>
                  </a:cubicBezTo>
                  <a:cubicBezTo>
                    <a:pt x="34" y="47"/>
                    <a:pt x="0" y="114"/>
                    <a:pt x="34" y="180"/>
                  </a:cubicBezTo>
                  <a:cubicBezTo>
                    <a:pt x="300" y="914"/>
                    <a:pt x="867" y="3416"/>
                    <a:pt x="467" y="5351"/>
                  </a:cubicBezTo>
                  <a:cubicBezTo>
                    <a:pt x="467" y="5384"/>
                    <a:pt x="501" y="5451"/>
                    <a:pt x="567" y="5484"/>
                  </a:cubicBezTo>
                  <a:lnTo>
                    <a:pt x="601" y="5484"/>
                  </a:lnTo>
                  <a:cubicBezTo>
                    <a:pt x="634" y="5484"/>
                    <a:pt x="701" y="5451"/>
                    <a:pt x="701" y="5384"/>
                  </a:cubicBezTo>
                  <a:cubicBezTo>
                    <a:pt x="968" y="3616"/>
                    <a:pt x="801" y="1782"/>
                    <a:pt x="234" y="80"/>
                  </a:cubicBezTo>
                  <a:cubicBezTo>
                    <a:pt x="234" y="31"/>
                    <a:pt x="180" y="1"/>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3444791" y="1195892"/>
              <a:ext cx="79081" cy="198693"/>
            </a:xfrm>
            <a:custGeom>
              <a:avLst/>
              <a:gdLst/>
              <a:ahLst/>
              <a:cxnLst/>
              <a:rect l="l" t="t" r="r" b="b"/>
              <a:pathLst>
                <a:path w="2837" h="7128" extrusionOk="0">
                  <a:moveTo>
                    <a:pt x="1521" y="0"/>
                  </a:moveTo>
                  <a:cubicBezTo>
                    <a:pt x="1486" y="0"/>
                    <a:pt x="1455" y="16"/>
                    <a:pt x="1435" y="55"/>
                  </a:cubicBezTo>
                  <a:cubicBezTo>
                    <a:pt x="268" y="1590"/>
                    <a:pt x="1" y="3658"/>
                    <a:pt x="768" y="5459"/>
                  </a:cubicBezTo>
                  <a:cubicBezTo>
                    <a:pt x="1202" y="6427"/>
                    <a:pt x="1936" y="7060"/>
                    <a:pt x="2703" y="7127"/>
                  </a:cubicBezTo>
                  <a:cubicBezTo>
                    <a:pt x="2736" y="7127"/>
                    <a:pt x="2803" y="7060"/>
                    <a:pt x="2836" y="7027"/>
                  </a:cubicBezTo>
                  <a:cubicBezTo>
                    <a:pt x="2836" y="6960"/>
                    <a:pt x="2769" y="6894"/>
                    <a:pt x="2703" y="6894"/>
                  </a:cubicBezTo>
                  <a:cubicBezTo>
                    <a:pt x="2036" y="6827"/>
                    <a:pt x="1402" y="6260"/>
                    <a:pt x="1002" y="5393"/>
                  </a:cubicBezTo>
                  <a:cubicBezTo>
                    <a:pt x="268" y="3658"/>
                    <a:pt x="501" y="1690"/>
                    <a:pt x="1602" y="189"/>
                  </a:cubicBezTo>
                  <a:cubicBezTo>
                    <a:pt x="1669" y="122"/>
                    <a:pt x="1635" y="55"/>
                    <a:pt x="1602" y="22"/>
                  </a:cubicBezTo>
                  <a:cubicBezTo>
                    <a:pt x="1574" y="8"/>
                    <a:pt x="1547" y="0"/>
                    <a:pt x="1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2965912" y="1188086"/>
              <a:ext cx="162762" cy="155347"/>
            </a:xfrm>
            <a:custGeom>
              <a:avLst/>
              <a:gdLst/>
              <a:ahLst/>
              <a:cxnLst/>
              <a:rect l="l" t="t" r="r" b="b"/>
              <a:pathLst>
                <a:path w="5839" h="5573" extrusionOk="0">
                  <a:moveTo>
                    <a:pt x="5615" y="1"/>
                  </a:moveTo>
                  <a:cubicBezTo>
                    <a:pt x="2754" y="1"/>
                    <a:pt x="430" y="3128"/>
                    <a:pt x="1" y="5439"/>
                  </a:cubicBezTo>
                  <a:cubicBezTo>
                    <a:pt x="1" y="5506"/>
                    <a:pt x="34" y="5539"/>
                    <a:pt x="101" y="5573"/>
                  </a:cubicBezTo>
                  <a:lnTo>
                    <a:pt x="134" y="5573"/>
                  </a:lnTo>
                  <a:cubicBezTo>
                    <a:pt x="168" y="5573"/>
                    <a:pt x="234" y="5539"/>
                    <a:pt x="234" y="5472"/>
                  </a:cubicBezTo>
                  <a:cubicBezTo>
                    <a:pt x="663" y="3261"/>
                    <a:pt x="2888" y="234"/>
                    <a:pt x="5616" y="234"/>
                  </a:cubicBezTo>
                  <a:cubicBezTo>
                    <a:pt x="5646" y="234"/>
                    <a:pt x="5675" y="235"/>
                    <a:pt x="5705" y="235"/>
                  </a:cubicBezTo>
                  <a:cubicBezTo>
                    <a:pt x="5772" y="235"/>
                    <a:pt x="5838" y="202"/>
                    <a:pt x="5838" y="135"/>
                  </a:cubicBezTo>
                  <a:cubicBezTo>
                    <a:pt x="5838" y="69"/>
                    <a:pt x="5772" y="2"/>
                    <a:pt x="5705" y="2"/>
                  </a:cubicBezTo>
                  <a:cubicBezTo>
                    <a:pt x="5675" y="1"/>
                    <a:pt x="5645" y="1"/>
                    <a:pt x="5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4052012" y="1163946"/>
              <a:ext cx="80921" cy="40001"/>
            </a:xfrm>
            <a:custGeom>
              <a:avLst/>
              <a:gdLst/>
              <a:ahLst/>
              <a:cxnLst/>
              <a:rect l="l" t="t" r="r" b="b"/>
              <a:pathLst>
                <a:path w="2903" h="1435" extrusionOk="0">
                  <a:moveTo>
                    <a:pt x="133" y="1"/>
                  </a:moveTo>
                  <a:cubicBezTo>
                    <a:pt x="33" y="34"/>
                    <a:pt x="0" y="101"/>
                    <a:pt x="33" y="167"/>
                  </a:cubicBezTo>
                  <a:cubicBezTo>
                    <a:pt x="167" y="968"/>
                    <a:pt x="1334" y="1168"/>
                    <a:pt x="2302" y="1335"/>
                  </a:cubicBezTo>
                  <a:lnTo>
                    <a:pt x="2735" y="1435"/>
                  </a:lnTo>
                  <a:lnTo>
                    <a:pt x="2769" y="1435"/>
                  </a:lnTo>
                  <a:cubicBezTo>
                    <a:pt x="2835" y="1402"/>
                    <a:pt x="2869" y="1368"/>
                    <a:pt x="2902" y="1335"/>
                  </a:cubicBezTo>
                  <a:cubicBezTo>
                    <a:pt x="2902" y="1268"/>
                    <a:pt x="2869" y="1201"/>
                    <a:pt x="2802" y="1168"/>
                  </a:cubicBezTo>
                  <a:cubicBezTo>
                    <a:pt x="2669" y="1168"/>
                    <a:pt x="2502" y="1135"/>
                    <a:pt x="2335" y="1101"/>
                  </a:cubicBezTo>
                  <a:cubicBezTo>
                    <a:pt x="1468" y="935"/>
                    <a:pt x="367" y="768"/>
                    <a:pt x="267" y="101"/>
                  </a:cubicBezTo>
                  <a:cubicBezTo>
                    <a:pt x="234" y="34"/>
                    <a:pt x="167" y="1"/>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2667445" y="1044163"/>
              <a:ext cx="81311" cy="134692"/>
            </a:xfrm>
            <a:custGeom>
              <a:avLst/>
              <a:gdLst/>
              <a:ahLst/>
              <a:cxnLst/>
              <a:rect l="l" t="t" r="r" b="b"/>
              <a:pathLst>
                <a:path w="2917" h="4832" extrusionOk="0">
                  <a:moveTo>
                    <a:pt x="2732" y="0"/>
                  </a:moveTo>
                  <a:cubicBezTo>
                    <a:pt x="2710" y="0"/>
                    <a:pt x="2688" y="8"/>
                    <a:pt x="2669" y="28"/>
                  </a:cubicBezTo>
                  <a:cubicBezTo>
                    <a:pt x="1335" y="962"/>
                    <a:pt x="0" y="2963"/>
                    <a:pt x="67" y="4698"/>
                  </a:cubicBezTo>
                  <a:cubicBezTo>
                    <a:pt x="67" y="4765"/>
                    <a:pt x="134" y="4831"/>
                    <a:pt x="200" y="4831"/>
                  </a:cubicBezTo>
                  <a:cubicBezTo>
                    <a:pt x="267" y="4798"/>
                    <a:pt x="334" y="4765"/>
                    <a:pt x="334" y="4698"/>
                  </a:cubicBezTo>
                  <a:cubicBezTo>
                    <a:pt x="267" y="3030"/>
                    <a:pt x="1568" y="1095"/>
                    <a:pt x="2836" y="195"/>
                  </a:cubicBezTo>
                  <a:cubicBezTo>
                    <a:pt x="2916" y="141"/>
                    <a:pt x="2824" y="0"/>
                    <a:pt x="2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2380100" y="734685"/>
              <a:ext cx="81311" cy="33227"/>
            </a:xfrm>
            <a:custGeom>
              <a:avLst/>
              <a:gdLst/>
              <a:ahLst/>
              <a:cxnLst/>
              <a:rect l="l" t="t" r="r" b="b"/>
              <a:pathLst>
                <a:path w="2917" h="1192" extrusionOk="0">
                  <a:moveTo>
                    <a:pt x="2767" y="0"/>
                  </a:moveTo>
                  <a:cubicBezTo>
                    <a:pt x="2734" y="0"/>
                    <a:pt x="2699" y="16"/>
                    <a:pt x="2669" y="55"/>
                  </a:cubicBezTo>
                  <a:cubicBezTo>
                    <a:pt x="2316" y="599"/>
                    <a:pt x="1474" y="944"/>
                    <a:pt x="669" y="944"/>
                  </a:cubicBezTo>
                  <a:cubicBezTo>
                    <a:pt x="487" y="944"/>
                    <a:pt x="307" y="926"/>
                    <a:pt x="134" y="889"/>
                  </a:cubicBezTo>
                  <a:cubicBezTo>
                    <a:pt x="116" y="880"/>
                    <a:pt x="101" y="876"/>
                    <a:pt x="87" y="876"/>
                  </a:cubicBezTo>
                  <a:cubicBezTo>
                    <a:pt x="50" y="876"/>
                    <a:pt x="25" y="907"/>
                    <a:pt x="1" y="956"/>
                  </a:cubicBezTo>
                  <a:cubicBezTo>
                    <a:pt x="1" y="1023"/>
                    <a:pt x="34" y="1089"/>
                    <a:pt x="101" y="1123"/>
                  </a:cubicBezTo>
                  <a:cubicBezTo>
                    <a:pt x="301" y="1156"/>
                    <a:pt x="501" y="1189"/>
                    <a:pt x="701" y="1189"/>
                  </a:cubicBezTo>
                  <a:cubicBezTo>
                    <a:pt x="734" y="1191"/>
                    <a:pt x="766" y="1191"/>
                    <a:pt x="798" y="1191"/>
                  </a:cubicBezTo>
                  <a:cubicBezTo>
                    <a:pt x="1597" y="1191"/>
                    <a:pt x="2357" y="798"/>
                    <a:pt x="2870" y="189"/>
                  </a:cubicBezTo>
                  <a:cubicBezTo>
                    <a:pt x="2917" y="94"/>
                    <a:pt x="2847" y="0"/>
                    <a:pt x="2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3020771" y="1293206"/>
              <a:ext cx="356159" cy="413804"/>
            </a:xfrm>
            <a:custGeom>
              <a:avLst/>
              <a:gdLst/>
              <a:ahLst/>
              <a:cxnLst/>
              <a:rect l="l" t="t" r="r" b="b"/>
              <a:pathLst>
                <a:path w="12777" h="14845" extrusionOk="0">
                  <a:moveTo>
                    <a:pt x="7406" y="0"/>
                  </a:moveTo>
                  <a:cubicBezTo>
                    <a:pt x="4137" y="0"/>
                    <a:pt x="1035" y="3303"/>
                    <a:pt x="501" y="7406"/>
                  </a:cubicBezTo>
                  <a:cubicBezTo>
                    <a:pt x="1" y="11508"/>
                    <a:pt x="2236" y="14844"/>
                    <a:pt x="5538" y="14844"/>
                  </a:cubicBezTo>
                  <a:cubicBezTo>
                    <a:pt x="6005" y="14844"/>
                    <a:pt x="6506" y="14778"/>
                    <a:pt x="6939" y="14644"/>
                  </a:cubicBezTo>
                  <a:cubicBezTo>
                    <a:pt x="9675" y="13877"/>
                    <a:pt x="12010" y="10941"/>
                    <a:pt x="12477" y="7439"/>
                  </a:cubicBezTo>
                  <a:cubicBezTo>
                    <a:pt x="12777" y="5504"/>
                    <a:pt x="12310" y="3536"/>
                    <a:pt x="11176" y="1935"/>
                  </a:cubicBezTo>
                  <a:cubicBezTo>
                    <a:pt x="10308" y="734"/>
                    <a:pt x="8907" y="0"/>
                    <a:pt x="7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3092385" y="1336776"/>
              <a:ext cx="281761" cy="364661"/>
            </a:xfrm>
            <a:custGeom>
              <a:avLst/>
              <a:gdLst/>
              <a:ahLst/>
              <a:cxnLst/>
              <a:rect l="l" t="t" r="r" b="b"/>
              <a:pathLst>
                <a:path w="10108" h="13082" extrusionOk="0">
                  <a:moveTo>
                    <a:pt x="6719" y="1"/>
                  </a:moveTo>
                  <a:cubicBezTo>
                    <a:pt x="3538" y="1"/>
                    <a:pt x="693" y="2823"/>
                    <a:pt x="334" y="6410"/>
                  </a:cubicBezTo>
                  <a:cubicBezTo>
                    <a:pt x="0" y="9612"/>
                    <a:pt x="1768" y="12381"/>
                    <a:pt x="4404" y="13081"/>
                  </a:cubicBezTo>
                  <a:cubicBezTo>
                    <a:pt x="4937" y="12914"/>
                    <a:pt x="5438" y="12681"/>
                    <a:pt x="5938" y="12414"/>
                  </a:cubicBezTo>
                  <a:cubicBezTo>
                    <a:pt x="7939" y="11146"/>
                    <a:pt x="9541" y="8678"/>
                    <a:pt x="9908" y="5876"/>
                  </a:cubicBezTo>
                  <a:cubicBezTo>
                    <a:pt x="10108" y="4508"/>
                    <a:pt x="9941" y="3141"/>
                    <a:pt x="9474" y="1840"/>
                  </a:cubicBezTo>
                  <a:cubicBezTo>
                    <a:pt x="9274" y="1306"/>
                    <a:pt x="8974" y="806"/>
                    <a:pt x="8640" y="339"/>
                  </a:cubicBezTo>
                  <a:cubicBezTo>
                    <a:pt x="8073" y="138"/>
                    <a:pt x="7506" y="5"/>
                    <a:pt x="6939" y="5"/>
                  </a:cubicBezTo>
                  <a:cubicBezTo>
                    <a:pt x="6865" y="2"/>
                    <a:pt x="6792" y="1"/>
                    <a:pt x="6719" y="1"/>
                  </a:cubicBezTo>
                  <a:close/>
                </a:path>
              </a:pathLst>
            </a:custGeom>
            <a:solidFill>
              <a:srgbClr val="46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3184431" y="1388040"/>
              <a:ext cx="188797" cy="294778"/>
            </a:xfrm>
            <a:custGeom>
              <a:avLst/>
              <a:gdLst/>
              <a:ahLst/>
              <a:cxnLst/>
              <a:rect l="l" t="t" r="r" b="b"/>
              <a:pathLst>
                <a:path w="6773" h="10575" extrusionOk="0">
                  <a:moveTo>
                    <a:pt x="6139" y="1"/>
                  </a:moveTo>
                  <a:cubicBezTo>
                    <a:pt x="6038" y="34"/>
                    <a:pt x="5938" y="34"/>
                    <a:pt x="5838" y="34"/>
                  </a:cubicBezTo>
                  <a:cubicBezTo>
                    <a:pt x="2603" y="368"/>
                    <a:pt x="1" y="3170"/>
                    <a:pt x="68" y="6272"/>
                  </a:cubicBezTo>
                  <a:cubicBezTo>
                    <a:pt x="68" y="8040"/>
                    <a:pt x="1068" y="9708"/>
                    <a:pt x="2636" y="10575"/>
                  </a:cubicBezTo>
                  <a:cubicBezTo>
                    <a:pt x="4637" y="9307"/>
                    <a:pt x="6239" y="6839"/>
                    <a:pt x="6606" y="4037"/>
                  </a:cubicBezTo>
                  <a:cubicBezTo>
                    <a:pt x="6772" y="2669"/>
                    <a:pt x="6639" y="1302"/>
                    <a:pt x="6139" y="1"/>
                  </a:cubicBezTo>
                  <a:close/>
                </a:path>
              </a:pathLst>
            </a:custGeom>
            <a:solidFill>
              <a:srgbClr val="34B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3082154" y="1410313"/>
              <a:ext cx="201815" cy="165159"/>
            </a:xfrm>
            <a:custGeom>
              <a:avLst/>
              <a:gdLst/>
              <a:ahLst/>
              <a:cxnLst/>
              <a:rect l="l" t="t" r="r" b="b"/>
              <a:pathLst>
                <a:path w="7240" h="5925" extrusionOk="0">
                  <a:moveTo>
                    <a:pt x="2753" y="1"/>
                  </a:moveTo>
                  <a:cubicBezTo>
                    <a:pt x="2265" y="1"/>
                    <a:pt x="1733" y="201"/>
                    <a:pt x="1268" y="603"/>
                  </a:cubicBezTo>
                  <a:cubicBezTo>
                    <a:pt x="334" y="1403"/>
                    <a:pt x="1" y="2704"/>
                    <a:pt x="568" y="3538"/>
                  </a:cubicBezTo>
                  <a:lnTo>
                    <a:pt x="1935" y="5473"/>
                  </a:lnTo>
                  <a:cubicBezTo>
                    <a:pt x="2141" y="5772"/>
                    <a:pt x="2462" y="5924"/>
                    <a:pt x="2792" y="5924"/>
                  </a:cubicBezTo>
                  <a:cubicBezTo>
                    <a:pt x="3051" y="5924"/>
                    <a:pt x="3316" y="5830"/>
                    <a:pt x="3536" y="5640"/>
                  </a:cubicBezTo>
                  <a:lnTo>
                    <a:pt x="6005" y="3538"/>
                  </a:lnTo>
                  <a:cubicBezTo>
                    <a:pt x="6939" y="2704"/>
                    <a:pt x="7239" y="1403"/>
                    <a:pt x="6672" y="603"/>
                  </a:cubicBezTo>
                  <a:cubicBezTo>
                    <a:pt x="6392" y="203"/>
                    <a:pt x="5957" y="7"/>
                    <a:pt x="5474" y="7"/>
                  </a:cubicBezTo>
                  <a:cubicBezTo>
                    <a:pt x="5150" y="7"/>
                    <a:pt x="4805" y="95"/>
                    <a:pt x="4470" y="269"/>
                  </a:cubicBezTo>
                  <a:cubicBezTo>
                    <a:pt x="4345" y="325"/>
                    <a:pt x="4208" y="351"/>
                    <a:pt x="4072" y="351"/>
                  </a:cubicBezTo>
                  <a:cubicBezTo>
                    <a:pt x="3881" y="351"/>
                    <a:pt x="3692" y="300"/>
                    <a:pt x="3536" y="202"/>
                  </a:cubicBezTo>
                  <a:cubicBezTo>
                    <a:pt x="3304" y="68"/>
                    <a:pt x="3036" y="1"/>
                    <a:pt x="27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2986373" y="1735234"/>
              <a:ext cx="371964" cy="329761"/>
            </a:xfrm>
            <a:custGeom>
              <a:avLst/>
              <a:gdLst/>
              <a:ahLst/>
              <a:cxnLst/>
              <a:rect l="l" t="t" r="r" b="b"/>
              <a:pathLst>
                <a:path w="13344" h="11830" extrusionOk="0">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2986373" y="1735234"/>
              <a:ext cx="371964" cy="329761"/>
            </a:xfrm>
            <a:custGeom>
              <a:avLst/>
              <a:gdLst/>
              <a:ahLst/>
              <a:cxnLst/>
              <a:rect l="l" t="t" r="r" b="b"/>
              <a:pathLst>
                <a:path w="13344" h="11830" extrusionOk="0">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2916683" y="2064978"/>
              <a:ext cx="441651" cy="2490130"/>
            </a:xfrm>
            <a:custGeom>
              <a:avLst/>
              <a:gdLst/>
              <a:ahLst/>
              <a:cxnLst/>
              <a:rect l="l" t="t" r="r" b="b"/>
              <a:pathLst>
                <a:path w="15844" h="89332" extrusionOk="0">
                  <a:moveTo>
                    <a:pt x="2608" y="0"/>
                  </a:moveTo>
                  <a:cubicBezTo>
                    <a:pt x="1167" y="0"/>
                    <a:pt x="0" y="1188"/>
                    <a:pt x="99" y="2636"/>
                  </a:cubicBezTo>
                  <a:cubicBezTo>
                    <a:pt x="366" y="9641"/>
                    <a:pt x="1267" y="28721"/>
                    <a:pt x="3401" y="38595"/>
                  </a:cubicBezTo>
                  <a:cubicBezTo>
                    <a:pt x="4669" y="51804"/>
                    <a:pt x="6670" y="89331"/>
                    <a:pt x="6670" y="89331"/>
                  </a:cubicBezTo>
                  <a:lnTo>
                    <a:pt x="15844" y="89331"/>
                  </a:lnTo>
                  <a:cubicBezTo>
                    <a:pt x="15844" y="89331"/>
                    <a:pt x="12908" y="47568"/>
                    <a:pt x="10006" y="38595"/>
                  </a:cubicBezTo>
                  <a:cubicBezTo>
                    <a:pt x="12975" y="30556"/>
                    <a:pt x="12208" y="1"/>
                    <a:pt x="12208" y="1"/>
                  </a:cubicBezTo>
                  <a:lnTo>
                    <a:pt x="2668" y="1"/>
                  </a:lnTo>
                  <a:cubicBezTo>
                    <a:pt x="2648" y="0"/>
                    <a:pt x="2628" y="0"/>
                    <a:pt x="2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3182591" y="2364393"/>
              <a:ext cx="75346" cy="611856"/>
            </a:xfrm>
            <a:custGeom>
              <a:avLst/>
              <a:gdLst/>
              <a:ahLst/>
              <a:cxnLst/>
              <a:rect l="l" t="t" r="r" b="b"/>
              <a:pathLst>
                <a:path w="2703" h="21950" extrusionOk="0">
                  <a:moveTo>
                    <a:pt x="33" y="1"/>
                  </a:moveTo>
                  <a:cubicBezTo>
                    <a:pt x="33" y="1"/>
                    <a:pt x="0" y="13644"/>
                    <a:pt x="1701" y="21950"/>
                  </a:cubicBezTo>
                  <a:cubicBezTo>
                    <a:pt x="2335" y="16946"/>
                    <a:pt x="2602" y="10342"/>
                    <a:pt x="2702" y="4371"/>
                  </a:cubicBezTo>
                  <a:lnTo>
                    <a:pt x="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3061693" y="2064978"/>
              <a:ext cx="820138" cy="2490130"/>
            </a:xfrm>
            <a:custGeom>
              <a:avLst/>
              <a:gdLst/>
              <a:ahLst/>
              <a:cxnLst/>
              <a:rect l="l" t="t" r="r" b="b"/>
              <a:pathLst>
                <a:path w="29422" h="89332" extrusionOk="0">
                  <a:moveTo>
                    <a:pt x="1" y="1"/>
                  </a:moveTo>
                  <a:cubicBezTo>
                    <a:pt x="1" y="1"/>
                    <a:pt x="6539" y="30556"/>
                    <a:pt x="11109" y="38595"/>
                  </a:cubicBezTo>
                  <a:cubicBezTo>
                    <a:pt x="13077" y="57742"/>
                    <a:pt x="20248" y="89331"/>
                    <a:pt x="20248" y="89331"/>
                  </a:cubicBezTo>
                  <a:lnTo>
                    <a:pt x="29422" y="89331"/>
                  </a:lnTo>
                  <a:cubicBezTo>
                    <a:pt x="29422" y="89331"/>
                    <a:pt x="22050" y="50470"/>
                    <a:pt x="18314" y="38595"/>
                  </a:cubicBezTo>
                  <a:cubicBezTo>
                    <a:pt x="18447" y="28721"/>
                    <a:pt x="14911" y="9641"/>
                    <a:pt x="13777" y="2636"/>
                  </a:cubicBezTo>
                  <a:cubicBezTo>
                    <a:pt x="13510" y="1135"/>
                    <a:pt x="12209" y="1"/>
                    <a:pt x="106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3345302" y="3025219"/>
              <a:ext cx="220408" cy="228129"/>
            </a:xfrm>
            <a:custGeom>
              <a:avLst/>
              <a:gdLst/>
              <a:ahLst/>
              <a:cxnLst/>
              <a:rect l="l" t="t" r="r" b="b"/>
              <a:pathLst>
                <a:path w="7907" h="8184" extrusionOk="0">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3345302" y="3025219"/>
              <a:ext cx="220408" cy="228129"/>
            </a:xfrm>
            <a:custGeom>
              <a:avLst/>
              <a:gdLst/>
              <a:ahLst/>
              <a:cxnLst/>
              <a:rect l="l" t="t" r="r" b="b"/>
              <a:pathLst>
                <a:path w="7907" h="8184" extrusionOk="0">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3564741" y="4466820"/>
              <a:ext cx="178567" cy="88364"/>
            </a:xfrm>
            <a:custGeom>
              <a:avLst/>
              <a:gdLst/>
              <a:ahLst/>
              <a:cxnLst/>
              <a:rect l="l" t="t" r="r" b="b"/>
              <a:pathLst>
                <a:path w="6406" h="3170" extrusionOk="0">
                  <a:moveTo>
                    <a:pt x="3136" y="0"/>
                  </a:moveTo>
                  <a:cubicBezTo>
                    <a:pt x="1402" y="0"/>
                    <a:pt x="1" y="1435"/>
                    <a:pt x="101" y="3169"/>
                  </a:cubicBezTo>
                  <a:lnTo>
                    <a:pt x="6405" y="3169"/>
                  </a:lnTo>
                  <a:cubicBezTo>
                    <a:pt x="6339" y="1401"/>
                    <a:pt x="4871" y="34"/>
                    <a:pt x="3136"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2982665" y="3028202"/>
              <a:ext cx="187850" cy="223223"/>
            </a:xfrm>
            <a:custGeom>
              <a:avLst/>
              <a:gdLst/>
              <a:ahLst/>
              <a:cxnLst/>
              <a:rect l="l" t="t" r="r" b="b"/>
              <a:pathLst>
                <a:path w="6739" h="8008" extrusionOk="0">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2982665" y="3028202"/>
              <a:ext cx="187850" cy="223223"/>
            </a:xfrm>
            <a:custGeom>
              <a:avLst/>
              <a:gdLst/>
              <a:ahLst/>
              <a:cxnLst/>
              <a:rect l="l" t="t" r="r" b="b"/>
              <a:pathLst>
                <a:path w="6739" h="8008" extrusionOk="0">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3016144" y="4466820"/>
              <a:ext cx="175752" cy="88364"/>
            </a:xfrm>
            <a:custGeom>
              <a:avLst/>
              <a:gdLst/>
              <a:ahLst/>
              <a:cxnLst/>
              <a:rect l="l" t="t" r="r" b="b"/>
              <a:pathLst>
                <a:path w="6305" h="3170" extrusionOk="0">
                  <a:moveTo>
                    <a:pt x="3136" y="0"/>
                  </a:moveTo>
                  <a:cubicBezTo>
                    <a:pt x="1401" y="0"/>
                    <a:pt x="0" y="1401"/>
                    <a:pt x="0" y="3169"/>
                  </a:cubicBezTo>
                  <a:lnTo>
                    <a:pt x="6305" y="3169"/>
                  </a:lnTo>
                  <a:cubicBezTo>
                    <a:pt x="6305" y="1401"/>
                    <a:pt x="4904" y="0"/>
                    <a:pt x="3136"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3166785" y="2106820"/>
              <a:ext cx="250150" cy="320144"/>
            </a:xfrm>
            <a:custGeom>
              <a:avLst/>
              <a:gdLst/>
              <a:ahLst/>
              <a:cxnLst/>
              <a:rect l="l" t="t" r="r" b="b"/>
              <a:pathLst>
                <a:path w="8974" h="11485" extrusionOk="0">
                  <a:moveTo>
                    <a:pt x="8840" y="1"/>
                  </a:moveTo>
                  <a:cubicBezTo>
                    <a:pt x="7372" y="1"/>
                    <a:pt x="5604" y="935"/>
                    <a:pt x="3970" y="2569"/>
                  </a:cubicBezTo>
                  <a:cubicBezTo>
                    <a:pt x="2035" y="4504"/>
                    <a:pt x="0" y="7806"/>
                    <a:pt x="0" y="11376"/>
                  </a:cubicBezTo>
                  <a:cubicBezTo>
                    <a:pt x="0" y="11442"/>
                    <a:pt x="33" y="11476"/>
                    <a:pt x="100" y="11476"/>
                  </a:cubicBezTo>
                  <a:cubicBezTo>
                    <a:pt x="112" y="11482"/>
                    <a:pt x="125" y="11485"/>
                    <a:pt x="136" y="11485"/>
                  </a:cubicBezTo>
                  <a:cubicBezTo>
                    <a:pt x="189" y="11485"/>
                    <a:pt x="234" y="11430"/>
                    <a:pt x="234" y="11376"/>
                  </a:cubicBezTo>
                  <a:cubicBezTo>
                    <a:pt x="234" y="7873"/>
                    <a:pt x="2268" y="4637"/>
                    <a:pt x="4170" y="2769"/>
                  </a:cubicBezTo>
                  <a:cubicBezTo>
                    <a:pt x="5771" y="1168"/>
                    <a:pt x="7472" y="268"/>
                    <a:pt x="8840" y="268"/>
                  </a:cubicBezTo>
                  <a:cubicBezTo>
                    <a:pt x="8906" y="268"/>
                    <a:pt x="8973" y="201"/>
                    <a:pt x="8973" y="134"/>
                  </a:cubicBezTo>
                  <a:cubicBezTo>
                    <a:pt x="8973" y="68"/>
                    <a:pt x="8906" y="1"/>
                    <a:pt x="88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2950106" y="2207926"/>
              <a:ext cx="177647" cy="211348"/>
            </a:xfrm>
            <a:custGeom>
              <a:avLst/>
              <a:gdLst/>
              <a:ahLst/>
              <a:cxnLst/>
              <a:rect l="l" t="t" r="r" b="b"/>
              <a:pathLst>
                <a:path w="6373" h="7582" extrusionOk="0">
                  <a:moveTo>
                    <a:pt x="137" y="1"/>
                  </a:moveTo>
                  <a:cubicBezTo>
                    <a:pt x="125" y="1"/>
                    <a:pt x="113" y="4"/>
                    <a:pt x="101" y="10"/>
                  </a:cubicBezTo>
                  <a:cubicBezTo>
                    <a:pt x="34" y="10"/>
                    <a:pt x="1" y="76"/>
                    <a:pt x="1" y="143"/>
                  </a:cubicBezTo>
                  <a:cubicBezTo>
                    <a:pt x="368" y="2445"/>
                    <a:pt x="3270" y="6314"/>
                    <a:pt x="6172" y="7582"/>
                  </a:cubicBezTo>
                  <a:lnTo>
                    <a:pt x="6205" y="7582"/>
                  </a:lnTo>
                  <a:cubicBezTo>
                    <a:pt x="6339" y="7582"/>
                    <a:pt x="6372" y="7415"/>
                    <a:pt x="6272" y="7348"/>
                  </a:cubicBezTo>
                  <a:cubicBezTo>
                    <a:pt x="3503" y="6147"/>
                    <a:pt x="568" y="2311"/>
                    <a:pt x="234" y="110"/>
                  </a:cubicBezTo>
                  <a:cubicBezTo>
                    <a:pt x="234" y="55"/>
                    <a:pt x="190"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3618040" y="4464590"/>
              <a:ext cx="172686" cy="20850"/>
            </a:xfrm>
            <a:custGeom>
              <a:avLst/>
              <a:gdLst/>
              <a:ahLst/>
              <a:cxnLst/>
              <a:rect l="l" t="t" r="r" b="b"/>
              <a:pathLst>
                <a:path w="6195" h="748" extrusionOk="0">
                  <a:moveTo>
                    <a:pt x="2797" y="0"/>
                  </a:moveTo>
                  <a:cubicBezTo>
                    <a:pt x="1612" y="0"/>
                    <a:pt x="577" y="157"/>
                    <a:pt x="124" y="314"/>
                  </a:cubicBezTo>
                  <a:cubicBezTo>
                    <a:pt x="0" y="345"/>
                    <a:pt x="48" y="518"/>
                    <a:pt x="161" y="518"/>
                  </a:cubicBezTo>
                  <a:cubicBezTo>
                    <a:pt x="170" y="518"/>
                    <a:pt x="180" y="517"/>
                    <a:pt x="190" y="514"/>
                  </a:cubicBezTo>
                  <a:cubicBezTo>
                    <a:pt x="627" y="392"/>
                    <a:pt x="1649" y="242"/>
                    <a:pt x="2815" y="242"/>
                  </a:cubicBezTo>
                  <a:cubicBezTo>
                    <a:pt x="3877" y="242"/>
                    <a:pt x="5058" y="366"/>
                    <a:pt x="6028" y="748"/>
                  </a:cubicBezTo>
                  <a:lnTo>
                    <a:pt x="6061" y="748"/>
                  </a:lnTo>
                  <a:cubicBezTo>
                    <a:pt x="6095" y="748"/>
                    <a:pt x="6161" y="714"/>
                    <a:pt x="6161" y="681"/>
                  </a:cubicBezTo>
                  <a:cubicBezTo>
                    <a:pt x="6195" y="614"/>
                    <a:pt x="6161" y="547"/>
                    <a:pt x="6095" y="514"/>
                  </a:cubicBezTo>
                  <a:cubicBezTo>
                    <a:pt x="5091" y="132"/>
                    <a:pt x="3881" y="0"/>
                    <a:pt x="2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3104483" y="4461524"/>
              <a:ext cx="136699" cy="39722"/>
            </a:xfrm>
            <a:custGeom>
              <a:avLst/>
              <a:gdLst/>
              <a:ahLst/>
              <a:cxnLst/>
              <a:rect l="l" t="t" r="r" b="b"/>
              <a:pathLst>
                <a:path w="4904" h="1425" extrusionOk="0">
                  <a:moveTo>
                    <a:pt x="1234" y="0"/>
                  </a:moveTo>
                  <a:cubicBezTo>
                    <a:pt x="813" y="0"/>
                    <a:pt x="441" y="58"/>
                    <a:pt x="134" y="157"/>
                  </a:cubicBezTo>
                  <a:cubicBezTo>
                    <a:pt x="0" y="190"/>
                    <a:pt x="67" y="391"/>
                    <a:pt x="200" y="391"/>
                  </a:cubicBezTo>
                  <a:cubicBezTo>
                    <a:pt x="478" y="301"/>
                    <a:pt x="827" y="247"/>
                    <a:pt x="1228" y="247"/>
                  </a:cubicBezTo>
                  <a:cubicBezTo>
                    <a:pt x="2175" y="247"/>
                    <a:pt x="3415" y="548"/>
                    <a:pt x="4703" y="1391"/>
                  </a:cubicBezTo>
                  <a:cubicBezTo>
                    <a:pt x="4737" y="1391"/>
                    <a:pt x="4737" y="1425"/>
                    <a:pt x="4770" y="1425"/>
                  </a:cubicBezTo>
                  <a:cubicBezTo>
                    <a:pt x="4804" y="1425"/>
                    <a:pt x="4837" y="1391"/>
                    <a:pt x="4870" y="1358"/>
                  </a:cubicBezTo>
                  <a:cubicBezTo>
                    <a:pt x="4904" y="1291"/>
                    <a:pt x="4904" y="1225"/>
                    <a:pt x="4837" y="1191"/>
                  </a:cubicBezTo>
                  <a:cubicBezTo>
                    <a:pt x="3501" y="324"/>
                    <a:pt x="2230" y="0"/>
                    <a:pt x="1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30"/>
          <p:cNvGrpSpPr/>
          <p:nvPr/>
        </p:nvGrpSpPr>
        <p:grpSpPr>
          <a:xfrm>
            <a:off x="6594914" y="684471"/>
            <a:ext cx="1541597" cy="3864500"/>
            <a:chOff x="3973904" y="1061474"/>
            <a:chExt cx="1391082" cy="3487186"/>
          </a:xfrm>
        </p:grpSpPr>
        <p:sp>
          <p:nvSpPr>
            <p:cNvPr id="346" name="Google Shape;346;p30"/>
            <p:cNvSpPr/>
            <p:nvPr/>
          </p:nvSpPr>
          <p:spPr>
            <a:xfrm>
              <a:off x="4091986" y="1942241"/>
              <a:ext cx="85576" cy="126608"/>
            </a:xfrm>
            <a:custGeom>
              <a:avLst/>
              <a:gdLst/>
              <a:ahLst/>
              <a:cxnLst/>
              <a:rect l="l" t="t" r="r" b="b"/>
              <a:pathLst>
                <a:path w="3070" h="4542" extrusionOk="0">
                  <a:moveTo>
                    <a:pt x="768" y="1"/>
                  </a:moveTo>
                  <a:lnTo>
                    <a:pt x="0" y="3470"/>
                  </a:lnTo>
                  <a:cubicBezTo>
                    <a:pt x="0" y="3470"/>
                    <a:pt x="1218" y="4541"/>
                    <a:pt x="2425" y="4541"/>
                  </a:cubicBezTo>
                  <a:cubicBezTo>
                    <a:pt x="2631" y="4541"/>
                    <a:pt x="2837" y="4510"/>
                    <a:pt x="3036" y="4437"/>
                  </a:cubicBezTo>
                  <a:lnTo>
                    <a:pt x="3069" y="3003"/>
                  </a:lnTo>
                  <a:lnTo>
                    <a:pt x="768"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4021321" y="1921780"/>
              <a:ext cx="92071" cy="126497"/>
            </a:xfrm>
            <a:custGeom>
              <a:avLst/>
              <a:gdLst/>
              <a:ahLst/>
              <a:cxnLst/>
              <a:rect l="l" t="t" r="r" b="b"/>
              <a:pathLst>
                <a:path w="3303" h="4538" extrusionOk="0">
                  <a:moveTo>
                    <a:pt x="467" y="1"/>
                  </a:moveTo>
                  <a:lnTo>
                    <a:pt x="0" y="2903"/>
                  </a:lnTo>
                  <a:lnTo>
                    <a:pt x="3002" y="4537"/>
                  </a:lnTo>
                  <a:lnTo>
                    <a:pt x="3303" y="735"/>
                  </a:lnTo>
                  <a:lnTo>
                    <a:pt x="467"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a:off x="3973904" y="1882558"/>
              <a:ext cx="193090" cy="100629"/>
            </a:xfrm>
            <a:custGeom>
              <a:avLst/>
              <a:gdLst/>
              <a:ahLst/>
              <a:cxnLst/>
              <a:rect l="l" t="t" r="r" b="b"/>
              <a:pathLst>
                <a:path w="6927" h="3610" extrusionOk="0">
                  <a:moveTo>
                    <a:pt x="6631" y="0"/>
                  </a:moveTo>
                  <a:cubicBezTo>
                    <a:pt x="6592" y="0"/>
                    <a:pt x="6549" y="12"/>
                    <a:pt x="6505" y="40"/>
                  </a:cubicBezTo>
                  <a:lnTo>
                    <a:pt x="167" y="3209"/>
                  </a:lnTo>
                  <a:cubicBezTo>
                    <a:pt x="67" y="3276"/>
                    <a:pt x="0" y="3409"/>
                    <a:pt x="67" y="3509"/>
                  </a:cubicBezTo>
                  <a:cubicBezTo>
                    <a:pt x="100" y="3576"/>
                    <a:pt x="167" y="3609"/>
                    <a:pt x="267" y="3609"/>
                  </a:cubicBezTo>
                  <a:lnTo>
                    <a:pt x="334" y="3609"/>
                  </a:lnTo>
                  <a:lnTo>
                    <a:pt x="6705" y="407"/>
                  </a:lnTo>
                  <a:cubicBezTo>
                    <a:pt x="6927" y="296"/>
                    <a:pt x="6826" y="0"/>
                    <a:pt x="66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4119890" y="1687455"/>
              <a:ext cx="591396" cy="496342"/>
            </a:xfrm>
            <a:custGeom>
              <a:avLst/>
              <a:gdLst/>
              <a:ahLst/>
              <a:cxnLst/>
              <a:rect l="l" t="t" r="r" b="b"/>
              <a:pathLst>
                <a:path w="21216" h="17806" extrusionOk="0">
                  <a:moveTo>
                    <a:pt x="16612" y="1"/>
                  </a:moveTo>
                  <a:cubicBezTo>
                    <a:pt x="16278" y="568"/>
                    <a:pt x="16045" y="1035"/>
                    <a:pt x="15778" y="1535"/>
                  </a:cubicBezTo>
                  <a:cubicBezTo>
                    <a:pt x="15511" y="2036"/>
                    <a:pt x="15244" y="2536"/>
                    <a:pt x="14977" y="3036"/>
                  </a:cubicBezTo>
                  <a:cubicBezTo>
                    <a:pt x="14477" y="4037"/>
                    <a:pt x="13977" y="5004"/>
                    <a:pt x="13476" y="6005"/>
                  </a:cubicBezTo>
                  <a:cubicBezTo>
                    <a:pt x="12509" y="8006"/>
                    <a:pt x="11575" y="10041"/>
                    <a:pt x="10674" y="12076"/>
                  </a:cubicBezTo>
                  <a:lnTo>
                    <a:pt x="10541" y="12443"/>
                  </a:lnTo>
                  <a:cubicBezTo>
                    <a:pt x="10508" y="12476"/>
                    <a:pt x="10508" y="12510"/>
                    <a:pt x="10474" y="12543"/>
                  </a:cubicBezTo>
                  <a:cubicBezTo>
                    <a:pt x="10441" y="12610"/>
                    <a:pt x="10408" y="12643"/>
                    <a:pt x="10374" y="12676"/>
                  </a:cubicBezTo>
                  <a:cubicBezTo>
                    <a:pt x="10307" y="12743"/>
                    <a:pt x="10207" y="12777"/>
                    <a:pt x="10107" y="12777"/>
                  </a:cubicBezTo>
                  <a:cubicBezTo>
                    <a:pt x="9971" y="12790"/>
                    <a:pt x="9835" y="12797"/>
                    <a:pt x="9699" y="12797"/>
                  </a:cubicBezTo>
                  <a:cubicBezTo>
                    <a:pt x="9169" y="12797"/>
                    <a:pt x="8644" y="12696"/>
                    <a:pt x="8139" y="12510"/>
                  </a:cubicBezTo>
                  <a:cubicBezTo>
                    <a:pt x="7272" y="12209"/>
                    <a:pt x="6438" y="11843"/>
                    <a:pt x="5637" y="11376"/>
                  </a:cubicBezTo>
                  <a:cubicBezTo>
                    <a:pt x="5237" y="11142"/>
                    <a:pt x="4804" y="10875"/>
                    <a:pt x="4403" y="10608"/>
                  </a:cubicBezTo>
                  <a:lnTo>
                    <a:pt x="3803" y="10175"/>
                  </a:lnTo>
                  <a:cubicBezTo>
                    <a:pt x="3636" y="10041"/>
                    <a:pt x="3403" y="9874"/>
                    <a:pt x="3269" y="9774"/>
                  </a:cubicBezTo>
                  <a:lnTo>
                    <a:pt x="0" y="14611"/>
                  </a:lnTo>
                  <a:cubicBezTo>
                    <a:pt x="334" y="14778"/>
                    <a:pt x="567" y="14878"/>
                    <a:pt x="834" y="15045"/>
                  </a:cubicBezTo>
                  <a:cubicBezTo>
                    <a:pt x="1101" y="15178"/>
                    <a:pt x="1368" y="15312"/>
                    <a:pt x="1635" y="15445"/>
                  </a:cubicBezTo>
                  <a:cubicBezTo>
                    <a:pt x="2168" y="15712"/>
                    <a:pt x="2735" y="15979"/>
                    <a:pt x="3269" y="16212"/>
                  </a:cubicBezTo>
                  <a:cubicBezTo>
                    <a:pt x="4403" y="16713"/>
                    <a:pt x="5604" y="17113"/>
                    <a:pt x="6805" y="17413"/>
                  </a:cubicBezTo>
                  <a:cubicBezTo>
                    <a:pt x="7472" y="17580"/>
                    <a:pt x="8139" y="17713"/>
                    <a:pt x="8840" y="17780"/>
                  </a:cubicBezTo>
                  <a:cubicBezTo>
                    <a:pt x="9040" y="17797"/>
                    <a:pt x="9240" y="17805"/>
                    <a:pt x="9440" y="17805"/>
                  </a:cubicBezTo>
                  <a:cubicBezTo>
                    <a:pt x="10041" y="17805"/>
                    <a:pt x="10641" y="17730"/>
                    <a:pt x="11241" y="17580"/>
                  </a:cubicBezTo>
                  <a:cubicBezTo>
                    <a:pt x="12709" y="17246"/>
                    <a:pt x="13943" y="16312"/>
                    <a:pt x="14677" y="15011"/>
                  </a:cubicBezTo>
                  <a:cubicBezTo>
                    <a:pt x="14811" y="14811"/>
                    <a:pt x="14911" y="14611"/>
                    <a:pt x="14977" y="14411"/>
                  </a:cubicBezTo>
                  <a:lnTo>
                    <a:pt x="15144" y="14011"/>
                  </a:lnTo>
                  <a:cubicBezTo>
                    <a:pt x="15578" y="13077"/>
                    <a:pt x="16012" y="12109"/>
                    <a:pt x="16479" y="11142"/>
                  </a:cubicBezTo>
                  <a:cubicBezTo>
                    <a:pt x="16912" y="10208"/>
                    <a:pt x="17413" y="9274"/>
                    <a:pt x="17913" y="8340"/>
                  </a:cubicBezTo>
                  <a:cubicBezTo>
                    <a:pt x="18413" y="7439"/>
                    <a:pt x="18947" y="6539"/>
                    <a:pt x="19514" y="5638"/>
                  </a:cubicBezTo>
                  <a:cubicBezTo>
                    <a:pt x="19781" y="5204"/>
                    <a:pt x="20081" y="4771"/>
                    <a:pt x="20348" y="4337"/>
                  </a:cubicBezTo>
                  <a:cubicBezTo>
                    <a:pt x="20615" y="3870"/>
                    <a:pt x="20948" y="3437"/>
                    <a:pt x="21215" y="3070"/>
                  </a:cubicBezTo>
                  <a:lnTo>
                    <a:pt x="166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4812633" y="1206234"/>
              <a:ext cx="234345" cy="339044"/>
            </a:xfrm>
            <a:custGeom>
              <a:avLst/>
              <a:gdLst/>
              <a:ahLst/>
              <a:cxnLst/>
              <a:rect l="l" t="t" r="r" b="b"/>
              <a:pathLst>
                <a:path w="8407" h="12163" extrusionOk="0">
                  <a:moveTo>
                    <a:pt x="3761" y="0"/>
                  </a:moveTo>
                  <a:cubicBezTo>
                    <a:pt x="3206" y="0"/>
                    <a:pt x="2805" y="344"/>
                    <a:pt x="2369" y="1019"/>
                  </a:cubicBezTo>
                  <a:cubicBezTo>
                    <a:pt x="1635" y="2120"/>
                    <a:pt x="0" y="7690"/>
                    <a:pt x="334" y="9992"/>
                  </a:cubicBezTo>
                  <a:cubicBezTo>
                    <a:pt x="551" y="11544"/>
                    <a:pt x="1571" y="12163"/>
                    <a:pt x="2768" y="12163"/>
                  </a:cubicBezTo>
                  <a:cubicBezTo>
                    <a:pt x="4324" y="12163"/>
                    <a:pt x="6180" y="11120"/>
                    <a:pt x="6972" y="9725"/>
                  </a:cubicBezTo>
                  <a:cubicBezTo>
                    <a:pt x="8406" y="7257"/>
                    <a:pt x="6605" y="1286"/>
                    <a:pt x="5171" y="485"/>
                  </a:cubicBezTo>
                  <a:cubicBezTo>
                    <a:pt x="4589" y="160"/>
                    <a:pt x="4139" y="0"/>
                    <a:pt x="3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4952319" y="1061474"/>
              <a:ext cx="268520" cy="205913"/>
            </a:xfrm>
            <a:custGeom>
              <a:avLst/>
              <a:gdLst/>
              <a:ahLst/>
              <a:cxnLst/>
              <a:rect l="l" t="t" r="r" b="b"/>
              <a:pathLst>
                <a:path w="9633" h="7387" extrusionOk="0">
                  <a:moveTo>
                    <a:pt x="5349" y="0"/>
                  </a:moveTo>
                  <a:cubicBezTo>
                    <a:pt x="2379" y="0"/>
                    <a:pt x="1" y="4006"/>
                    <a:pt x="326" y="5244"/>
                  </a:cubicBezTo>
                  <a:cubicBezTo>
                    <a:pt x="627" y="6479"/>
                    <a:pt x="1127" y="6912"/>
                    <a:pt x="2328" y="7146"/>
                  </a:cubicBezTo>
                  <a:cubicBezTo>
                    <a:pt x="2787" y="7245"/>
                    <a:pt x="3529" y="7386"/>
                    <a:pt x="4359" y="7386"/>
                  </a:cubicBezTo>
                  <a:cubicBezTo>
                    <a:pt x="5756" y="7386"/>
                    <a:pt x="7402" y="6986"/>
                    <a:pt x="8365" y="5311"/>
                  </a:cubicBezTo>
                  <a:cubicBezTo>
                    <a:pt x="9633" y="3176"/>
                    <a:pt x="8165" y="141"/>
                    <a:pt x="5563" y="7"/>
                  </a:cubicBezTo>
                  <a:cubicBezTo>
                    <a:pt x="5492" y="3"/>
                    <a:pt x="5420" y="0"/>
                    <a:pt x="5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4699179" y="1209969"/>
              <a:ext cx="123709" cy="177201"/>
            </a:xfrm>
            <a:custGeom>
              <a:avLst/>
              <a:gdLst/>
              <a:ahLst/>
              <a:cxnLst/>
              <a:rect l="l" t="t" r="r" b="b"/>
              <a:pathLst>
                <a:path w="4438" h="6357" extrusionOk="0">
                  <a:moveTo>
                    <a:pt x="3048" y="1"/>
                  </a:moveTo>
                  <a:cubicBezTo>
                    <a:pt x="2280" y="1"/>
                    <a:pt x="1390" y="395"/>
                    <a:pt x="935" y="985"/>
                  </a:cubicBezTo>
                  <a:cubicBezTo>
                    <a:pt x="1" y="2186"/>
                    <a:pt x="568" y="5455"/>
                    <a:pt x="1235" y="5988"/>
                  </a:cubicBezTo>
                  <a:cubicBezTo>
                    <a:pt x="1548" y="6239"/>
                    <a:pt x="1794" y="6357"/>
                    <a:pt x="2017" y="6357"/>
                  </a:cubicBezTo>
                  <a:cubicBezTo>
                    <a:pt x="2268" y="6357"/>
                    <a:pt x="2488" y="6205"/>
                    <a:pt x="2736" y="5922"/>
                  </a:cubicBezTo>
                  <a:cubicBezTo>
                    <a:pt x="3203" y="5355"/>
                    <a:pt x="4437" y="2586"/>
                    <a:pt x="4437" y="1318"/>
                  </a:cubicBezTo>
                  <a:cubicBezTo>
                    <a:pt x="4437" y="378"/>
                    <a:pt x="3801" y="1"/>
                    <a:pt x="30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4712197" y="4225053"/>
              <a:ext cx="104169" cy="225035"/>
            </a:xfrm>
            <a:custGeom>
              <a:avLst/>
              <a:gdLst/>
              <a:ahLst/>
              <a:cxnLst/>
              <a:rect l="l" t="t" r="r" b="b"/>
              <a:pathLst>
                <a:path w="3737" h="8073" extrusionOk="0">
                  <a:moveTo>
                    <a:pt x="1" y="1"/>
                  </a:moveTo>
                  <a:lnTo>
                    <a:pt x="234" y="8073"/>
                  </a:lnTo>
                  <a:lnTo>
                    <a:pt x="3737" y="8073"/>
                  </a:lnTo>
                  <a:lnTo>
                    <a:pt x="3503"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5165040" y="4185079"/>
              <a:ext cx="156239" cy="231558"/>
            </a:xfrm>
            <a:custGeom>
              <a:avLst/>
              <a:gdLst/>
              <a:ahLst/>
              <a:cxnLst/>
              <a:rect l="l" t="t" r="r" b="b"/>
              <a:pathLst>
                <a:path w="5605" h="8307" extrusionOk="0">
                  <a:moveTo>
                    <a:pt x="3436" y="0"/>
                  </a:moveTo>
                  <a:lnTo>
                    <a:pt x="1" y="467"/>
                  </a:lnTo>
                  <a:lnTo>
                    <a:pt x="2169" y="8306"/>
                  </a:lnTo>
                  <a:lnTo>
                    <a:pt x="5605" y="7872"/>
                  </a:lnTo>
                  <a:lnTo>
                    <a:pt x="343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5091727" y="4368948"/>
              <a:ext cx="273259" cy="167807"/>
            </a:xfrm>
            <a:custGeom>
              <a:avLst/>
              <a:gdLst/>
              <a:ahLst/>
              <a:cxnLst/>
              <a:rect l="l" t="t" r="r" b="b"/>
              <a:pathLst>
                <a:path w="9803" h="6020" extrusionOk="0">
                  <a:moveTo>
                    <a:pt x="8136" y="0"/>
                  </a:moveTo>
                  <a:cubicBezTo>
                    <a:pt x="8114" y="0"/>
                    <a:pt x="8091" y="3"/>
                    <a:pt x="8068" y="9"/>
                  </a:cubicBezTo>
                  <a:lnTo>
                    <a:pt x="4332" y="1110"/>
                  </a:lnTo>
                  <a:cubicBezTo>
                    <a:pt x="4098" y="1176"/>
                    <a:pt x="3931" y="1310"/>
                    <a:pt x="3831" y="1477"/>
                  </a:cubicBezTo>
                  <a:cubicBezTo>
                    <a:pt x="3131" y="2477"/>
                    <a:pt x="2931" y="3378"/>
                    <a:pt x="496" y="4679"/>
                  </a:cubicBezTo>
                  <a:cubicBezTo>
                    <a:pt x="0" y="4941"/>
                    <a:pt x="294" y="6019"/>
                    <a:pt x="1334" y="6019"/>
                  </a:cubicBezTo>
                  <a:cubicBezTo>
                    <a:pt x="1484" y="6019"/>
                    <a:pt x="1649" y="5997"/>
                    <a:pt x="1830" y="5947"/>
                  </a:cubicBezTo>
                  <a:cubicBezTo>
                    <a:pt x="3231" y="5546"/>
                    <a:pt x="4665" y="5013"/>
                    <a:pt x="5699" y="4712"/>
                  </a:cubicBezTo>
                  <a:cubicBezTo>
                    <a:pt x="7367" y="4245"/>
                    <a:pt x="8001" y="4145"/>
                    <a:pt x="9335" y="3778"/>
                  </a:cubicBezTo>
                  <a:cubicBezTo>
                    <a:pt x="9636" y="3678"/>
                    <a:pt x="9802" y="3345"/>
                    <a:pt x="9702" y="3044"/>
                  </a:cubicBezTo>
                  <a:lnTo>
                    <a:pt x="8401" y="176"/>
                  </a:lnTo>
                  <a:cubicBezTo>
                    <a:pt x="8346" y="65"/>
                    <a:pt x="8245" y="0"/>
                    <a:pt x="8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4550405" y="4438749"/>
              <a:ext cx="295726" cy="109911"/>
            </a:xfrm>
            <a:custGeom>
              <a:avLst/>
              <a:gdLst/>
              <a:ahLst/>
              <a:cxnLst/>
              <a:rect l="l" t="t" r="r" b="b"/>
              <a:pathLst>
                <a:path w="10609" h="3943" extrusionOk="0">
                  <a:moveTo>
                    <a:pt x="5848" y="0"/>
                  </a:moveTo>
                  <a:cubicBezTo>
                    <a:pt x="5652" y="0"/>
                    <a:pt x="5482" y="91"/>
                    <a:pt x="5338" y="207"/>
                  </a:cubicBezTo>
                  <a:cubicBezTo>
                    <a:pt x="4437" y="974"/>
                    <a:pt x="3336" y="1775"/>
                    <a:pt x="601" y="2375"/>
                  </a:cubicBezTo>
                  <a:cubicBezTo>
                    <a:pt x="0" y="2509"/>
                    <a:pt x="101" y="3943"/>
                    <a:pt x="1535" y="3943"/>
                  </a:cubicBezTo>
                  <a:cubicBezTo>
                    <a:pt x="3003" y="3943"/>
                    <a:pt x="5204" y="3843"/>
                    <a:pt x="6272" y="3843"/>
                  </a:cubicBezTo>
                  <a:cubicBezTo>
                    <a:pt x="8006" y="3843"/>
                    <a:pt x="8640" y="3943"/>
                    <a:pt x="10008" y="3943"/>
                  </a:cubicBezTo>
                  <a:cubicBezTo>
                    <a:pt x="10341" y="3943"/>
                    <a:pt x="10608" y="3676"/>
                    <a:pt x="10575" y="3342"/>
                  </a:cubicBezTo>
                  <a:lnTo>
                    <a:pt x="10141" y="240"/>
                  </a:lnTo>
                  <a:cubicBezTo>
                    <a:pt x="10112" y="95"/>
                    <a:pt x="10007" y="0"/>
                    <a:pt x="9892" y="0"/>
                  </a:cubicBezTo>
                  <a:cubicBezTo>
                    <a:pt x="9875" y="0"/>
                    <a:pt x="9858" y="2"/>
                    <a:pt x="9841" y="7"/>
                  </a:cubicBezTo>
                  <a:lnTo>
                    <a:pt x="5938" y="7"/>
                  </a:lnTo>
                  <a:cubicBezTo>
                    <a:pt x="5907" y="2"/>
                    <a:pt x="5877" y="0"/>
                    <a:pt x="58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4712197" y="4225053"/>
              <a:ext cx="101381" cy="115319"/>
            </a:xfrm>
            <a:custGeom>
              <a:avLst/>
              <a:gdLst/>
              <a:ahLst/>
              <a:cxnLst/>
              <a:rect l="l" t="t" r="r" b="b"/>
              <a:pathLst>
                <a:path w="3637" h="4137" extrusionOk="0">
                  <a:moveTo>
                    <a:pt x="1" y="1"/>
                  </a:moveTo>
                  <a:lnTo>
                    <a:pt x="134" y="4137"/>
                  </a:lnTo>
                  <a:lnTo>
                    <a:pt x="3637" y="4137"/>
                  </a:lnTo>
                  <a:lnTo>
                    <a:pt x="3503" y="1"/>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5165040" y="4185079"/>
              <a:ext cx="127417" cy="125549"/>
            </a:xfrm>
            <a:custGeom>
              <a:avLst/>
              <a:gdLst/>
              <a:ahLst/>
              <a:cxnLst/>
              <a:rect l="l" t="t" r="r" b="b"/>
              <a:pathLst>
                <a:path w="4571" h="4504" extrusionOk="0">
                  <a:moveTo>
                    <a:pt x="3436" y="0"/>
                  </a:moveTo>
                  <a:lnTo>
                    <a:pt x="1" y="467"/>
                  </a:lnTo>
                  <a:lnTo>
                    <a:pt x="1101" y="4503"/>
                  </a:lnTo>
                  <a:lnTo>
                    <a:pt x="4570" y="4070"/>
                  </a:lnTo>
                  <a:lnTo>
                    <a:pt x="3436" y="0"/>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4553192" y="1646784"/>
              <a:ext cx="557918" cy="615341"/>
            </a:xfrm>
            <a:custGeom>
              <a:avLst/>
              <a:gdLst/>
              <a:ahLst/>
              <a:cxnLst/>
              <a:rect l="l" t="t" r="r" b="b"/>
              <a:pathLst>
                <a:path w="20015" h="22075" extrusionOk="0">
                  <a:moveTo>
                    <a:pt x="10779" y="0"/>
                  </a:moveTo>
                  <a:cubicBezTo>
                    <a:pt x="9707" y="0"/>
                    <a:pt x="8640" y="42"/>
                    <a:pt x="7573" y="125"/>
                  </a:cubicBezTo>
                  <a:cubicBezTo>
                    <a:pt x="4804" y="359"/>
                    <a:pt x="1668" y="1026"/>
                    <a:pt x="1668" y="1026"/>
                  </a:cubicBezTo>
                  <a:cubicBezTo>
                    <a:pt x="1668" y="1026"/>
                    <a:pt x="1" y="1593"/>
                    <a:pt x="3336" y="22074"/>
                  </a:cubicBezTo>
                  <a:lnTo>
                    <a:pt x="17513" y="22074"/>
                  </a:lnTo>
                  <a:cubicBezTo>
                    <a:pt x="17280" y="16304"/>
                    <a:pt x="17246" y="12734"/>
                    <a:pt x="20015" y="926"/>
                  </a:cubicBezTo>
                  <a:cubicBezTo>
                    <a:pt x="18013" y="492"/>
                    <a:pt x="16012" y="226"/>
                    <a:pt x="14011" y="125"/>
                  </a:cubicBezTo>
                  <a:cubicBezTo>
                    <a:pt x="12926" y="42"/>
                    <a:pt x="11851" y="0"/>
                    <a:pt x="10779"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4701966" y="1448475"/>
              <a:ext cx="240868" cy="259461"/>
            </a:xfrm>
            <a:custGeom>
              <a:avLst/>
              <a:gdLst/>
              <a:ahLst/>
              <a:cxnLst/>
              <a:rect l="l" t="t" r="r" b="b"/>
              <a:pathLst>
                <a:path w="8641" h="9308" extrusionOk="0">
                  <a:moveTo>
                    <a:pt x="8006" y="1"/>
                  </a:moveTo>
                  <a:lnTo>
                    <a:pt x="4070" y="3370"/>
                  </a:lnTo>
                  <a:cubicBezTo>
                    <a:pt x="4471" y="4971"/>
                    <a:pt x="4537" y="6672"/>
                    <a:pt x="2236" y="7239"/>
                  </a:cubicBezTo>
                  <a:cubicBezTo>
                    <a:pt x="2236" y="7239"/>
                    <a:pt x="1" y="9308"/>
                    <a:pt x="4237" y="9308"/>
                  </a:cubicBezTo>
                  <a:cubicBezTo>
                    <a:pt x="8073" y="9308"/>
                    <a:pt x="8640" y="7239"/>
                    <a:pt x="8640" y="7239"/>
                  </a:cubicBezTo>
                  <a:cubicBezTo>
                    <a:pt x="7206" y="5872"/>
                    <a:pt x="7606" y="2069"/>
                    <a:pt x="800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4815421" y="1486609"/>
              <a:ext cx="67904" cy="87444"/>
            </a:xfrm>
            <a:custGeom>
              <a:avLst/>
              <a:gdLst/>
              <a:ahLst/>
              <a:cxnLst/>
              <a:rect l="l" t="t" r="r" b="b"/>
              <a:pathLst>
                <a:path w="2436" h="3137" extrusionOk="0">
                  <a:moveTo>
                    <a:pt x="2335" y="1"/>
                  </a:moveTo>
                  <a:lnTo>
                    <a:pt x="0" y="2002"/>
                  </a:lnTo>
                  <a:cubicBezTo>
                    <a:pt x="100" y="2369"/>
                    <a:pt x="167" y="2736"/>
                    <a:pt x="200" y="3136"/>
                  </a:cubicBezTo>
                  <a:cubicBezTo>
                    <a:pt x="1068" y="3003"/>
                    <a:pt x="2269" y="2035"/>
                    <a:pt x="2369" y="1135"/>
                  </a:cubicBezTo>
                  <a:cubicBezTo>
                    <a:pt x="2435" y="734"/>
                    <a:pt x="2402" y="367"/>
                    <a:pt x="2335" y="1"/>
                  </a:cubicBez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4685241" y="1181368"/>
              <a:ext cx="314681" cy="365330"/>
            </a:xfrm>
            <a:custGeom>
              <a:avLst/>
              <a:gdLst/>
              <a:ahLst/>
              <a:cxnLst/>
              <a:rect l="l" t="t" r="r" b="b"/>
              <a:pathLst>
                <a:path w="11289" h="13106" extrusionOk="0">
                  <a:moveTo>
                    <a:pt x="5946" y="1"/>
                  </a:moveTo>
                  <a:cubicBezTo>
                    <a:pt x="5616" y="1"/>
                    <a:pt x="5278" y="36"/>
                    <a:pt x="4937" y="109"/>
                  </a:cubicBezTo>
                  <a:cubicBezTo>
                    <a:pt x="1368" y="877"/>
                    <a:pt x="0" y="5847"/>
                    <a:pt x="200" y="9049"/>
                  </a:cubicBezTo>
                  <a:cubicBezTo>
                    <a:pt x="340" y="11516"/>
                    <a:pt x="2314" y="13106"/>
                    <a:pt x="4526" y="13106"/>
                  </a:cubicBezTo>
                  <a:cubicBezTo>
                    <a:pt x="5484" y="13106"/>
                    <a:pt x="6488" y="12807"/>
                    <a:pt x="7406" y="12151"/>
                  </a:cubicBezTo>
                  <a:cubicBezTo>
                    <a:pt x="9440" y="10684"/>
                    <a:pt x="9707" y="9249"/>
                    <a:pt x="10508" y="5880"/>
                  </a:cubicBezTo>
                  <a:cubicBezTo>
                    <a:pt x="11288" y="2819"/>
                    <a:pt x="8909" y="1"/>
                    <a:pt x="594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4909335" y="1135513"/>
              <a:ext cx="177898" cy="172686"/>
            </a:xfrm>
            <a:custGeom>
              <a:avLst/>
              <a:gdLst/>
              <a:ahLst/>
              <a:cxnLst/>
              <a:rect l="l" t="t" r="r" b="b"/>
              <a:pathLst>
                <a:path w="6382" h="6195" extrusionOk="0">
                  <a:moveTo>
                    <a:pt x="1961" y="1"/>
                  </a:moveTo>
                  <a:cubicBezTo>
                    <a:pt x="1428" y="1"/>
                    <a:pt x="991" y="118"/>
                    <a:pt x="768" y="320"/>
                  </a:cubicBezTo>
                  <a:cubicBezTo>
                    <a:pt x="67" y="921"/>
                    <a:pt x="0" y="1421"/>
                    <a:pt x="367" y="2188"/>
                  </a:cubicBezTo>
                  <a:cubicBezTo>
                    <a:pt x="734" y="2955"/>
                    <a:pt x="3002" y="5591"/>
                    <a:pt x="4170" y="6091"/>
                  </a:cubicBezTo>
                  <a:cubicBezTo>
                    <a:pt x="4340" y="6161"/>
                    <a:pt x="4498" y="6194"/>
                    <a:pt x="4645" y="6194"/>
                  </a:cubicBezTo>
                  <a:cubicBezTo>
                    <a:pt x="6027" y="6194"/>
                    <a:pt x="6382" y="3308"/>
                    <a:pt x="5538" y="1921"/>
                  </a:cubicBezTo>
                  <a:cubicBezTo>
                    <a:pt x="4674" y="535"/>
                    <a:pt x="3099" y="1"/>
                    <a:pt x="1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4806110" y="1141757"/>
              <a:ext cx="255753" cy="248896"/>
            </a:xfrm>
            <a:custGeom>
              <a:avLst/>
              <a:gdLst/>
              <a:ahLst/>
              <a:cxnLst/>
              <a:rect l="l" t="t" r="r" b="b"/>
              <a:pathLst>
                <a:path w="9175" h="8929" extrusionOk="0">
                  <a:moveTo>
                    <a:pt x="2822" y="0"/>
                  </a:moveTo>
                  <a:cubicBezTo>
                    <a:pt x="2043" y="0"/>
                    <a:pt x="1401" y="173"/>
                    <a:pt x="1068" y="463"/>
                  </a:cubicBezTo>
                  <a:cubicBezTo>
                    <a:pt x="67" y="1397"/>
                    <a:pt x="1" y="2031"/>
                    <a:pt x="534" y="3165"/>
                  </a:cubicBezTo>
                  <a:cubicBezTo>
                    <a:pt x="1035" y="4299"/>
                    <a:pt x="4304" y="8068"/>
                    <a:pt x="5972" y="8769"/>
                  </a:cubicBezTo>
                  <a:cubicBezTo>
                    <a:pt x="6230" y="8878"/>
                    <a:pt x="6470" y="8929"/>
                    <a:pt x="6691" y="8929"/>
                  </a:cubicBezTo>
                  <a:cubicBezTo>
                    <a:pt x="8699" y="8929"/>
                    <a:pt x="9175" y="4781"/>
                    <a:pt x="7973" y="2798"/>
                  </a:cubicBezTo>
                  <a:cubicBezTo>
                    <a:pt x="6707" y="763"/>
                    <a:pt x="4460" y="0"/>
                    <a:pt x="2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4568998" y="2262117"/>
              <a:ext cx="366389" cy="2055893"/>
            </a:xfrm>
            <a:custGeom>
              <a:avLst/>
              <a:gdLst/>
              <a:ahLst/>
              <a:cxnLst/>
              <a:rect l="l" t="t" r="r" b="b"/>
              <a:pathLst>
                <a:path w="13144" h="73754" extrusionOk="0">
                  <a:moveTo>
                    <a:pt x="2769" y="0"/>
                  </a:moveTo>
                  <a:cubicBezTo>
                    <a:pt x="2769" y="0"/>
                    <a:pt x="1" y="26853"/>
                    <a:pt x="234" y="37494"/>
                  </a:cubicBezTo>
                  <a:cubicBezTo>
                    <a:pt x="468" y="48535"/>
                    <a:pt x="4537" y="73753"/>
                    <a:pt x="4537" y="73753"/>
                  </a:cubicBezTo>
                  <a:lnTo>
                    <a:pt x="9241" y="73753"/>
                  </a:lnTo>
                  <a:cubicBezTo>
                    <a:pt x="9241" y="73753"/>
                    <a:pt x="8507" y="49169"/>
                    <a:pt x="8907" y="38328"/>
                  </a:cubicBezTo>
                  <a:cubicBezTo>
                    <a:pt x="9407" y="26486"/>
                    <a:pt x="13143" y="0"/>
                    <a:pt x="13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4672223" y="4267814"/>
              <a:ext cx="172964" cy="54914"/>
            </a:xfrm>
            <a:custGeom>
              <a:avLst/>
              <a:gdLst/>
              <a:ahLst/>
              <a:cxnLst/>
              <a:rect l="l" t="t" r="r" b="b"/>
              <a:pathLst>
                <a:path w="6205" h="1970" extrusionOk="0">
                  <a:moveTo>
                    <a:pt x="6205" y="1"/>
                  </a:moveTo>
                  <a:lnTo>
                    <a:pt x="0" y="201"/>
                  </a:lnTo>
                  <a:lnTo>
                    <a:pt x="434" y="1969"/>
                  </a:lnTo>
                  <a:lnTo>
                    <a:pt x="5938" y="1969"/>
                  </a:lnTo>
                  <a:lnTo>
                    <a:pt x="6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4718719" y="2401830"/>
              <a:ext cx="182275" cy="729712"/>
            </a:xfrm>
            <a:custGeom>
              <a:avLst/>
              <a:gdLst/>
              <a:ahLst/>
              <a:cxnLst/>
              <a:rect l="l" t="t" r="r" b="b"/>
              <a:pathLst>
                <a:path w="6539" h="26178" extrusionOk="0">
                  <a:moveTo>
                    <a:pt x="4977" y="1"/>
                  </a:moveTo>
                  <a:cubicBezTo>
                    <a:pt x="4564" y="1"/>
                    <a:pt x="4076" y="501"/>
                    <a:pt x="3503" y="1660"/>
                  </a:cubicBezTo>
                  <a:cubicBezTo>
                    <a:pt x="0" y="8665"/>
                    <a:pt x="2802" y="21407"/>
                    <a:pt x="4036" y="26177"/>
                  </a:cubicBezTo>
                  <a:cubicBezTo>
                    <a:pt x="4637" y="19039"/>
                    <a:pt x="5704" y="10333"/>
                    <a:pt x="6538" y="3895"/>
                  </a:cubicBezTo>
                  <a:cubicBezTo>
                    <a:pt x="6217" y="1604"/>
                    <a:pt x="5717" y="1"/>
                    <a:pt x="49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4750331" y="2261197"/>
              <a:ext cx="550475" cy="2030777"/>
            </a:xfrm>
            <a:custGeom>
              <a:avLst/>
              <a:gdLst/>
              <a:ahLst/>
              <a:cxnLst/>
              <a:rect l="l" t="t" r="r" b="b"/>
              <a:pathLst>
                <a:path w="19748" h="72853" extrusionOk="0">
                  <a:moveTo>
                    <a:pt x="10408" y="0"/>
                  </a:moveTo>
                  <a:lnTo>
                    <a:pt x="0" y="33"/>
                  </a:lnTo>
                  <a:cubicBezTo>
                    <a:pt x="0" y="33"/>
                    <a:pt x="3203" y="27953"/>
                    <a:pt x="5638" y="36893"/>
                  </a:cubicBezTo>
                  <a:cubicBezTo>
                    <a:pt x="8506" y="47534"/>
                    <a:pt x="15044" y="72852"/>
                    <a:pt x="15044" y="72852"/>
                  </a:cubicBezTo>
                  <a:lnTo>
                    <a:pt x="19748" y="72218"/>
                  </a:lnTo>
                  <a:cubicBezTo>
                    <a:pt x="19748" y="72218"/>
                    <a:pt x="15545" y="44098"/>
                    <a:pt x="14177" y="38227"/>
                  </a:cubicBezTo>
                  <a:cubicBezTo>
                    <a:pt x="11208" y="25719"/>
                    <a:pt x="14177" y="7839"/>
                    <a:pt x="10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5129694" y="4217610"/>
              <a:ext cx="190665" cy="82789"/>
            </a:xfrm>
            <a:custGeom>
              <a:avLst/>
              <a:gdLst/>
              <a:ahLst/>
              <a:cxnLst/>
              <a:rect l="l" t="t" r="r" b="b"/>
              <a:pathLst>
                <a:path w="6840" h="2970" extrusionOk="0">
                  <a:moveTo>
                    <a:pt x="6839" y="1"/>
                  </a:moveTo>
                  <a:lnTo>
                    <a:pt x="1" y="1235"/>
                  </a:lnTo>
                  <a:lnTo>
                    <a:pt x="868" y="2969"/>
                  </a:lnTo>
                  <a:lnTo>
                    <a:pt x="6739" y="2202"/>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4809846" y="1331229"/>
              <a:ext cx="21408" cy="28126"/>
            </a:xfrm>
            <a:custGeom>
              <a:avLst/>
              <a:gdLst/>
              <a:ahLst/>
              <a:cxnLst/>
              <a:rect l="l" t="t" r="r" b="b"/>
              <a:pathLst>
                <a:path w="768" h="1009" extrusionOk="0">
                  <a:moveTo>
                    <a:pt x="430" y="0"/>
                  </a:moveTo>
                  <a:cubicBezTo>
                    <a:pt x="272" y="0"/>
                    <a:pt x="98" y="190"/>
                    <a:pt x="67" y="438"/>
                  </a:cubicBezTo>
                  <a:cubicBezTo>
                    <a:pt x="0" y="704"/>
                    <a:pt x="134" y="971"/>
                    <a:pt x="300" y="1005"/>
                  </a:cubicBezTo>
                  <a:cubicBezTo>
                    <a:pt x="315" y="1007"/>
                    <a:pt x="329" y="1008"/>
                    <a:pt x="344" y="1008"/>
                  </a:cubicBezTo>
                  <a:cubicBezTo>
                    <a:pt x="524" y="1008"/>
                    <a:pt x="672" y="816"/>
                    <a:pt x="734" y="538"/>
                  </a:cubicBezTo>
                  <a:cubicBezTo>
                    <a:pt x="767" y="271"/>
                    <a:pt x="667" y="4"/>
                    <a:pt x="467" y="4"/>
                  </a:cubicBezTo>
                  <a:cubicBezTo>
                    <a:pt x="455" y="1"/>
                    <a:pt x="442"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4723347" y="1315424"/>
              <a:ext cx="20488" cy="28126"/>
            </a:xfrm>
            <a:custGeom>
              <a:avLst/>
              <a:gdLst/>
              <a:ahLst/>
              <a:cxnLst/>
              <a:rect l="l" t="t" r="r" b="b"/>
              <a:pathLst>
                <a:path w="735" h="1009" extrusionOk="0">
                  <a:moveTo>
                    <a:pt x="424" y="0"/>
                  </a:moveTo>
                  <a:cubicBezTo>
                    <a:pt x="239" y="0"/>
                    <a:pt x="65" y="190"/>
                    <a:pt x="34" y="437"/>
                  </a:cubicBezTo>
                  <a:cubicBezTo>
                    <a:pt x="1" y="738"/>
                    <a:pt x="101" y="971"/>
                    <a:pt x="268" y="1005"/>
                  </a:cubicBezTo>
                  <a:cubicBezTo>
                    <a:pt x="282" y="1007"/>
                    <a:pt x="297" y="1008"/>
                    <a:pt x="311" y="1008"/>
                  </a:cubicBezTo>
                  <a:cubicBezTo>
                    <a:pt x="492" y="1008"/>
                    <a:pt x="640" y="818"/>
                    <a:pt x="701" y="571"/>
                  </a:cubicBezTo>
                  <a:cubicBezTo>
                    <a:pt x="735" y="271"/>
                    <a:pt x="635" y="37"/>
                    <a:pt x="468" y="4"/>
                  </a:cubicBezTo>
                  <a:cubicBezTo>
                    <a:pt x="453" y="1"/>
                    <a:pt x="439"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4720559" y="1308064"/>
              <a:ext cx="17701" cy="10397"/>
            </a:xfrm>
            <a:custGeom>
              <a:avLst/>
              <a:gdLst/>
              <a:ahLst/>
              <a:cxnLst/>
              <a:rect l="l" t="t" r="r" b="b"/>
              <a:pathLst>
                <a:path w="635" h="373" extrusionOk="0">
                  <a:moveTo>
                    <a:pt x="1" y="1"/>
                  </a:moveTo>
                  <a:cubicBezTo>
                    <a:pt x="1" y="1"/>
                    <a:pt x="176" y="373"/>
                    <a:pt x="437" y="373"/>
                  </a:cubicBezTo>
                  <a:cubicBezTo>
                    <a:pt x="498" y="373"/>
                    <a:pt x="565" y="352"/>
                    <a:pt x="635" y="301"/>
                  </a:cubicBez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4727082" y="1348066"/>
              <a:ext cx="36293" cy="55025"/>
            </a:xfrm>
            <a:custGeom>
              <a:avLst/>
              <a:gdLst/>
              <a:ahLst/>
              <a:cxnLst/>
              <a:rect l="l" t="t" r="r" b="b"/>
              <a:pathLst>
                <a:path w="1302" h="1974" extrusionOk="0">
                  <a:moveTo>
                    <a:pt x="1301" y="0"/>
                  </a:moveTo>
                  <a:cubicBezTo>
                    <a:pt x="934" y="601"/>
                    <a:pt x="501" y="1134"/>
                    <a:pt x="0" y="1601"/>
                  </a:cubicBezTo>
                  <a:cubicBezTo>
                    <a:pt x="240" y="1841"/>
                    <a:pt x="534" y="1973"/>
                    <a:pt x="858" y="1973"/>
                  </a:cubicBezTo>
                  <a:cubicBezTo>
                    <a:pt x="894" y="1973"/>
                    <a:pt x="931" y="1972"/>
                    <a:pt x="968" y="1968"/>
                  </a:cubicBezTo>
                  <a:lnTo>
                    <a:pt x="1301" y="0"/>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4773579" y="1418035"/>
              <a:ext cx="61381" cy="21185"/>
            </a:xfrm>
            <a:custGeom>
              <a:avLst/>
              <a:gdLst/>
              <a:ahLst/>
              <a:cxnLst/>
              <a:rect l="l" t="t" r="r" b="b"/>
              <a:pathLst>
                <a:path w="2202" h="760" extrusionOk="0">
                  <a:moveTo>
                    <a:pt x="2102" y="0"/>
                  </a:moveTo>
                  <a:cubicBezTo>
                    <a:pt x="2077" y="0"/>
                    <a:pt x="2052" y="9"/>
                    <a:pt x="2035" y="25"/>
                  </a:cubicBezTo>
                  <a:cubicBezTo>
                    <a:pt x="1637" y="397"/>
                    <a:pt x="1091" y="600"/>
                    <a:pt x="531" y="600"/>
                  </a:cubicBezTo>
                  <a:cubicBezTo>
                    <a:pt x="388" y="600"/>
                    <a:pt x="243" y="586"/>
                    <a:pt x="100" y="559"/>
                  </a:cubicBezTo>
                  <a:cubicBezTo>
                    <a:pt x="67" y="559"/>
                    <a:pt x="34" y="593"/>
                    <a:pt x="0" y="626"/>
                  </a:cubicBezTo>
                  <a:cubicBezTo>
                    <a:pt x="0" y="659"/>
                    <a:pt x="34" y="726"/>
                    <a:pt x="67" y="726"/>
                  </a:cubicBezTo>
                  <a:cubicBezTo>
                    <a:pt x="234" y="759"/>
                    <a:pt x="400" y="759"/>
                    <a:pt x="534" y="759"/>
                  </a:cubicBezTo>
                  <a:cubicBezTo>
                    <a:pt x="1134" y="759"/>
                    <a:pt x="1735" y="526"/>
                    <a:pt x="2168" y="126"/>
                  </a:cubicBezTo>
                  <a:cubicBezTo>
                    <a:pt x="2202" y="92"/>
                    <a:pt x="2202" y="59"/>
                    <a:pt x="2168" y="25"/>
                  </a:cubicBezTo>
                  <a:cubicBezTo>
                    <a:pt x="2152" y="9"/>
                    <a:pt x="2127" y="0"/>
                    <a:pt x="2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4921210" y="1361670"/>
              <a:ext cx="89507" cy="83095"/>
            </a:xfrm>
            <a:custGeom>
              <a:avLst/>
              <a:gdLst/>
              <a:ahLst/>
              <a:cxnLst/>
              <a:rect l="l" t="t" r="r" b="b"/>
              <a:pathLst>
                <a:path w="3211" h="2981" extrusionOk="0">
                  <a:moveTo>
                    <a:pt x="1853" y="0"/>
                  </a:moveTo>
                  <a:cubicBezTo>
                    <a:pt x="1085" y="0"/>
                    <a:pt x="427" y="893"/>
                    <a:pt x="208" y="1580"/>
                  </a:cubicBezTo>
                  <a:cubicBezTo>
                    <a:pt x="0" y="2294"/>
                    <a:pt x="269" y="2980"/>
                    <a:pt x="943" y="2980"/>
                  </a:cubicBezTo>
                  <a:cubicBezTo>
                    <a:pt x="1025" y="2980"/>
                    <a:pt x="1114" y="2970"/>
                    <a:pt x="1209" y="2948"/>
                  </a:cubicBezTo>
                  <a:cubicBezTo>
                    <a:pt x="1843" y="2748"/>
                    <a:pt x="2410" y="2348"/>
                    <a:pt x="2743" y="1781"/>
                  </a:cubicBezTo>
                  <a:cubicBezTo>
                    <a:pt x="3210" y="1080"/>
                    <a:pt x="2810" y="146"/>
                    <a:pt x="2009" y="13"/>
                  </a:cubicBezTo>
                  <a:cubicBezTo>
                    <a:pt x="1957" y="4"/>
                    <a:pt x="1905" y="0"/>
                    <a:pt x="1853"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4827491" y="1288300"/>
              <a:ext cx="40029" cy="31889"/>
            </a:xfrm>
            <a:custGeom>
              <a:avLst/>
              <a:gdLst/>
              <a:ahLst/>
              <a:cxnLst/>
              <a:rect l="l" t="t" r="r" b="b"/>
              <a:pathLst>
                <a:path w="1436" h="1144" extrusionOk="0">
                  <a:moveTo>
                    <a:pt x="151" y="1"/>
                  </a:moveTo>
                  <a:cubicBezTo>
                    <a:pt x="79" y="1"/>
                    <a:pt x="34" y="61"/>
                    <a:pt x="34" y="143"/>
                  </a:cubicBezTo>
                  <a:cubicBezTo>
                    <a:pt x="1" y="243"/>
                    <a:pt x="68" y="310"/>
                    <a:pt x="168" y="310"/>
                  </a:cubicBezTo>
                  <a:cubicBezTo>
                    <a:pt x="568" y="410"/>
                    <a:pt x="935" y="677"/>
                    <a:pt x="1102" y="1044"/>
                  </a:cubicBezTo>
                  <a:cubicBezTo>
                    <a:pt x="1135" y="1110"/>
                    <a:pt x="1168" y="1110"/>
                    <a:pt x="1202" y="1144"/>
                  </a:cubicBezTo>
                  <a:lnTo>
                    <a:pt x="1335" y="1144"/>
                  </a:lnTo>
                  <a:cubicBezTo>
                    <a:pt x="1402" y="1077"/>
                    <a:pt x="1435" y="977"/>
                    <a:pt x="1402" y="910"/>
                  </a:cubicBezTo>
                  <a:cubicBezTo>
                    <a:pt x="1168" y="410"/>
                    <a:pt x="735" y="76"/>
                    <a:pt x="201" y="9"/>
                  </a:cubicBezTo>
                  <a:cubicBezTo>
                    <a:pt x="183" y="4"/>
                    <a:pt x="167" y="1"/>
                    <a:pt x="1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4705701" y="1261233"/>
              <a:ext cx="45576" cy="22690"/>
            </a:xfrm>
            <a:custGeom>
              <a:avLst/>
              <a:gdLst/>
              <a:ahLst/>
              <a:cxnLst/>
              <a:rect l="l" t="t" r="r" b="b"/>
              <a:pathLst>
                <a:path w="1635" h="814" extrusionOk="0">
                  <a:moveTo>
                    <a:pt x="1298" y="0"/>
                  </a:moveTo>
                  <a:cubicBezTo>
                    <a:pt x="835" y="0"/>
                    <a:pt x="387" y="197"/>
                    <a:pt x="67" y="547"/>
                  </a:cubicBezTo>
                  <a:cubicBezTo>
                    <a:pt x="0" y="614"/>
                    <a:pt x="0" y="714"/>
                    <a:pt x="67" y="780"/>
                  </a:cubicBezTo>
                  <a:cubicBezTo>
                    <a:pt x="100" y="814"/>
                    <a:pt x="134" y="814"/>
                    <a:pt x="200" y="814"/>
                  </a:cubicBezTo>
                  <a:cubicBezTo>
                    <a:pt x="234" y="814"/>
                    <a:pt x="267" y="780"/>
                    <a:pt x="300" y="747"/>
                  </a:cubicBezTo>
                  <a:cubicBezTo>
                    <a:pt x="556" y="491"/>
                    <a:pt x="885" y="332"/>
                    <a:pt x="1245" y="332"/>
                  </a:cubicBezTo>
                  <a:cubicBezTo>
                    <a:pt x="1307" y="332"/>
                    <a:pt x="1371" y="337"/>
                    <a:pt x="1434" y="347"/>
                  </a:cubicBezTo>
                  <a:cubicBezTo>
                    <a:pt x="1501" y="347"/>
                    <a:pt x="1601" y="313"/>
                    <a:pt x="1635" y="213"/>
                  </a:cubicBezTo>
                  <a:cubicBezTo>
                    <a:pt x="1635" y="113"/>
                    <a:pt x="1568" y="46"/>
                    <a:pt x="1501" y="13"/>
                  </a:cubicBezTo>
                  <a:cubicBezTo>
                    <a:pt x="1433" y="5"/>
                    <a:pt x="1366" y="0"/>
                    <a:pt x="1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5157597" y="4404072"/>
              <a:ext cx="52098" cy="23108"/>
            </a:xfrm>
            <a:custGeom>
              <a:avLst/>
              <a:gdLst/>
              <a:ahLst/>
              <a:cxnLst/>
              <a:rect l="l" t="t" r="r" b="b"/>
              <a:pathLst>
                <a:path w="1869" h="829" extrusionOk="0">
                  <a:moveTo>
                    <a:pt x="550" y="154"/>
                  </a:moveTo>
                  <a:cubicBezTo>
                    <a:pt x="842" y="154"/>
                    <a:pt x="1257" y="228"/>
                    <a:pt x="1568" y="317"/>
                  </a:cubicBezTo>
                  <a:lnTo>
                    <a:pt x="1568" y="350"/>
                  </a:lnTo>
                  <a:cubicBezTo>
                    <a:pt x="1171" y="549"/>
                    <a:pt x="811" y="655"/>
                    <a:pt x="570" y="655"/>
                  </a:cubicBezTo>
                  <a:cubicBezTo>
                    <a:pt x="487" y="655"/>
                    <a:pt x="419" y="642"/>
                    <a:pt x="368" y="617"/>
                  </a:cubicBezTo>
                  <a:cubicBezTo>
                    <a:pt x="268" y="550"/>
                    <a:pt x="201" y="450"/>
                    <a:pt x="201" y="350"/>
                  </a:cubicBezTo>
                  <a:cubicBezTo>
                    <a:pt x="201" y="317"/>
                    <a:pt x="201" y="250"/>
                    <a:pt x="234" y="217"/>
                  </a:cubicBezTo>
                  <a:cubicBezTo>
                    <a:pt x="290" y="172"/>
                    <a:pt x="405" y="154"/>
                    <a:pt x="550" y="154"/>
                  </a:cubicBezTo>
                  <a:close/>
                  <a:moveTo>
                    <a:pt x="582" y="0"/>
                  </a:moveTo>
                  <a:cubicBezTo>
                    <a:pt x="393" y="0"/>
                    <a:pt x="229" y="32"/>
                    <a:pt x="134" y="117"/>
                  </a:cubicBezTo>
                  <a:cubicBezTo>
                    <a:pt x="67" y="183"/>
                    <a:pt x="1" y="283"/>
                    <a:pt x="34" y="383"/>
                  </a:cubicBezTo>
                  <a:cubicBezTo>
                    <a:pt x="34" y="517"/>
                    <a:pt x="134" y="650"/>
                    <a:pt x="234" y="750"/>
                  </a:cubicBezTo>
                  <a:lnTo>
                    <a:pt x="268" y="784"/>
                  </a:lnTo>
                  <a:cubicBezTo>
                    <a:pt x="343" y="815"/>
                    <a:pt x="430" y="829"/>
                    <a:pt x="524" y="829"/>
                  </a:cubicBezTo>
                  <a:cubicBezTo>
                    <a:pt x="932" y="829"/>
                    <a:pt x="1477" y="573"/>
                    <a:pt x="1802" y="383"/>
                  </a:cubicBezTo>
                  <a:cubicBezTo>
                    <a:pt x="1835" y="350"/>
                    <a:pt x="1869" y="350"/>
                    <a:pt x="1869" y="317"/>
                  </a:cubicBezTo>
                  <a:cubicBezTo>
                    <a:pt x="1869" y="283"/>
                    <a:pt x="1835" y="250"/>
                    <a:pt x="1802" y="250"/>
                  </a:cubicBezTo>
                  <a:cubicBezTo>
                    <a:pt x="1706" y="202"/>
                    <a:pt x="1062"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5172483" y="4376865"/>
              <a:ext cx="37213" cy="37910"/>
            </a:xfrm>
            <a:custGeom>
              <a:avLst/>
              <a:gdLst/>
              <a:ahLst/>
              <a:cxnLst/>
              <a:rect l="l" t="t" r="r" b="b"/>
              <a:pathLst>
                <a:path w="1335" h="1360" extrusionOk="0">
                  <a:moveTo>
                    <a:pt x="397" y="167"/>
                  </a:moveTo>
                  <a:cubicBezTo>
                    <a:pt x="434" y="167"/>
                    <a:pt x="467" y="175"/>
                    <a:pt x="501" y="192"/>
                  </a:cubicBezTo>
                  <a:cubicBezTo>
                    <a:pt x="534" y="192"/>
                    <a:pt x="534" y="192"/>
                    <a:pt x="567" y="225"/>
                  </a:cubicBezTo>
                  <a:cubicBezTo>
                    <a:pt x="834" y="459"/>
                    <a:pt x="1034" y="792"/>
                    <a:pt x="1135" y="1159"/>
                  </a:cubicBezTo>
                  <a:cubicBezTo>
                    <a:pt x="734" y="992"/>
                    <a:pt x="201" y="559"/>
                    <a:pt x="167" y="325"/>
                  </a:cubicBezTo>
                  <a:cubicBezTo>
                    <a:pt x="167" y="292"/>
                    <a:pt x="167" y="225"/>
                    <a:pt x="267" y="192"/>
                  </a:cubicBezTo>
                  <a:cubicBezTo>
                    <a:pt x="317" y="175"/>
                    <a:pt x="359" y="167"/>
                    <a:pt x="397" y="167"/>
                  </a:cubicBezTo>
                  <a:close/>
                  <a:moveTo>
                    <a:pt x="397" y="0"/>
                  </a:moveTo>
                  <a:cubicBezTo>
                    <a:pt x="334" y="0"/>
                    <a:pt x="267" y="8"/>
                    <a:pt x="201" y="25"/>
                  </a:cubicBezTo>
                  <a:cubicBezTo>
                    <a:pt x="67" y="58"/>
                    <a:pt x="0" y="192"/>
                    <a:pt x="0" y="325"/>
                  </a:cubicBezTo>
                  <a:cubicBezTo>
                    <a:pt x="34" y="592"/>
                    <a:pt x="367" y="892"/>
                    <a:pt x="701" y="1126"/>
                  </a:cubicBezTo>
                  <a:cubicBezTo>
                    <a:pt x="868" y="1226"/>
                    <a:pt x="1068" y="1293"/>
                    <a:pt x="1268" y="1359"/>
                  </a:cubicBezTo>
                  <a:cubicBezTo>
                    <a:pt x="1268" y="1359"/>
                    <a:pt x="1301" y="1359"/>
                    <a:pt x="1335" y="1326"/>
                  </a:cubicBezTo>
                  <a:cubicBezTo>
                    <a:pt x="1335" y="1326"/>
                    <a:pt x="1335" y="1293"/>
                    <a:pt x="1335" y="1259"/>
                  </a:cubicBezTo>
                  <a:cubicBezTo>
                    <a:pt x="1335" y="1226"/>
                    <a:pt x="1034" y="259"/>
                    <a:pt x="567" y="25"/>
                  </a:cubicBezTo>
                  <a:cubicBezTo>
                    <a:pt x="517" y="8"/>
                    <a:pt x="459" y="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4651762" y="4430219"/>
              <a:ext cx="60461" cy="25478"/>
            </a:xfrm>
            <a:custGeom>
              <a:avLst/>
              <a:gdLst/>
              <a:ahLst/>
              <a:cxnLst/>
              <a:rect l="l" t="t" r="r" b="b"/>
              <a:pathLst>
                <a:path w="2169" h="914" extrusionOk="0">
                  <a:moveTo>
                    <a:pt x="367" y="179"/>
                  </a:moveTo>
                  <a:cubicBezTo>
                    <a:pt x="868" y="246"/>
                    <a:pt x="1368" y="413"/>
                    <a:pt x="1835" y="680"/>
                  </a:cubicBezTo>
                  <a:cubicBezTo>
                    <a:pt x="1547" y="717"/>
                    <a:pt x="1283" y="736"/>
                    <a:pt x="1055" y="736"/>
                  </a:cubicBezTo>
                  <a:cubicBezTo>
                    <a:pt x="674" y="736"/>
                    <a:pt x="392" y="684"/>
                    <a:pt x="267" y="580"/>
                  </a:cubicBezTo>
                  <a:cubicBezTo>
                    <a:pt x="201" y="513"/>
                    <a:pt x="167" y="413"/>
                    <a:pt x="167" y="313"/>
                  </a:cubicBezTo>
                  <a:cubicBezTo>
                    <a:pt x="167" y="279"/>
                    <a:pt x="201" y="246"/>
                    <a:pt x="234" y="213"/>
                  </a:cubicBezTo>
                  <a:cubicBezTo>
                    <a:pt x="267" y="179"/>
                    <a:pt x="334" y="179"/>
                    <a:pt x="367" y="179"/>
                  </a:cubicBezTo>
                  <a:close/>
                  <a:moveTo>
                    <a:pt x="381" y="0"/>
                  </a:moveTo>
                  <a:cubicBezTo>
                    <a:pt x="295" y="0"/>
                    <a:pt x="222" y="14"/>
                    <a:pt x="167" y="46"/>
                  </a:cubicBezTo>
                  <a:cubicBezTo>
                    <a:pt x="67" y="113"/>
                    <a:pt x="34" y="179"/>
                    <a:pt x="34" y="279"/>
                  </a:cubicBezTo>
                  <a:cubicBezTo>
                    <a:pt x="0" y="446"/>
                    <a:pt x="67" y="580"/>
                    <a:pt x="167" y="680"/>
                  </a:cubicBezTo>
                  <a:cubicBezTo>
                    <a:pt x="401" y="846"/>
                    <a:pt x="701" y="913"/>
                    <a:pt x="1001" y="913"/>
                  </a:cubicBezTo>
                  <a:cubicBezTo>
                    <a:pt x="1368" y="880"/>
                    <a:pt x="1735" y="846"/>
                    <a:pt x="2102" y="780"/>
                  </a:cubicBezTo>
                  <a:cubicBezTo>
                    <a:pt x="2135" y="746"/>
                    <a:pt x="2169" y="746"/>
                    <a:pt x="2169" y="713"/>
                  </a:cubicBezTo>
                  <a:cubicBezTo>
                    <a:pt x="2169" y="680"/>
                    <a:pt x="2169" y="613"/>
                    <a:pt x="2135" y="613"/>
                  </a:cubicBezTo>
                  <a:cubicBezTo>
                    <a:pt x="1991" y="555"/>
                    <a:pt x="927"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4673142" y="4408225"/>
              <a:ext cx="38161" cy="43736"/>
            </a:xfrm>
            <a:custGeom>
              <a:avLst/>
              <a:gdLst/>
              <a:ahLst/>
              <a:cxnLst/>
              <a:rect l="l" t="t" r="r" b="b"/>
              <a:pathLst>
                <a:path w="1369" h="1569" extrusionOk="0">
                  <a:moveTo>
                    <a:pt x="468" y="168"/>
                  </a:moveTo>
                  <a:cubicBezTo>
                    <a:pt x="568" y="168"/>
                    <a:pt x="668" y="201"/>
                    <a:pt x="734" y="268"/>
                  </a:cubicBezTo>
                  <a:cubicBezTo>
                    <a:pt x="1001" y="568"/>
                    <a:pt x="1168" y="935"/>
                    <a:pt x="1201" y="1335"/>
                  </a:cubicBezTo>
                  <a:cubicBezTo>
                    <a:pt x="768" y="1102"/>
                    <a:pt x="201" y="501"/>
                    <a:pt x="267" y="268"/>
                  </a:cubicBezTo>
                  <a:cubicBezTo>
                    <a:pt x="267" y="234"/>
                    <a:pt x="267" y="168"/>
                    <a:pt x="401" y="168"/>
                  </a:cubicBezTo>
                  <a:close/>
                  <a:moveTo>
                    <a:pt x="401" y="1"/>
                  </a:moveTo>
                  <a:cubicBezTo>
                    <a:pt x="167" y="34"/>
                    <a:pt x="101" y="134"/>
                    <a:pt x="101" y="234"/>
                  </a:cubicBezTo>
                  <a:cubicBezTo>
                    <a:pt x="1" y="635"/>
                    <a:pt x="835" y="1402"/>
                    <a:pt x="1268" y="1569"/>
                  </a:cubicBezTo>
                  <a:lnTo>
                    <a:pt x="1335" y="1569"/>
                  </a:lnTo>
                  <a:cubicBezTo>
                    <a:pt x="1368" y="1535"/>
                    <a:pt x="1368" y="1502"/>
                    <a:pt x="1368" y="1502"/>
                  </a:cubicBezTo>
                  <a:cubicBezTo>
                    <a:pt x="1368" y="1435"/>
                    <a:pt x="1302" y="501"/>
                    <a:pt x="868" y="134"/>
                  </a:cubicBezTo>
                  <a:cubicBezTo>
                    <a:pt x="734" y="34"/>
                    <a:pt x="568" y="1"/>
                    <a:pt x="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4634088" y="2235161"/>
              <a:ext cx="424035" cy="43708"/>
            </a:xfrm>
            <a:custGeom>
              <a:avLst/>
              <a:gdLst/>
              <a:ahLst/>
              <a:cxnLst/>
              <a:rect l="l" t="t" r="r" b="b"/>
              <a:pathLst>
                <a:path w="15212" h="1568" extrusionOk="0">
                  <a:moveTo>
                    <a:pt x="234" y="0"/>
                  </a:moveTo>
                  <a:cubicBezTo>
                    <a:pt x="101" y="0"/>
                    <a:pt x="1" y="100"/>
                    <a:pt x="1" y="167"/>
                  </a:cubicBezTo>
                  <a:lnTo>
                    <a:pt x="101" y="1434"/>
                  </a:lnTo>
                  <a:cubicBezTo>
                    <a:pt x="134" y="1501"/>
                    <a:pt x="234" y="1568"/>
                    <a:pt x="368" y="1568"/>
                  </a:cubicBezTo>
                  <a:lnTo>
                    <a:pt x="14945" y="1568"/>
                  </a:lnTo>
                  <a:cubicBezTo>
                    <a:pt x="15078" y="1568"/>
                    <a:pt x="15211" y="1468"/>
                    <a:pt x="15178" y="1368"/>
                  </a:cubicBezTo>
                  <a:lnTo>
                    <a:pt x="14811" y="134"/>
                  </a:lnTo>
                  <a:cubicBezTo>
                    <a:pt x="14744" y="33"/>
                    <a:pt x="14644" y="0"/>
                    <a:pt x="145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4984655" y="2231425"/>
              <a:ext cx="23276" cy="52098"/>
            </a:xfrm>
            <a:custGeom>
              <a:avLst/>
              <a:gdLst/>
              <a:ahLst/>
              <a:cxnLst/>
              <a:rect l="l" t="t" r="r" b="b"/>
              <a:pathLst>
                <a:path w="835" h="1869" extrusionOk="0">
                  <a:moveTo>
                    <a:pt x="134" y="1"/>
                  </a:moveTo>
                  <a:cubicBezTo>
                    <a:pt x="34" y="1"/>
                    <a:pt x="0" y="67"/>
                    <a:pt x="0" y="101"/>
                  </a:cubicBezTo>
                  <a:lnTo>
                    <a:pt x="167" y="1769"/>
                  </a:lnTo>
                  <a:cubicBezTo>
                    <a:pt x="167" y="1835"/>
                    <a:pt x="234" y="1869"/>
                    <a:pt x="334" y="1869"/>
                  </a:cubicBezTo>
                  <a:lnTo>
                    <a:pt x="701" y="1869"/>
                  </a:lnTo>
                  <a:cubicBezTo>
                    <a:pt x="767" y="1869"/>
                    <a:pt x="834" y="1835"/>
                    <a:pt x="834" y="1769"/>
                  </a:cubicBezTo>
                  <a:lnTo>
                    <a:pt x="667" y="101"/>
                  </a:lnTo>
                  <a:cubicBezTo>
                    <a:pt x="667" y="67"/>
                    <a:pt x="567" y="1"/>
                    <a:pt x="501"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0"/>
            <p:cNvSpPr/>
            <p:nvPr/>
          </p:nvSpPr>
          <p:spPr>
            <a:xfrm>
              <a:off x="4664780" y="2231425"/>
              <a:ext cx="24196" cy="52098"/>
            </a:xfrm>
            <a:custGeom>
              <a:avLst/>
              <a:gdLst/>
              <a:ahLst/>
              <a:cxnLst/>
              <a:rect l="l" t="t" r="r" b="b"/>
              <a:pathLst>
                <a:path w="868" h="1869" extrusionOk="0">
                  <a:moveTo>
                    <a:pt x="134" y="1"/>
                  </a:moveTo>
                  <a:cubicBezTo>
                    <a:pt x="34" y="1"/>
                    <a:pt x="0" y="67"/>
                    <a:pt x="0" y="101"/>
                  </a:cubicBezTo>
                  <a:lnTo>
                    <a:pt x="167" y="1769"/>
                  </a:lnTo>
                  <a:cubicBezTo>
                    <a:pt x="201" y="1835"/>
                    <a:pt x="267" y="1869"/>
                    <a:pt x="334" y="1869"/>
                  </a:cubicBezTo>
                  <a:lnTo>
                    <a:pt x="734" y="1869"/>
                  </a:lnTo>
                  <a:cubicBezTo>
                    <a:pt x="801" y="1869"/>
                    <a:pt x="868" y="1835"/>
                    <a:pt x="834" y="1769"/>
                  </a:cubicBezTo>
                  <a:lnTo>
                    <a:pt x="668" y="101"/>
                  </a:lnTo>
                  <a:cubicBezTo>
                    <a:pt x="668" y="67"/>
                    <a:pt x="601" y="1"/>
                    <a:pt x="501"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0"/>
            <p:cNvSpPr/>
            <p:nvPr/>
          </p:nvSpPr>
          <p:spPr>
            <a:xfrm>
              <a:off x="4823784" y="2231425"/>
              <a:ext cx="24196" cy="52098"/>
            </a:xfrm>
            <a:custGeom>
              <a:avLst/>
              <a:gdLst/>
              <a:ahLst/>
              <a:cxnLst/>
              <a:rect l="l" t="t" r="r" b="b"/>
              <a:pathLst>
                <a:path w="868" h="1869" extrusionOk="0">
                  <a:moveTo>
                    <a:pt x="134" y="1"/>
                  </a:moveTo>
                  <a:cubicBezTo>
                    <a:pt x="67" y="1"/>
                    <a:pt x="0" y="67"/>
                    <a:pt x="34" y="101"/>
                  </a:cubicBezTo>
                  <a:lnTo>
                    <a:pt x="201" y="1769"/>
                  </a:lnTo>
                  <a:cubicBezTo>
                    <a:pt x="201" y="1835"/>
                    <a:pt x="267" y="1869"/>
                    <a:pt x="334" y="1869"/>
                  </a:cubicBezTo>
                  <a:lnTo>
                    <a:pt x="734" y="1869"/>
                  </a:lnTo>
                  <a:cubicBezTo>
                    <a:pt x="801" y="1869"/>
                    <a:pt x="868" y="1835"/>
                    <a:pt x="868" y="1769"/>
                  </a:cubicBezTo>
                  <a:lnTo>
                    <a:pt x="668" y="101"/>
                  </a:lnTo>
                  <a:cubicBezTo>
                    <a:pt x="668" y="67"/>
                    <a:pt x="601" y="1"/>
                    <a:pt x="534"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0"/>
            <p:cNvSpPr/>
            <p:nvPr/>
          </p:nvSpPr>
          <p:spPr>
            <a:xfrm>
              <a:off x="4807978" y="1322950"/>
              <a:ext cx="17701" cy="10732"/>
            </a:xfrm>
            <a:custGeom>
              <a:avLst/>
              <a:gdLst/>
              <a:ahLst/>
              <a:cxnLst/>
              <a:rect l="l" t="t" r="r" b="b"/>
              <a:pathLst>
                <a:path w="635" h="385" extrusionOk="0">
                  <a:moveTo>
                    <a:pt x="0" y="1"/>
                  </a:moveTo>
                  <a:cubicBezTo>
                    <a:pt x="0" y="1"/>
                    <a:pt x="150" y="385"/>
                    <a:pt x="415" y="385"/>
                  </a:cubicBezTo>
                  <a:cubicBezTo>
                    <a:pt x="481" y="385"/>
                    <a:pt x="554" y="361"/>
                    <a:pt x="634" y="301"/>
                  </a:cubicBez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p:nvPr/>
          </p:nvSpPr>
          <p:spPr>
            <a:xfrm>
              <a:off x="4524369" y="1639118"/>
              <a:ext cx="753182" cy="2219519"/>
            </a:xfrm>
            <a:custGeom>
              <a:avLst/>
              <a:gdLst/>
              <a:ahLst/>
              <a:cxnLst/>
              <a:rect l="l" t="t" r="r" b="b"/>
              <a:pathLst>
                <a:path w="27020" h="79624" extrusionOk="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4524369" y="1639118"/>
              <a:ext cx="753182" cy="2219519"/>
            </a:xfrm>
            <a:custGeom>
              <a:avLst/>
              <a:gdLst/>
              <a:ahLst/>
              <a:cxnLst/>
              <a:rect l="l" t="t" r="r" b="b"/>
              <a:pathLst>
                <a:path w="27020" h="79624" extrusionOk="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4900972" y="2184928"/>
              <a:ext cx="181327" cy="65283"/>
            </a:xfrm>
            <a:custGeom>
              <a:avLst/>
              <a:gdLst/>
              <a:ahLst/>
              <a:cxnLst/>
              <a:rect l="l" t="t" r="r" b="b"/>
              <a:pathLst>
                <a:path w="6505" h="2342" extrusionOk="0">
                  <a:moveTo>
                    <a:pt x="0" y="1"/>
                  </a:moveTo>
                  <a:cubicBezTo>
                    <a:pt x="33" y="701"/>
                    <a:pt x="134" y="1402"/>
                    <a:pt x="334" y="2069"/>
                  </a:cubicBezTo>
                  <a:cubicBezTo>
                    <a:pt x="941" y="2272"/>
                    <a:pt x="2260" y="2342"/>
                    <a:pt x="3584" y="2342"/>
                  </a:cubicBezTo>
                  <a:cubicBezTo>
                    <a:pt x="4658" y="2342"/>
                    <a:pt x="5736" y="2296"/>
                    <a:pt x="6438" y="2236"/>
                  </a:cubicBezTo>
                  <a:lnTo>
                    <a:pt x="6405" y="2136"/>
                  </a:lnTo>
                  <a:lnTo>
                    <a:pt x="6505" y="1135"/>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0"/>
            <p:cNvSpPr/>
            <p:nvPr/>
          </p:nvSpPr>
          <p:spPr>
            <a:xfrm>
              <a:off x="5065551" y="1832521"/>
              <a:ext cx="54886" cy="204603"/>
            </a:xfrm>
            <a:custGeom>
              <a:avLst/>
              <a:gdLst/>
              <a:ahLst/>
              <a:cxnLst/>
              <a:rect l="l" t="t" r="r" b="b"/>
              <a:pathLst>
                <a:path w="1969" h="7340" extrusionOk="0">
                  <a:moveTo>
                    <a:pt x="0" y="0"/>
                  </a:moveTo>
                  <a:cubicBezTo>
                    <a:pt x="0" y="1935"/>
                    <a:pt x="367" y="5204"/>
                    <a:pt x="1301" y="7339"/>
                  </a:cubicBezTo>
                  <a:cubicBezTo>
                    <a:pt x="1535" y="5104"/>
                    <a:pt x="1768" y="3003"/>
                    <a:pt x="1968" y="1168"/>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0"/>
            <p:cNvSpPr/>
            <p:nvPr/>
          </p:nvSpPr>
          <p:spPr>
            <a:xfrm>
              <a:off x="4809846" y="1689546"/>
              <a:ext cx="85548" cy="2086360"/>
            </a:xfrm>
            <a:custGeom>
              <a:avLst/>
              <a:gdLst/>
              <a:ahLst/>
              <a:cxnLst/>
              <a:rect l="l" t="t" r="r" b="b"/>
              <a:pathLst>
                <a:path w="3069" h="74847" extrusionOk="0">
                  <a:moveTo>
                    <a:pt x="517" y="1"/>
                  </a:moveTo>
                  <a:cubicBezTo>
                    <a:pt x="459" y="1"/>
                    <a:pt x="400" y="42"/>
                    <a:pt x="400" y="126"/>
                  </a:cubicBezTo>
                  <a:cubicBezTo>
                    <a:pt x="400" y="193"/>
                    <a:pt x="134" y="6731"/>
                    <a:pt x="67" y="20707"/>
                  </a:cubicBezTo>
                  <a:cubicBezTo>
                    <a:pt x="0" y="43724"/>
                    <a:pt x="2802" y="74446"/>
                    <a:pt x="2835" y="74746"/>
                  </a:cubicBezTo>
                  <a:cubicBezTo>
                    <a:pt x="2835" y="74813"/>
                    <a:pt x="2902" y="74846"/>
                    <a:pt x="2936" y="74846"/>
                  </a:cubicBezTo>
                  <a:lnTo>
                    <a:pt x="2969" y="74846"/>
                  </a:lnTo>
                  <a:cubicBezTo>
                    <a:pt x="3036" y="74846"/>
                    <a:pt x="3069" y="74779"/>
                    <a:pt x="3069" y="74713"/>
                  </a:cubicBezTo>
                  <a:cubicBezTo>
                    <a:pt x="3036" y="74412"/>
                    <a:pt x="234" y="43724"/>
                    <a:pt x="300" y="20707"/>
                  </a:cubicBezTo>
                  <a:cubicBezTo>
                    <a:pt x="367" y="6731"/>
                    <a:pt x="634" y="193"/>
                    <a:pt x="634" y="126"/>
                  </a:cubicBezTo>
                  <a:cubicBezTo>
                    <a:pt x="634" y="42"/>
                    <a:pt x="576" y="1"/>
                    <a:pt x="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0"/>
            <p:cNvSpPr/>
            <p:nvPr/>
          </p:nvSpPr>
          <p:spPr>
            <a:xfrm>
              <a:off x="4959372" y="2231537"/>
              <a:ext cx="132239" cy="141243"/>
            </a:xfrm>
            <a:custGeom>
              <a:avLst/>
              <a:gdLst/>
              <a:ahLst/>
              <a:cxnLst/>
              <a:rect l="l" t="t" r="r" b="b"/>
              <a:pathLst>
                <a:path w="4744" h="5067" extrusionOk="0">
                  <a:moveTo>
                    <a:pt x="142" y="0"/>
                  </a:moveTo>
                  <a:cubicBezTo>
                    <a:pt x="67" y="0"/>
                    <a:pt x="0" y="64"/>
                    <a:pt x="40" y="163"/>
                  </a:cubicBezTo>
                  <a:cubicBezTo>
                    <a:pt x="874" y="2298"/>
                    <a:pt x="2475" y="4033"/>
                    <a:pt x="4543" y="5067"/>
                  </a:cubicBezTo>
                  <a:lnTo>
                    <a:pt x="4610" y="5067"/>
                  </a:lnTo>
                  <a:cubicBezTo>
                    <a:pt x="4643" y="5067"/>
                    <a:pt x="4677" y="5034"/>
                    <a:pt x="4710" y="5000"/>
                  </a:cubicBezTo>
                  <a:cubicBezTo>
                    <a:pt x="4743" y="4934"/>
                    <a:pt x="4710" y="4867"/>
                    <a:pt x="4643" y="4833"/>
                  </a:cubicBezTo>
                  <a:cubicBezTo>
                    <a:pt x="2642" y="3833"/>
                    <a:pt x="1107" y="2165"/>
                    <a:pt x="273" y="97"/>
                  </a:cubicBezTo>
                  <a:cubicBezTo>
                    <a:pt x="247" y="29"/>
                    <a:pt x="192" y="0"/>
                    <a:pt x="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0"/>
            <p:cNvSpPr/>
            <p:nvPr/>
          </p:nvSpPr>
          <p:spPr>
            <a:xfrm>
              <a:off x="4513218" y="1905054"/>
              <a:ext cx="349553" cy="396187"/>
            </a:xfrm>
            <a:custGeom>
              <a:avLst/>
              <a:gdLst/>
              <a:ahLst/>
              <a:cxnLst/>
              <a:rect l="l" t="t" r="r" b="b"/>
              <a:pathLst>
                <a:path w="12540" h="14213" extrusionOk="0">
                  <a:moveTo>
                    <a:pt x="734" y="0"/>
                  </a:moveTo>
                  <a:cubicBezTo>
                    <a:pt x="334" y="0"/>
                    <a:pt x="0" y="367"/>
                    <a:pt x="67" y="768"/>
                  </a:cubicBezTo>
                  <a:lnTo>
                    <a:pt x="1735" y="13443"/>
                  </a:lnTo>
                  <a:cubicBezTo>
                    <a:pt x="1801" y="13877"/>
                    <a:pt x="2135" y="14210"/>
                    <a:pt x="2602" y="14210"/>
                  </a:cubicBezTo>
                  <a:lnTo>
                    <a:pt x="11809" y="14210"/>
                  </a:lnTo>
                  <a:cubicBezTo>
                    <a:pt x="11826" y="14212"/>
                    <a:pt x="11842" y="14212"/>
                    <a:pt x="11859" y="14212"/>
                  </a:cubicBezTo>
                  <a:cubicBezTo>
                    <a:pt x="12265" y="14212"/>
                    <a:pt x="12540" y="13828"/>
                    <a:pt x="12476" y="13443"/>
                  </a:cubicBezTo>
                  <a:lnTo>
                    <a:pt x="10841" y="768"/>
                  </a:lnTo>
                  <a:cubicBezTo>
                    <a:pt x="10775" y="334"/>
                    <a:pt x="10408" y="34"/>
                    <a:pt x="9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0"/>
            <p:cNvSpPr/>
            <p:nvPr/>
          </p:nvSpPr>
          <p:spPr>
            <a:xfrm>
              <a:off x="4843297" y="2037102"/>
              <a:ext cx="88364" cy="118775"/>
            </a:xfrm>
            <a:custGeom>
              <a:avLst/>
              <a:gdLst/>
              <a:ahLst/>
              <a:cxnLst/>
              <a:rect l="l" t="t" r="r" b="b"/>
              <a:pathLst>
                <a:path w="3170" h="4261" extrusionOk="0">
                  <a:moveTo>
                    <a:pt x="201" y="0"/>
                  </a:moveTo>
                  <a:lnTo>
                    <a:pt x="1" y="3569"/>
                  </a:lnTo>
                  <a:cubicBezTo>
                    <a:pt x="1" y="3569"/>
                    <a:pt x="1126" y="4260"/>
                    <a:pt x="2222" y="4260"/>
                  </a:cubicBezTo>
                  <a:cubicBezTo>
                    <a:pt x="2551" y="4260"/>
                    <a:pt x="2877" y="4198"/>
                    <a:pt x="3170" y="4036"/>
                  </a:cubicBezTo>
                  <a:lnTo>
                    <a:pt x="2936" y="2602"/>
                  </a:lnTo>
                  <a:lnTo>
                    <a:pt x="201"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0"/>
            <p:cNvSpPr/>
            <p:nvPr/>
          </p:nvSpPr>
          <p:spPr>
            <a:xfrm>
              <a:off x="4594114" y="2238868"/>
              <a:ext cx="72559" cy="133912"/>
            </a:xfrm>
            <a:custGeom>
              <a:avLst/>
              <a:gdLst/>
              <a:ahLst/>
              <a:cxnLst/>
              <a:rect l="l" t="t" r="r" b="b"/>
              <a:pathLst>
                <a:path w="2603" h="4804" extrusionOk="0">
                  <a:moveTo>
                    <a:pt x="2502" y="1"/>
                  </a:moveTo>
                  <a:cubicBezTo>
                    <a:pt x="2435" y="1"/>
                    <a:pt x="2369" y="34"/>
                    <a:pt x="2369" y="101"/>
                  </a:cubicBezTo>
                  <a:cubicBezTo>
                    <a:pt x="2035" y="1802"/>
                    <a:pt x="1234" y="3370"/>
                    <a:pt x="34" y="4604"/>
                  </a:cubicBezTo>
                  <a:cubicBezTo>
                    <a:pt x="0" y="4637"/>
                    <a:pt x="0" y="4704"/>
                    <a:pt x="34" y="4771"/>
                  </a:cubicBezTo>
                  <a:cubicBezTo>
                    <a:pt x="67" y="4771"/>
                    <a:pt x="100" y="4804"/>
                    <a:pt x="134" y="4804"/>
                  </a:cubicBezTo>
                  <a:cubicBezTo>
                    <a:pt x="167" y="4804"/>
                    <a:pt x="200" y="4771"/>
                    <a:pt x="234" y="4771"/>
                  </a:cubicBezTo>
                  <a:cubicBezTo>
                    <a:pt x="2335" y="2469"/>
                    <a:pt x="2602" y="234"/>
                    <a:pt x="2602" y="134"/>
                  </a:cubicBezTo>
                  <a:cubicBezTo>
                    <a:pt x="2602" y="67"/>
                    <a:pt x="2569" y="1"/>
                    <a:pt x="2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0"/>
            <p:cNvSpPr/>
            <p:nvPr/>
          </p:nvSpPr>
          <p:spPr>
            <a:xfrm>
              <a:off x="4767056" y="2029659"/>
              <a:ext cx="90231" cy="114399"/>
            </a:xfrm>
            <a:custGeom>
              <a:avLst/>
              <a:gdLst/>
              <a:ahLst/>
              <a:cxnLst/>
              <a:rect l="l" t="t" r="r" b="b"/>
              <a:pathLst>
                <a:path w="3237" h="4104" extrusionOk="0">
                  <a:moveTo>
                    <a:pt x="34" y="0"/>
                  </a:moveTo>
                  <a:lnTo>
                    <a:pt x="1" y="2969"/>
                  </a:lnTo>
                  <a:lnTo>
                    <a:pt x="3236" y="4103"/>
                  </a:lnTo>
                  <a:lnTo>
                    <a:pt x="3236" y="4103"/>
                  </a:lnTo>
                  <a:lnTo>
                    <a:pt x="2936" y="267"/>
                  </a:lnTo>
                  <a:lnTo>
                    <a:pt x="3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0"/>
            <p:cNvSpPr/>
            <p:nvPr/>
          </p:nvSpPr>
          <p:spPr>
            <a:xfrm>
              <a:off x="4881431" y="1664207"/>
              <a:ext cx="390557" cy="570378"/>
            </a:xfrm>
            <a:custGeom>
              <a:avLst/>
              <a:gdLst/>
              <a:ahLst/>
              <a:cxnLst/>
              <a:rect l="l" t="t" r="r" b="b"/>
              <a:pathLst>
                <a:path w="14011" h="20462" extrusionOk="0">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0"/>
            <p:cNvSpPr/>
            <p:nvPr/>
          </p:nvSpPr>
          <p:spPr>
            <a:xfrm>
              <a:off x="4881431" y="1664207"/>
              <a:ext cx="390557" cy="570378"/>
            </a:xfrm>
            <a:custGeom>
              <a:avLst/>
              <a:gdLst/>
              <a:ahLst/>
              <a:cxnLst/>
              <a:rect l="l" t="t" r="r" b="b"/>
              <a:pathLst>
                <a:path w="14011" h="20462" extrusionOk="0">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0"/>
            <p:cNvSpPr/>
            <p:nvPr/>
          </p:nvSpPr>
          <p:spPr>
            <a:xfrm>
              <a:off x="4832146" y="1630728"/>
              <a:ext cx="155319" cy="163682"/>
            </a:xfrm>
            <a:custGeom>
              <a:avLst/>
              <a:gdLst/>
              <a:ahLst/>
              <a:cxnLst/>
              <a:rect l="l" t="t" r="r" b="b"/>
              <a:pathLst>
                <a:path w="5572" h="5872" extrusionOk="0">
                  <a:moveTo>
                    <a:pt x="3903" y="1"/>
                  </a:moveTo>
                  <a:cubicBezTo>
                    <a:pt x="2736" y="935"/>
                    <a:pt x="1435" y="1702"/>
                    <a:pt x="1" y="2236"/>
                  </a:cubicBezTo>
                  <a:cubicBezTo>
                    <a:pt x="1035" y="3170"/>
                    <a:pt x="1068" y="5872"/>
                    <a:pt x="1068" y="5872"/>
                  </a:cubicBezTo>
                  <a:cubicBezTo>
                    <a:pt x="1068" y="5872"/>
                    <a:pt x="5571" y="2569"/>
                    <a:pt x="5405" y="268"/>
                  </a:cubicBezTo>
                  <a:cubicBezTo>
                    <a:pt x="4938" y="101"/>
                    <a:pt x="4437"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0"/>
            <p:cNvSpPr/>
            <p:nvPr/>
          </p:nvSpPr>
          <p:spPr>
            <a:xfrm>
              <a:off x="4697311" y="1635690"/>
              <a:ext cx="115347" cy="142915"/>
            </a:xfrm>
            <a:custGeom>
              <a:avLst/>
              <a:gdLst/>
              <a:ahLst/>
              <a:cxnLst/>
              <a:rect l="l" t="t" r="r" b="b"/>
              <a:pathLst>
                <a:path w="4138" h="5127" extrusionOk="0">
                  <a:moveTo>
                    <a:pt x="2069" y="0"/>
                  </a:moveTo>
                  <a:cubicBezTo>
                    <a:pt x="1770" y="0"/>
                    <a:pt x="1473" y="52"/>
                    <a:pt x="1202" y="157"/>
                  </a:cubicBezTo>
                  <a:cubicBezTo>
                    <a:pt x="1" y="2391"/>
                    <a:pt x="2603" y="5127"/>
                    <a:pt x="2603" y="5127"/>
                  </a:cubicBezTo>
                  <a:cubicBezTo>
                    <a:pt x="2603" y="5127"/>
                    <a:pt x="3103" y="2925"/>
                    <a:pt x="4137" y="1991"/>
                  </a:cubicBezTo>
                  <a:cubicBezTo>
                    <a:pt x="3337" y="1658"/>
                    <a:pt x="2736" y="924"/>
                    <a:pt x="2603" y="56"/>
                  </a:cubicBezTo>
                  <a:cubicBezTo>
                    <a:pt x="2428" y="19"/>
                    <a:pt x="2248" y="0"/>
                    <a:pt x="20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0"/>
            <p:cNvSpPr/>
            <p:nvPr/>
          </p:nvSpPr>
          <p:spPr>
            <a:xfrm>
              <a:off x="4714064" y="1165869"/>
              <a:ext cx="190637" cy="198944"/>
            </a:xfrm>
            <a:custGeom>
              <a:avLst/>
              <a:gdLst/>
              <a:ahLst/>
              <a:cxnLst/>
              <a:rect l="l" t="t" r="r" b="b"/>
              <a:pathLst>
                <a:path w="6839" h="7137" extrusionOk="0">
                  <a:moveTo>
                    <a:pt x="3217" y="1"/>
                  </a:moveTo>
                  <a:cubicBezTo>
                    <a:pt x="2566" y="1"/>
                    <a:pt x="1810" y="486"/>
                    <a:pt x="934" y="1700"/>
                  </a:cubicBezTo>
                  <a:cubicBezTo>
                    <a:pt x="0" y="3034"/>
                    <a:pt x="5104" y="6636"/>
                    <a:pt x="6839" y="7137"/>
                  </a:cubicBezTo>
                  <a:cubicBezTo>
                    <a:pt x="6402" y="5417"/>
                    <a:pt x="5393" y="1"/>
                    <a:pt x="3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0"/>
            <p:cNvSpPr/>
            <p:nvPr/>
          </p:nvSpPr>
          <p:spPr>
            <a:xfrm>
              <a:off x="4765189" y="1267087"/>
              <a:ext cx="117186" cy="139570"/>
            </a:xfrm>
            <a:custGeom>
              <a:avLst/>
              <a:gdLst/>
              <a:ahLst/>
              <a:cxnLst/>
              <a:rect l="l" t="t" r="r" b="b"/>
              <a:pathLst>
                <a:path w="4204" h="5007" extrusionOk="0">
                  <a:moveTo>
                    <a:pt x="2369" y="203"/>
                  </a:moveTo>
                  <a:cubicBezTo>
                    <a:pt x="2436" y="203"/>
                    <a:pt x="2503" y="203"/>
                    <a:pt x="2603" y="237"/>
                  </a:cubicBezTo>
                  <a:cubicBezTo>
                    <a:pt x="3470" y="404"/>
                    <a:pt x="3970" y="1604"/>
                    <a:pt x="3704" y="2839"/>
                  </a:cubicBezTo>
                  <a:cubicBezTo>
                    <a:pt x="3463" y="3984"/>
                    <a:pt x="2677" y="4802"/>
                    <a:pt x="1888" y="4802"/>
                  </a:cubicBezTo>
                  <a:cubicBezTo>
                    <a:pt x="1804" y="4802"/>
                    <a:pt x="1719" y="4793"/>
                    <a:pt x="1635" y="4773"/>
                  </a:cubicBezTo>
                  <a:cubicBezTo>
                    <a:pt x="735" y="4573"/>
                    <a:pt x="234" y="3406"/>
                    <a:pt x="501" y="2171"/>
                  </a:cubicBezTo>
                  <a:cubicBezTo>
                    <a:pt x="768" y="1037"/>
                    <a:pt x="1569" y="203"/>
                    <a:pt x="2369" y="203"/>
                  </a:cubicBezTo>
                  <a:close/>
                  <a:moveTo>
                    <a:pt x="2325" y="1"/>
                  </a:moveTo>
                  <a:cubicBezTo>
                    <a:pt x="1423" y="1"/>
                    <a:pt x="537" y="878"/>
                    <a:pt x="268" y="2105"/>
                  </a:cubicBezTo>
                  <a:cubicBezTo>
                    <a:pt x="1" y="3472"/>
                    <a:pt x="568" y="4773"/>
                    <a:pt x="1569" y="4973"/>
                  </a:cubicBezTo>
                  <a:cubicBezTo>
                    <a:pt x="1669" y="5007"/>
                    <a:pt x="1736" y="5007"/>
                    <a:pt x="1836" y="5007"/>
                  </a:cubicBezTo>
                  <a:cubicBezTo>
                    <a:pt x="2770" y="5007"/>
                    <a:pt x="3637" y="4140"/>
                    <a:pt x="3904" y="2905"/>
                  </a:cubicBezTo>
                  <a:cubicBezTo>
                    <a:pt x="4204" y="1538"/>
                    <a:pt x="3637" y="237"/>
                    <a:pt x="2636" y="37"/>
                  </a:cubicBezTo>
                  <a:cubicBezTo>
                    <a:pt x="2533" y="12"/>
                    <a:pt x="2429" y="1"/>
                    <a:pt x="23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0"/>
            <p:cNvSpPr/>
            <p:nvPr/>
          </p:nvSpPr>
          <p:spPr>
            <a:xfrm>
              <a:off x="4652682" y="1250556"/>
              <a:ext cx="117186" cy="140295"/>
            </a:xfrm>
            <a:custGeom>
              <a:avLst/>
              <a:gdLst/>
              <a:ahLst/>
              <a:cxnLst/>
              <a:rect l="l" t="t" r="r" b="b"/>
              <a:pathLst>
                <a:path w="4204" h="5033" extrusionOk="0">
                  <a:moveTo>
                    <a:pt x="2369" y="196"/>
                  </a:moveTo>
                  <a:cubicBezTo>
                    <a:pt x="2436" y="196"/>
                    <a:pt x="2503" y="229"/>
                    <a:pt x="2603" y="229"/>
                  </a:cubicBezTo>
                  <a:cubicBezTo>
                    <a:pt x="3470" y="429"/>
                    <a:pt x="3970" y="1597"/>
                    <a:pt x="3703" y="2831"/>
                  </a:cubicBezTo>
                  <a:cubicBezTo>
                    <a:pt x="3462" y="3976"/>
                    <a:pt x="2677" y="4795"/>
                    <a:pt x="1863" y="4795"/>
                  </a:cubicBezTo>
                  <a:cubicBezTo>
                    <a:pt x="1776" y="4795"/>
                    <a:pt x="1689" y="4785"/>
                    <a:pt x="1602" y="4766"/>
                  </a:cubicBezTo>
                  <a:cubicBezTo>
                    <a:pt x="735" y="4599"/>
                    <a:pt x="234" y="3398"/>
                    <a:pt x="501" y="2164"/>
                  </a:cubicBezTo>
                  <a:cubicBezTo>
                    <a:pt x="635" y="1564"/>
                    <a:pt x="901" y="1063"/>
                    <a:pt x="1335" y="630"/>
                  </a:cubicBezTo>
                  <a:cubicBezTo>
                    <a:pt x="1602" y="363"/>
                    <a:pt x="1969" y="229"/>
                    <a:pt x="2369" y="196"/>
                  </a:cubicBezTo>
                  <a:close/>
                  <a:moveTo>
                    <a:pt x="2333" y="1"/>
                  </a:moveTo>
                  <a:cubicBezTo>
                    <a:pt x="1906" y="1"/>
                    <a:pt x="1499" y="172"/>
                    <a:pt x="1202" y="496"/>
                  </a:cubicBezTo>
                  <a:cubicBezTo>
                    <a:pt x="735" y="930"/>
                    <a:pt x="434" y="1497"/>
                    <a:pt x="301" y="2097"/>
                  </a:cubicBezTo>
                  <a:cubicBezTo>
                    <a:pt x="1" y="3498"/>
                    <a:pt x="568" y="4766"/>
                    <a:pt x="1569" y="4999"/>
                  </a:cubicBezTo>
                  <a:cubicBezTo>
                    <a:pt x="1669" y="4999"/>
                    <a:pt x="1769" y="5033"/>
                    <a:pt x="1869" y="5033"/>
                  </a:cubicBezTo>
                  <a:cubicBezTo>
                    <a:pt x="2769" y="5033"/>
                    <a:pt x="3670" y="4132"/>
                    <a:pt x="3937" y="2898"/>
                  </a:cubicBezTo>
                  <a:cubicBezTo>
                    <a:pt x="4204" y="1530"/>
                    <a:pt x="3637" y="229"/>
                    <a:pt x="2636" y="29"/>
                  </a:cubicBezTo>
                  <a:cubicBezTo>
                    <a:pt x="2535" y="10"/>
                    <a:pt x="2433" y="1"/>
                    <a:pt x="2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p:nvPr/>
          </p:nvSpPr>
          <p:spPr>
            <a:xfrm>
              <a:off x="4755906" y="1325515"/>
              <a:ext cx="22328" cy="11429"/>
            </a:xfrm>
            <a:custGeom>
              <a:avLst/>
              <a:gdLst/>
              <a:ahLst/>
              <a:cxnLst/>
              <a:rect l="l" t="t" r="r" b="b"/>
              <a:pathLst>
                <a:path w="801" h="410" extrusionOk="0">
                  <a:moveTo>
                    <a:pt x="219" y="0"/>
                  </a:moveTo>
                  <a:cubicBezTo>
                    <a:pt x="179" y="0"/>
                    <a:pt x="139" y="3"/>
                    <a:pt x="100" y="9"/>
                  </a:cubicBezTo>
                  <a:cubicBezTo>
                    <a:pt x="34" y="9"/>
                    <a:pt x="0" y="75"/>
                    <a:pt x="34" y="109"/>
                  </a:cubicBezTo>
                  <a:cubicBezTo>
                    <a:pt x="34" y="176"/>
                    <a:pt x="100" y="209"/>
                    <a:pt x="134" y="209"/>
                  </a:cubicBezTo>
                  <a:cubicBezTo>
                    <a:pt x="162" y="203"/>
                    <a:pt x="191" y="200"/>
                    <a:pt x="220" y="200"/>
                  </a:cubicBezTo>
                  <a:cubicBezTo>
                    <a:pt x="357" y="200"/>
                    <a:pt x="490" y="265"/>
                    <a:pt x="601" y="376"/>
                  </a:cubicBezTo>
                  <a:cubicBezTo>
                    <a:pt x="601" y="376"/>
                    <a:pt x="634" y="409"/>
                    <a:pt x="668" y="409"/>
                  </a:cubicBezTo>
                  <a:cubicBezTo>
                    <a:pt x="701" y="409"/>
                    <a:pt x="734" y="409"/>
                    <a:pt x="768" y="376"/>
                  </a:cubicBezTo>
                  <a:cubicBezTo>
                    <a:pt x="801" y="342"/>
                    <a:pt x="801" y="276"/>
                    <a:pt x="768" y="209"/>
                  </a:cubicBezTo>
                  <a:cubicBezTo>
                    <a:pt x="629" y="70"/>
                    <a:pt x="420" y="0"/>
                    <a:pt x="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68892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34C855-6B9B-4CC8-A9CF-149176FD1774}"/>
              </a:ext>
            </a:extLst>
          </p:cNvPr>
          <p:cNvSpPr>
            <a:spLocks noGrp="1"/>
          </p:cNvSpPr>
          <p:nvPr>
            <p:ph type="title"/>
          </p:nvPr>
        </p:nvSpPr>
        <p:spPr/>
        <p:txBody>
          <a:bodyPr/>
          <a:lstStyle/>
          <a:p>
            <a:r>
              <a:rPr lang="es-PE" dirty="0" err="1"/>
              <a:t>Game</a:t>
            </a:r>
            <a:r>
              <a:rPr lang="es-PE" dirty="0"/>
              <a:t> </a:t>
            </a:r>
            <a:r>
              <a:rPr lang="es-PE" dirty="0" err="1"/>
              <a:t>strategies</a:t>
            </a:r>
            <a:r>
              <a:rPr lang="es-PE" dirty="0"/>
              <a:t>
</a:t>
            </a:r>
            <a:endParaRPr lang="en-US" dirty="0"/>
          </a:p>
        </p:txBody>
      </p:sp>
      <p:graphicFrame>
        <p:nvGraphicFramePr>
          <p:cNvPr id="4" name="Table 4">
            <a:extLst>
              <a:ext uri="{FF2B5EF4-FFF2-40B4-BE49-F238E27FC236}">
                <a16:creationId xmlns:a16="http://schemas.microsoft.com/office/drawing/2014/main" id="{4160223B-BE76-4B35-81FD-CAECC5956048}"/>
              </a:ext>
            </a:extLst>
          </p:cNvPr>
          <p:cNvGraphicFramePr>
            <a:graphicFrameLocks noGrp="1"/>
          </p:cNvGraphicFramePr>
          <p:nvPr>
            <p:extLst>
              <p:ext uri="{D42A27DB-BD31-4B8C-83A1-F6EECF244321}">
                <p14:modId xmlns:p14="http://schemas.microsoft.com/office/powerpoint/2010/main" val="4260228410"/>
              </p:ext>
            </p:extLst>
          </p:nvPr>
        </p:nvGraphicFramePr>
        <p:xfrm>
          <a:off x="842164" y="1211580"/>
          <a:ext cx="7704000" cy="3749040"/>
        </p:xfrm>
        <a:graphic>
          <a:graphicData uri="http://schemas.openxmlformats.org/drawingml/2006/table">
            <a:tbl>
              <a:tblPr firstRow="1" bandRow="1">
                <a:tableStyleId>{2948BA67-7948-406F-B2A7-E5B67D65BBDE}</a:tableStyleId>
              </a:tblPr>
              <a:tblGrid>
                <a:gridCol w="2003906">
                  <a:extLst>
                    <a:ext uri="{9D8B030D-6E8A-4147-A177-3AD203B41FA5}">
                      <a16:colId xmlns:a16="http://schemas.microsoft.com/office/drawing/2014/main" val="1543534153"/>
                    </a:ext>
                  </a:extLst>
                </a:gridCol>
                <a:gridCol w="2388870">
                  <a:extLst>
                    <a:ext uri="{9D8B030D-6E8A-4147-A177-3AD203B41FA5}">
                      <a16:colId xmlns:a16="http://schemas.microsoft.com/office/drawing/2014/main" val="1143174899"/>
                    </a:ext>
                  </a:extLst>
                </a:gridCol>
                <a:gridCol w="3311224">
                  <a:extLst>
                    <a:ext uri="{9D8B030D-6E8A-4147-A177-3AD203B41FA5}">
                      <a16:colId xmlns:a16="http://schemas.microsoft.com/office/drawing/2014/main" val="2925683233"/>
                    </a:ext>
                  </a:extLst>
                </a:gridCol>
              </a:tblGrid>
              <a:tr h="370840">
                <a:tc>
                  <a:txBody>
                    <a:bodyPr/>
                    <a:lstStyle/>
                    <a:p>
                      <a:r>
                        <a:rPr lang="es-PE" sz="1200" dirty="0" err="1">
                          <a:latin typeface="Poppins" panose="00000500000000000000" pitchFamily="2" charset="0"/>
                          <a:cs typeface="Poppins" panose="00000500000000000000" pitchFamily="2" charset="0"/>
                        </a:rPr>
                        <a:t>Level</a:t>
                      </a:r>
                      <a:r>
                        <a:rPr lang="es-PE" sz="1200" dirty="0">
                          <a:latin typeface="Poppins" panose="00000500000000000000" pitchFamily="2" charset="0"/>
                          <a:cs typeface="Poppins" panose="00000500000000000000" pitchFamily="2" charset="0"/>
                        </a:rPr>
                        <a:t> </a:t>
                      </a:r>
                      <a:r>
                        <a:rPr lang="es-PE" sz="1200" dirty="0" err="1">
                          <a:latin typeface="Poppins" panose="00000500000000000000" pitchFamily="2" charset="0"/>
                          <a:cs typeface="Poppins" panose="00000500000000000000" pitchFamily="2" charset="0"/>
                        </a:rPr>
                        <a:t>of</a:t>
                      </a:r>
                      <a:r>
                        <a:rPr lang="es-PE" sz="1200" dirty="0">
                          <a:latin typeface="Poppins" panose="00000500000000000000" pitchFamily="2" charset="0"/>
                          <a:cs typeface="Poppins" panose="00000500000000000000" pitchFamily="2" charset="0"/>
                        </a:rPr>
                        <a:t> </a:t>
                      </a:r>
                      <a:r>
                        <a:rPr lang="es-PE" sz="1200" dirty="0" err="1">
                          <a:latin typeface="Poppins" panose="00000500000000000000" pitchFamily="2" charset="0"/>
                          <a:cs typeface="Poppins" panose="00000500000000000000" pitchFamily="2" charset="0"/>
                        </a:rPr>
                        <a:t>difficulty</a:t>
                      </a:r>
                      <a:r>
                        <a:rPr lang="es-PE" sz="1200" dirty="0">
                          <a:latin typeface="Poppins" panose="00000500000000000000" pitchFamily="2" charset="0"/>
                          <a:cs typeface="Poppins" panose="00000500000000000000" pitchFamily="2" charset="0"/>
                        </a:rPr>
                        <a:t>
</a:t>
                      </a:r>
                      <a:endParaRPr lang="en-US" sz="1200" dirty="0">
                        <a:latin typeface="Poppins" panose="00000500000000000000" pitchFamily="2" charset="0"/>
                        <a:cs typeface="Poppins" panose="00000500000000000000" pitchFamily="2" charset="0"/>
                      </a:endParaRPr>
                    </a:p>
                  </a:txBody>
                  <a:tcPr>
                    <a:solidFill>
                      <a:schemeClr val="accent4">
                        <a:lumMod val="60000"/>
                        <a:lumOff val="40000"/>
                      </a:schemeClr>
                    </a:solidFill>
                  </a:tcPr>
                </a:tc>
                <a:tc>
                  <a:txBody>
                    <a:bodyPr/>
                    <a:lstStyle/>
                    <a:p>
                      <a:r>
                        <a:rPr lang="es-PE" sz="1200" dirty="0" err="1">
                          <a:latin typeface="Poppins" panose="00000500000000000000" pitchFamily="2" charset="0"/>
                          <a:cs typeface="Poppins" panose="00000500000000000000" pitchFamily="2" charset="0"/>
                        </a:rPr>
                        <a:t>Strategy</a:t>
                      </a:r>
                      <a:endParaRPr lang="en-US" sz="1200" dirty="0">
                        <a:latin typeface="Poppins" panose="00000500000000000000" pitchFamily="2" charset="0"/>
                        <a:cs typeface="Poppins" panose="00000500000000000000" pitchFamily="2" charset="0"/>
                      </a:endParaRPr>
                    </a:p>
                  </a:txBody>
                  <a:tcPr>
                    <a:solidFill>
                      <a:schemeClr val="accent4">
                        <a:lumMod val="60000"/>
                        <a:lumOff val="40000"/>
                      </a:schemeClr>
                    </a:solidFill>
                  </a:tcPr>
                </a:tc>
                <a:tc>
                  <a:txBody>
                    <a:bodyPr/>
                    <a:lstStyle/>
                    <a:p>
                      <a:r>
                        <a:rPr lang="es-PE" sz="1200" dirty="0" err="1">
                          <a:latin typeface="Poppins" panose="00000500000000000000" pitchFamily="2" charset="0"/>
                          <a:cs typeface="Poppins" panose="00000500000000000000" pitchFamily="2" charset="0"/>
                        </a:rPr>
                        <a:t>DescriDescriptionpción</a:t>
                      </a:r>
                      <a:endParaRPr lang="en-US" sz="1200" dirty="0">
                        <a:latin typeface="Poppins" panose="00000500000000000000" pitchFamily="2" charset="0"/>
                        <a:cs typeface="Poppins" panose="00000500000000000000" pitchFamily="2" charset="0"/>
                      </a:endParaRPr>
                    </a:p>
                  </a:txBody>
                  <a:tcPr>
                    <a:solidFill>
                      <a:schemeClr val="accent4">
                        <a:lumMod val="60000"/>
                        <a:lumOff val="40000"/>
                      </a:schemeClr>
                    </a:solidFill>
                  </a:tcPr>
                </a:tc>
                <a:extLst>
                  <a:ext uri="{0D108BD9-81ED-4DB2-BD59-A6C34878D82A}">
                    <a16:rowId xmlns:a16="http://schemas.microsoft.com/office/drawing/2014/main" val="1555021243"/>
                  </a:ext>
                </a:extLst>
              </a:tr>
              <a:tr h="263425">
                <a:tc>
                  <a:txBody>
                    <a:bodyPr/>
                    <a:lstStyle/>
                    <a:p>
                      <a:r>
                        <a:rPr lang="es-PE" sz="1200" dirty="0">
                          <a:latin typeface="Poppins" panose="00000500000000000000" pitchFamily="2" charset="0"/>
                          <a:cs typeface="Poppins" panose="00000500000000000000" pitchFamily="2" charset="0"/>
                        </a:rPr>
                        <a:t>0: </a:t>
                      </a:r>
                      <a:r>
                        <a:rPr lang="es-PE" sz="1200" dirty="0" err="1">
                          <a:latin typeface="Poppins" panose="00000500000000000000" pitchFamily="2" charset="0"/>
                          <a:cs typeface="Poppins" panose="00000500000000000000" pitchFamily="2" charset="0"/>
                        </a:rPr>
                        <a:t>Beginner</a:t>
                      </a:r>
                      <a:endParaRPr lang="en-US" sz="1200" dirty="0">
                        <a:latin typeface="Poppins" panose="00000500000000000000" pitchFamily="2" charset="0"/>
                        <a:cs typeface="Poppins" panose="00000500000000000000" pitchFamily="2" charset="0"/>
                      </a:endParaRPr>
                    </a:p>
                  </a:txBody>
                  <a:tcPr/>
                </a:tc>
                <a:tc>
                  <a:txBody>
                    <a:bodyPr/>
                    <a:lstStyle/>
                    <a:p>
                      <a:r>
                        <a:rPr lang="es-PE" sz="1200" dirty="0">
                          <a:latin typeface="Poppins" panose="00000500000000000000" pitchFamily="2" charset="0"/>
                          <a:cs typeface="Poppins" panose="00000500000000000000" pitchFamily="2" charset="0"/>
                        </a:rPr>
                        <a:t>In </a:t>
                      </a:r>
                      <a:r>
                        <a:rPr lang="es-PE" sz="1200" dirty="0" err="1">
                          <a:latin typeface="Poppins" panose="00000500000000000000" pitchFamily="2" charset="0"/>
                          <a:cs typeface="Poppins" panose="00000500000000000000" pitchFamily="2" charset="0"/>
                        </a:rPr>
                        <a:t>Deterministics</a:t>
                      </a:r>
                      <a:r>
                        <a:rPr lang="es-PE" sz="1200" dirty="0">
                          <a:latin typeface="Poppins" panose="00000500000000000000" pitchFamily="2" charset="0"/>
                          <a:cs typeface="Poppins" panose="00000500000000000000" pitchFamily="2" charset="0"/>
                        </a:rPr>
                        <a:t>
</a:t>
                      </a:r>
                      <a:endParaRPr lang="en-US" sz="1200" dirty="0">
                        <a:latin typeface="Poppins" panose="00000500000000000000" pitchFamily="2" charset="0"/>
                        <a:cs typeface="Poppins" panose="00000500000000000000" pitchFamily="2" charset="0"/>
                      </a:endParaRPr>
                    </a:p>
                  </a:txBody>
                  <a:tcPr/>
                </a:tc>
                <a:tc>
                  <a:txBody>
                    <a:bodyPr/>
                    <a:lstStyle/>
                    <a:p>
                      <a:r>
                        <a:rPr lang="en-US" sz="1200" dirty="0">
                          <a:latin typeface="Poppins" panose="00000500000000000000" pitchFamily="2" charset="0"/>
                          <a:cs typeface="Poppins" panose="00000500000000000000" pitchFamily="2" charset="0"/>
                        </a:rPr>
                        <a:t>One of the possible plays is randomly selected
</a:t>
                      </a:r>
                    </a:p>
                  </a:txBody>
                  <a:tcPr/>
                </a:tc>
                <a:extLst>
                  <a:ext uri="{0D108BD9-81ED-4DB2-BD59-A6C34878D82A}">
                    <a16:rowId xmlns:a16="http://schemas.microsoft.com/office/drawing/2014/main" val="137060604"/>
                  </a:ext>
                </a:extLst>
              </a:tr>
              <a:tr h="183415">
                <a:tc>
                  <a:txBody>
                    <a:bodyPr/>
                    <a:lstStyle/>
                    <a:p>
                      <a:r>
                        <a:rPr lang="es-PE" sz="1200" dirty="0">
                          <a:latin typeface="Poppins" panose="00000500000000000000" pitchFamily="2" charset="0"/>
                          <a:cs typeface="Poppins" panose="00000500000000000000" pitchFamily="2" charset="0"/>
                        </a:rPr>
                        <a:t>1: Normal</a:t>
                      </a:r>
                      <a:endParaRPr lang="en-US" sz="1200" dirty="0">
                        <a:latin typeface="Poppins" panose="00000500000000000000" pitchFamily="2" charset="0"/>
                        <a:cs typeface="Poppins" panose="00000500000000000000" pitchFamily="2" charset="0"/>
                      </a:endParaRPr>
                    </a:p>
                  </a:txBody>
                  <a:tcPr/>
                </a:tc>
                <a:tc>
                  <a:txBody>
                    <a:bodyPr/>
                    <a:lstStyle/>
                    <a:p>
                      <a:r>
                        <a:rPr lang="es-PE" sz="1200" dirty="0">
                          <a:latin typeface="Poppins" panose="00000500000000000000" pitchFamily="2" charset="0"/>
                          <a:cs typeface="Poppins" panose="00000500000000000000" pitchFamily="2" charset="0"/>
                        </a:rPr>
                        <a:t>First </a:t>
                      </a:r>
                      <a:r>
                        <a:rPr lang="es-PE" sz="1200" dirty="0" err="1">
                          <a:latin typeface="Poppins" panose="00000500000000000000" pitchFamily="2" charset="0"/>
                          <a:cs typeface="Poppins" panose="00000500000000000000" pitchFamily="2" charset="0"/>
                        </a:rPr>
                        <a:t>the</a:t>
                      </a:r>
                      <a:r>
                        <a:rPr lang="es-PE" sz="1200" dirty="0">
                          <a:latin typeface="Poppins" panose="00000500000000000000" pitchFamily="2" charset="0"/>
                          <a:cs typeface="Poppins" panose="00000500000000000000" pitchFamily="2" charset="0"/>
                        </a:rPr>
                        <a:t> </a:t>
                      </a:r>
                      <a:r>
                        <a:rPr lang="es-PE" sz="1200" dirty="0" err="1">
                          <a:latin typeface="Poppins" panose="00000500000000000000" pitchFamily="2" charset="0"/>
                          <a:cs typeface="Poppins" panose="00000500000000000000" pitchFamily="2" charset="0"/>
                        </a:rPr>
                        <a:t>best</a:t>
                      </a:r>
                      <a:r>
                        <a:rPr lang="es-PE" sz="1200" dirty="0">
                          <a:latin typeface="Poppins" panose="00000500000000000000" pitchFamily="2" charset="0"/>
                          <a:cs typeface="Poppins" panose="00000500000000000000" pitchFamily="2" charset="0"/>
                        </a:rPr>
                        <a:t> (</a:t>
                      </a:r>
                      <a:r>
                        <a:rPr lang="es-PE" sz="1200" dirty="0" err="1">
                          <a:latin typeface="Poppins" panose="00000500000000000000" pitchFamily="2" charset="0"/>
                          <a:cs typeface="Poppins" panose="00000500000000000000" pitchFamily="2" charset="0"/>
                        </a:rPr>
                        <a:t>voracious</a:t>
                      </a:r>
                      <a:r>
                        <a:rPr lang="es-PE" sz="1200" dirty="0">
                          <a:latin typeface="Poppins" panose="00000500000000000000" pitchFamily="2" charset="0"/>
                          <a:cs typeface="Poppins" panose="00000500000000000000" pitchFamily="2" charset="0"/>
                        </a:rPr>
                        <a:t>)
</a:t>
                      </a:r>
                      <a:endParaRPr lang="en-US" sz="1200" dirty="0">
                        <a:latin typeface="Poppins" panose="00000500000000000000" pitchFamily="2" charset="0"/>
                        <a:cs typeface="Poppins" panose="00000500000000000000" pitchFamily="2" charset="0"/>
                      </a:endParaRPr>
                    </a:p>
                  </a:txBody>
                  <a:tcPr/>
                </a:tc>
                <a:tc>
                  <a:txBody>
                    <a:bodyPr/>
                    <a:lstStyle/>
                    <a:p>
                      <a:r>
                        <a:rPr lang="en-US" sz="1200" dirty="0">
                          <a:latin typeface="Poppins" panose="00000500000000000000" pitchFamily="2" charset="0"/>
                          <a:cs typeface="Poppins" panose="00000500000000000000" pitchFamily="2" charset="0"/>
                        </a:rPr>
                        <a:t>The best play is selected, this is the play that generates the best value of the evaluator function
</a:t>
                      </a:r>
                    </a:p>
                  </a:txBody>
                  <a:tcPr/>
                </a:tc>
                <a:extLst>
                  <a:ext uri="{0D108BD9-81ED-4DB2-BD59-A6C34878D82A}">
                    <a16:rowId xmlns:a16="http://schemas.microsoft.com/office/drawing/2014/main" val="367530778"/>
                  </a:ext>
                </a:extLst>
              </a:tr>
              <a:tr h="370840">
                <a:tc rowSpan="2">
                  <a:txBody>
                    <a:bodyPr/>
                    <a:lstStyle/>
                    <a:p>
                      <a:r>
                        <a:rPr lang="es-PE" sz="1200" dirty="0">
                          <a:latin typeface="Poppins" panose="00000500000000000000" pitchFamily="2" charset="0"/>
                          <a:cs typeface="Poppins" panose="00000500000000000000" pitchFamily="2" charset="0"/>
                        </a:rPr>
                        <a:t>2:Expert</a:t>
                      </a:r>
                      <a:endParaRPr lang="en-US" sz="1200" dirty="0">
                        <a:latin typeface="Poppins" panose="00000500000000000000" pitchFamily="2" charset="0"/>
                        <a:cs typeface="Poppins" panose="00000500000000000000" pitchFamily="2" charset="0"/>
                      </a:endParaRPr>
                    </a:p>
                  </a:txBody>
                  <a:tcPr/>
                </a:tc>
                <a:tc>
                  <a:txBody>
                    <a:bodyPr/>
                    <a:lstStyle/>
                    <a:p>
                      <a:r>
                        <a:rPr lang="es-PE" sz="1200" dirty="0">
                          <a:latin typeface="Poppins" panose="00000500000000000000" pitchFamily="2" charset="0"/>
                          <a:cs typeface="Poppins" panose="00000500000000000000" pitchFamily="2" charset="0"/>
                        </a:rPr>
                        <a:t>Min-Max (</a:t>
                      </a:r>
                      <a:r>
                        <a:rPr lang="es-PE" sz="1200" dirty="0" err="1">
                          <a:latin typeface="Poppins" panose="00000500000000000000" pitchFamily="2" charset="0"/>
                          <a:cs typeface="Poppins" panose="00000500000000000000" pitchFamily="2" charset="0"/>
                        </a:rPr>
                        <a:t>criterion</a:t>
                      </a:r>
                      <a:r>
                        <a:rPr lang="es-PE" sz="1200" dirty="0">
                          <a:latin typeface="Poppins" panose="00000500000000000000" pitchFamily="2" charset="0"/>
                          <a:cs typeface="Poppins" panose="00000500000000000000" pitchFamily="2" charset="0"/>
                        </a:rPr>
                        <a:t>: defensive)
</a:t>
                      </a:r>
                      <a:endParaRPr lang="en-US" sz="1200" dirty="0">
                        <a:latin typeface="Poppins" panose="00000500000000000000" pitchFamily="2" charset="0"/>
                        <a:cs typeface="Poppins" panose="00000500000000000000" pitchFamily="2" charset="0"/>
                      </a:endParaRPr>
                    </a:p>
                  </a:txBody>
                  <a:tcPr/>
                </a:tc>
                <a:tc>
                  <a:txBody>
                    <a:bodyPr/>
                    <a:lstStyle/>
                    <a:p>
                      <a:r>
                        <a:rPr lang="en-US" sz="1200" b="0" i="0" u="none" strike="noStrike" cap="none" dirty="0">
                          <a:solidFill>
                            <a:srgbClr val="000000"/>
                          </a:solidFill>
                          <a:effectLst/>
                          <a:latin typeface="Poppins" panose="00000500000000000000" pitchFamily="2" charset="0"/>
                          <a:ea typeface="Arial"/>
                          <a:cs typeface="Poppins" panose="00000500000000000000" pitchFamily="2" charset="0"/>
                          <a:sym typeface="Arial"/>
                        </a:rPr>
                        <a:t>The play that generates the worst utility is selected among the best plays of the opponent (human)
</a:t>
                      </a:r>
                      <a:endParaRPr lang="es-ES" sz="1200" b="0" i="0" u="none" strike="noStrike" cap="none" dirty="0">
                        <a:solidFill>
                          <a:srgbClr val="000000"/>
                        </a:solidFill>
                        <a:effectLst/>
                        <a:latin typeface="Poppins" panose="00000500000000000000" pitchFamily="2" charset="0"/>
                        <a:ea typeface="Arial"/>
                        <a:cs typeface="Poppins" panose="00000500000000000000" pitchFamily="2" charset="0"/>
                        <a:sym typeface="Arial"/>
                      </a:endParaRPr>
                    </a:p>
                  </a:txBody>
                  <a:tcPr/>
                </a:tc>
                <a:extLst>
                  <a:ext uri="{0D108BD9-81ED-4DB2-BD59-A6C34878D82A}">
                    <a16:rowId xmlns:a16="http://schemas.microsoft.com/office/drawing/2014/main" val="3727847205"/>
                  </a:ext>
                </a:extLst>
              </a:tr>
              <a:tr h="370840">
                <a:tc vMerge="1">
                  <a:txBody>
                    <a:bodyPr/>
                    <a:lstStyle/>
                    <a:p>
                      <a:endParaRPr lang="en-US" dirty="0"/>
                    </a:p>
                  </a:txBody>
                  <a:tcPr/>
                </a:tc>
                <a:tc>
                  <a:txBody>
                    <a:bodyPr/>
                    <a:lstStyle/>
                    <a:p>
                      <a:r>
                        <a:rPr lang="es-PE" sz="1200" dirty="0">
                          <a:latin typeface="Poppins" panose="00000500000000000000" pitchFamily="2" charset="0"/>
                          <a:cs typeface="Poppins" panose="00000500000000000000" pitchFamily="2" charset="0"/>
                        </a:rPr>
                        <a:t>Max-</a:t>
                      </a:r>
                      <a:r>
                        <a:rPr lang="es-PE" sz="1200" dirty="0" err="1">
                          <a:latin typeface="Poppins" panose="00000500000000000000" pitchFamily="2" charset="0"/>
                          <a:cs typeface="Poppins" panose="00000500000000000000" pitchFamily="2" charset="0"/>
                        </a:rPr>
                        <a:t>Difference</a:t>
                      </a:r>
                      <a:r>
                        <a:rPr lang="es-PE" sz="1200" dirty="0">
                          <a:latin typeface="Poppins" panose="00000500000000000000" pitchFamily="2" charset="0"/>
                          <a:cs typeface="Poppins" panose="00000500000000000000" pitchFamily="2" charset="0"/>
                        </a:rPr>
                        <a:t> (</a:t>
                      </a:r>
                      <a:r>
                        <a:rPr lang="es-PE" sz="1200" dirty="0" err="1">
                          <a:latin typeface="Poppins" panose="00000500000000000000" pitchFamily="2" charset="0"/>
                          <a:cs typeface="Poppins" panose="00000500000000000000" pitchFamily="2" charset="0"/>
                        </a:rPr>
                        <a:t>criterion</a:t>
                      </a:r>
                      <a:r>
                        <a:rPr lang="es-PE" sz="1200" dirty="0">
                          <a:latin typeface="Poppins" panose="00000500000000000000" pitchFamily="2" charset="0"/>
                          <a:cs typeface="Poppins" panose="00000500000000000000" pitchFamily="2" charset="0"/>
                        </a:rPr>
                        <a:t>: </a:t>
                      </a:r>
                      <a:r>
                        <a:rPr lang="es-PE" sz="1200" dirty="0" err="1">
                          <a:latin typeface="Poppins" panose="00000500000000000000" pitchFamily="2" charset="0"/>
                          <a:cs typeface="Poppins" panose="00000500000000000000" pitchFamily="2" charset="0"/>
                        </a:rPr>
                        <a:t>offensive</a:t>
                      </a:r>
                      <a:r>
                        <a:rPr lang="es-PE" sz="1200" dirty="0">
                          <a:latin typeface="Poppins" panose="00000500000000000000" pitchFamily="2" charset="0"/>
                          <a:cs typeface="Poppins" panose="00000500000000000000" pitchFamily="2" charset="0"/>
                        </a:rPr>
                        <a:t>)
</a:t>
                      </a:r>
                      <a:endParaRPr lang="en-US" sz="1200" dirty="0">
                        <a:latin typeface="Poppins" panose="00000500000000000000" pitchFamily="2" charset="0"/>
                        <a:cs typeface="Poppins" panose="00000500000000000000" pitchFamily="2" charset="0"/>
                      </a:endParaRPr>
                    </a:p>
                  </a:txBody>
                  <a:tcPr/>
                </a:tc>
                <a:tc>
                  <a:txBody>
                    <a:bodyPr/>
                    <a:lstStyle/>
                    <a:p>
                      <a:r>
                        <a:rPr lang="en-US" sz="1200" dirty="0">
                          <a:latin typeface="Poppins" panose="00000500000000000000" pitchFamily="2" charset="0"/>
                          <a:cs typeface="Poppins" panose="00000500000000000000" pitchFamily="2" charset="0"/>
                        </a:rPr>
                        <a:t>The play that generates the greatest difference in profits between the machine's move and the corresponding best play for the human is selected.
</a:t>
                      </a:r>
                    </a:p>
                  </a:txBody>
                  <a:tcPr/>
                </a:tc>
                <a:extLst>
                  <a:ext uri="{0D108BD9-81ED-4DB2-BD59-A6C34878D82A}">
                    <a16:rowId xmlns:a16="http://schemas.microsoft.com/office/drawing/2014/main" val="514218764"/>
                  </a:ext>
                </a:extLst>
              </a:tr>
            </a:tbl>
          </a:graphicData>
        </a:graphic>
      </p:graphicFrame>
    </p:spTree>
    <p:extLst>
      <p:ext uri="{BB962C8B-B14F-4D97-AF65-F5344CB8AC3E}">
        <p14:creationId xmlns:p14="http://schemas.microsoft.com/office/powerpoint/2010/main" val="4199648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0"/>
          <p:cNvSpPr/>
          <p:nvPr/>
        </p:nvSpPr>
        <p:spPr>
          <a:xfrm>
            <a:off x="720001" y="4431475"/>
            <a:ext cx="7704150" cy="26316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txBox="1">
            <a:spLocks noGrp="1"/>
          </p:cNvSpPr>
          <p:nvPr>
            <p:ph type="title"/>
          </p:nvPr>
        </p:nvSpPr>
        <p:spPr>
          <a:xfrm>
            <a:off x="2568239" y="2154517"/>
            <a:ext cx="4242900" cy="841800"/>
          </a:xfrm>
          <a:prstGeom prst="rect">
            <a:avLst/>
          </a:prstGeom>
        </p:spPr>
        <p:txBody>
          <a:bodyPr spcFirstLastPara="1" wrap="square" lIns="91425" tIns="91425" rIns="91425" bIns="91425" anchor="ctr" anchorCtr="0">
            <a:noAutofit/>
          </a:bodyPr>
          <a:lstStyle/>
          <a:p>
            <a:r>
              <a:rPr lang="es-ES" sz="2800" dirty="0"/>
              <a:t>Min-</a:t>
            </a:r>
            <a:r>
              <a:rPr lang="es-ES" sz="2800" dirty="0" err="1"/>
              <a:t>max</a:t>
            </a:r>
            <a:r>
              <a:rPr lang="es-ES" sz="2800" dirty="0"/>
              <a:t> </a:t>
            </a:r>
            <a:r>
              <a:rPr lang="es-ES" sz="2800" dirty="0" err="1"/>
              <a:t>algorithm</a:t>
            </a:r>
            <a:br>
              <a:rPr lang="es-ES" sz="2800" dirty="0"/>
            </a:br>
            <a:r>
              <a:rPr lang="es-ES" sz="2800" dirty="0"/>
              <a:t>
</a:t>
            </a:r>
            <a:endParaRPr sz="2800" dirty="0"/>
          </a:p>
        </p:txBody>
      </p:sp>
      <p:sp>
        <p:nvSpPr>
          <p:cNvPr id="296" name="Google Shape;296;p30"/>
          <p:cNvSpPr txBox="1">
            <a:spLocks noGrp="1"/>
          </p:cNvSpPr>
          <p:nvPr>
            <p:ph type="title" idx="2"/>
          </p:nvPr>
        </p:nvSpPr>
        <p:spPr>
          <a:xfrm>
            <a:off x="2568239" y="1144603"/>
            <a:ext cx="923400" cy="69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3</a:t>
            </a:r>
            <a:endParaRPr sz="4800" dirty="0"/>
          </a:p>
        </p:txBody>
      </p:sp>
      <p:grpSp>
        <p:nvGrpSpPr>
          <p:cNvPr id="298" name="Google Shape;298;p30"/>
          <p:cNvGrpSpPr/>
          <p:nvPr/>
        </p:nvGrpSpPr>
        <p:grpSpPr>
          <a:xfrm flipH="1">
            <a:off x="1007489" y="540211"/>
            <a:ext cx="1889267" cy="4008760"/>
            <a:chOff x="2319665" y="540000"/>
            <a:chExt cx="1892295" cy="4015184"/>
          </a:xfrm>
        </p:grpSpPr>
        <p:sp>
          <p:nvSpPr>
            <p:cNvPr id="299" name="Google Shape;299;p30"/>
            <p:cNvSpPr/>
            <p:nvPr/>
          </p:nvSpPr>
          <p:spPr>
            <a:xfrm>
              <a:off x="3094252" y="1699525"/>
              <a:ext cx="370096" cy="316186"/>
            </a:xfrm>
            <a:custGeom>
              <a:avLst/>
              <a:gdLst/>
              <a:ahLst/>
              <a:cxnLst/>
              <a:rect l="l" t="t" r="r" b="b"/>
              <a:pathLst>
                <a:path w="13277" h="11343" extrusionOk="0">
                  <a:moveTo>
                    <a:pt x="7606" y="502"/>
                  </a:moveTo>
                  <a:cubicBezTo>
                    <a:pt x="10441" y="502"/>
                    <a:pt x="12776" y="2837"/>
                    <a:pt x="12776" y="5705"/>
                  </a:cubicBezTo>
                  <a:cubicBezTo>
                    <a:pt x="12776" y="8816"/>
                    <a:pt x="10232" y="10876"/>
                    <a:pt x="7574" y="10876"/>
                  </a:cubicBezTo>
                  <a:cubicBezTo>
                    <a:pt x="6298" y="10876"/>
                    <a:pt x="4996" y="10401"/>
                    <a:pt x="3936" y="9341"/>
                  </a:cubicBezTo>
                  <a:cubicBezTo>
                    <a:pt x="667" y="6106"/>
                    <a:pt x="2969" y="502"/>
                    <a:pt x="7606" y="502"/>
                  </a:cubicBezTo>
                  <a:close/>
                  <a:moveTo>
                    <a:pt x="7561" y="1"/>
                  </a:moveTo>
                  <a:cubicBezTo>
                    <a:pt x="6171" y="1"/>
                    <a:pt x="4755" y="517"/>
                    <a:pt x="3603" y="1669"/>
                  </a:cubicBezTo>
                  <a:cubicBezTo>
                    <a:pt x="0" y="5238"/>
                    <a:pt x="2535" y="11343"/>
                    <a:pt x="7606" y="11343"/>
                  </a:cubicBezTo>
                  <a:cubicBezTo>
                    <a:pt x="10708" y="11343"/>
                    <a:pt x="13243" y="8808"/>
                    <a:pt x="13276" y="5705"/>
                  </a:cubicBezTo>
                  <a:cubicBezTo>
                    <a:pt x="13276" y="2272"/>
                    <a:pt x="10477" y="1"/>
                    <a:pt x="7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3094252" y="1597221"/>
              <a:ext cx="370096" cy="316214"/>
            </a:xfrm>
            <a:custGeom>
              <a:avLst/>
              <a:gdLst/>
              <a:ahLst/>
              <a:cxnLst/>
              <a:rect l="l" t="t" r="r" b="b"/>
              <a:pathLst>
                <a:path w="13277" h="11344" extrusionOk="0">
                  <a:moveTo>
                    <a:pt x="7606" y="502"/>
                  </a:moveTo>
                  <a:cubicBezTo>
                    <a:pt x="10441" y="502"/>
                    <a:pt x="12776" y="2804"/>
                    <a:pt x="12776" y="5673"/>
                  </a:cubicBezTo>
                  <a:cubicBezTo>
                    <a:pt x="12776" y="8808"/>
                    <a:pt x="10229" y="10875"/>
                    <a:pt x="7569" y="10875"/>
                  </a:cubicBezTo>
                  <a:cubicBezTo>
                    <a:pt x="6295" y="10875"/>
                    <a:pt x="4995" y="10401"/>
                    <a:pt x="3936" y="9342"/>
                  </a:cubicBezTo>
                  <a:cubicBezTo>
                    <a:pt x="667" y="6073"/>
                    <a:pt x="2969" y="502"/>
                    <a:pt x="7606" y="502"/>
                  </a:cubicBezTo>
                  <a:close/>
                  <a:moveTo>
                    <a:pt x="7566" y="1"/>
                  </a:moveTo>
                  <a:cubicBezTo>
                    <a:pt x="6174" y="1"/>
                    <a:pt x="4756" y="516"/>
                    <a:pt x="3603" y="1670"/>
                  </a:cubicBezTo>
                  <a:cubicBezTo>
                    <a:pt x="0" y="5239"/>
                    <a:pt x="2535" y="11344"/>
                    <a:pt x="7606" y="11344"/>
                  </a:cubicBezTo>
                  <a:cubicBezTo>
                    <a:pt x="10708" y="11344"/>
                    <a:pt x="13243" y="8808"/>
                    <a:pt x="13276" y="5673"/>
                  </a:cubicBezTo>
                  <a:cubicBezTo>
                    <a:pt x="13276" y="2264"/>
                    <a:pt x="10480" y="1"/>
                    <a:pt x="75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3223485" y="990251"/>
              <a:ext cx="219488" cy="188602"/>
            </a:xfrm>
            <a:custGeom>
              <a:avLst/>
              <a:gdLst/>
              <a:ahLst/>
              <a:cxnLst/>
              <a:rect l="l" t="t" r="r" b="b"/>
              <a:pathLst>
                <a:path w="7874" h="6766" extrusionOk="0">
                  <a:moveTo>
                    <a:pt x="4504" y="294"/>
                  </a:moveTo>
                  <a:cubicBezTo>
                    <a:pt x="6205" y="294"/>
                    <a:pt x="7573" y="1695"/>
                    <a:pt x="7573" y="3396"/>
                  </a:cubicBezTo>
                  <a:cubicBezTo>
                    <a:pt x="7573" y="5246"/>
                    <a:pt x="6062" y="6471"/>
                    <a:pt x="4475" y="6471"/>
                  </a:cubicBezTo>
                  <a:cubicBezTo>
                    <a:pt x="3716" y="6471"/>
                    <a:pt x="2939" y="6191"/>
                    <a:pt x="2302" y="5564"/>
                  </a:cubicBezTo>
                  <a:cubicBezTo>
                    <a:pt x="368" y="3630"/>
                    <a:pt x="1735" y="294"/>
                    <a:pt x="4504" y="294"/>
                  </a:cubicBezTo>
                  <a:close/>
                  <a:moveTo>
                    <a:pt x="4460" y="0"/>
                  </a:moveTo>
                  <a:cubicBezTo>
                    <a:pt x="3633" y="0"/>
                    <a:pt x="2790" y="307"/>
                    <a:pt x="2102" y="995"/>
                  </a:cubicBezTo>
                  <a:cubicBezTo>
                    <a:pt x="1" y="3129"/>
                    <a:pt x="1502" y="6732"/>
                    <a:pt x="4504" y="6765"/>
                  </a:cubicBezTo>
                  <a:cubicBezTo>
                    <a:pt x="6339" y="6732"/>
                    <a:pt x="7873" y="5231"/>
                    <a:pt x="7873" y="3396"/>
                  </a:cubicBezTo>
                  <a:cubicBezTo>
                    <a:pt x="7873" y="1361"/>
                    <a:pt x="6202" y="0"/>
                    <a:pt x="4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3204892" y="963686"/>
              <a:ext cx="219460" cy="188184"/>
            </a:xfrm>
            <a:custGeom>
              <a:avLst/>
              <a:gdLst/>
              <a:ahLst/>
              <a:cxnLst/>
              <a:rect l="l" t="t" r="r" b="b"/>
              <a:pathLst>
                <a:path w="7873" h="6751" extrusionOk="0">
                  <a:moveTo>
                    <a:pt x="4504" y="280"/>
                  </a:moveTo>
                  <a:cubicBezTo>
                    <a:pt x="6205" y="280"/>
                    <a:pt x="7573" y="1681"/>
                    <a:pt x="7573" y="3382"/>
                  </a:cubicBezTo>
                  <a:cubicBezTo>
                    <a:pt x="7573" y="5232"/>
                    <a:pt x="6062" y="6456"/>
                    <a:pt x="4475" y="6456"/>
                  </a:cubicBezTo>
                  <a:cubicBezTo>
                    <a:pt x="3716" y="6456"/>
                    <a:pt x="2939" y="6176"/>
                    <a:pt x="2302" y="5550"/>
                  </a:cubicBezTo>
                  <a:cubicBezTo>
                    <a:pt x="368" y="3615"/>
                    <a:pt x="1735" y="280"/>
                    <a:pt x="4504" y="280"/>
                  </a:cubicBezTo>
                  <a:close/>
                  <a:moveTo>
                    <a:pt x="4459" y="1"/>
                  </a:moveTo>
                  <a:cubicBezTo>
                    <a:pt x="3632" y="1"/>
                    <a:pt x="2789" y="304"/>
                    <a:pt x="2102" y="980"/>
                  </a:cubicBezTo>
                  <a:cubicBezTo>
                    <a:pt x="1" y="3115"/>
                    <a:pt x="1502" y="6751"/>
                    <a:pt x="4504" y="6751"/>
                  </a:cubicBezTo>
                  <a:cubicBezTo>
                    <a:pt x="6372" y="6751"/>
                    <a:pt x="7873" y="5217"/>
                    <a:pt x="7873" y="3382"/>
                  </a:cubicBezTo>
                  <a:cubicBezTo>
                    <a:pt x="7873" y="1346"/>
                    <a:pt x="6201" y="1"/>
                    <a:pt x="4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2377312" y="727187"/>
              <a:ext cx="752263" cy="659941"/>
            </a:xfrm>
            <a:custGeom>
              <a:avLst/>
              <a:gdLst/>
              <a:ahLst/>
              <a:cxnLst/>
              <a:rect l="l" t="t" r="r" b="b"/>
              <a:pathLst>
                <a:path w="26987" h="23675" extrusionOk="0">
                  <a:moveTo>
                    <a:pt x="2252" y="1"/>
                  </a:moveTo>
                  <a:cubicBezTo>
                    <a:pt x="1533" y="1"/>
                    <a:pt x="366" y="210"/>
                    <a:pt x="1" y="491"/>
                  </a:cubicBezTo>
                  <a:cubicBezTo>
                    <a:pt x="835" y="4594"/>
                    <a:pt x="8073" y="13867"/>
                    <a:pt x="9774" y="15335"/>
                  </a:cubicBezTo>
                  <a:cubicBezTo>
                    <a:pt x="13711" y="18704"/>
                    <a:pt x="24819" y="23674"/>
                    <a:pt x="24819" y="23674"/>
                  </a:cubicBezTo>
                  <a:lnTo>
                    <a:pt x="26987" y="16703"/>
                  </a:lnTo>
                  <a:cubicBezTo>
                    <a:pt x="26987" y="16703"/>
                    <a:pt x="13944" y="12867"/>
                    <a:pt x="13010" y="11265"/>
                  </a:cubicBezTo>
                  <a:cubicBezTo>
                    <a:pt x="11776" y="9131"/>
                    <a:pt x="4404" y="2326"/>
                    <a:pt x="2603" y="24"/>
                  </a:cubicBezTo>
                  <a:cubicBezTo>
                    <a:pt x="2507" y="8"/>
                    <a:pt x="2388" y="1"/>
                    <a:pt x="22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2319665" y="644144"/>
              <a:ext cx="139514" cy="121842"/>
            </a:xfrm>
            <a:custGeom>
              <a:avLst/>
              <a:gdLst/>
              <a:ahLst/>
              <a:cxnLst/>
              <a:rect l="l" t="t" r="r" b="b"/>
              <a:pathLst>
                <a:path w="5005" h="4371" extrusionOk="0">
                  <a:moveTo>
                    <a:pt x="3903" y="1"/>
                  </a:moveTo>
                  <a:lnTo>
                    <a:pt x="1" y="234"/>
                  </a:lnTo>
                  <a:cubicBezTo>
                    <a:pt x="568" y="1736"/>
                    <a:pt x="1368" y="3103"/>
                    <a:pt x="2369" y="4371"/>
                  </a:cubicBezTo>
                  <a:lnTo>
                    <a:pt x="5004" y="3503"/>
                  </a:lnTo>
                  <a:lnTo>
                    <a:pt x="39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2319665" y="540000"/>
              <a:ext cx="108824" cy="110692"/>
            </a:xfrm>
            <a:custGeom>
              <a:avLst/>
              <a:gdLst/>
              <a:ahLst/>
              <a:cxnLst/>
              <a:rect l="l" t="t" r="r" b="b"/>
              <a:pathLst>
                <a:path w="3904" h="3971" extrusionOk="0">
                  <a:moveTo>
                    <a:pt x="2169" y="1"/>
                  </a:moveTo>
                  <a:lnTo>
                    <a:pt x="234" y="768"/>
                  </a:lnTo>
                  <a:lnTo>
                    <a:pt x="1" y="3970"/>
                  </a:lnTo>
                  <a:lnTo>
                    <a:pt x="3903" y="3704"/>
                  </a:lnTo>
                  <a:lnTo>
                    <a:pt x="21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2935248" y="1184630"/>
              <a:ext cx="612776" cy="632177"/>
            </a:xfrm>
            <a:custGeom>
              <a:avLst/>
              <a:gdLst/>
              <a:ahLst/>
              <a:cxnLst/>
              <a:rect l="l" t="t" r="r" b="b"/>
              <a:pathLst>
                <a:path w="21983" h="22679" extrusionOk="0">
                  <a:moveTo>
                    <a:pt x="11925" y="1"/>
                  </a:moveTo>
                  <a:cubicBezTo>
                    <a:pt x="10583" y="1"/>
                    <a:pt x="9240" y="43"/>
                    <a:pt x="7906" y="126"/>
                  </a:cubicBezTo>
                  <a:cubicBezTo>
                    <a:pt x="6738" y="226"/>
                    <a:pt x="5604" y="426"/>
                    <a:pt x="4670" y="593"/>
                  </a:cubicBezTo>
                  <a:cubicBezTo>
                    <a:pt x="3269" y="860"/>
                    <a:pt x="2135" y="1927"/>
                    <a:pt x="1768" y="3295"/>
                  </a:cubicBezTo>
                  <a:cubicBezTo>
                    <a:pt x="767" y="7164"/>
                    <a:pt x="200" y="11134"/>
                    <a:pt x="100" y="15137"/>
                  </a:cubicBezTo>
                  <a:cubicBezTo>
                    <a:pt x="0" y="19106"/>
                    <a:pt x="3136" y="22442"/>
                    <a:pt x="7139" y="22542"/>
                  </a:cubicBezTo>
                  <a:lnTo>
                    <a:pt x="12576" y="22675"/>
                  </a:lnTo>
                  <a:cubicBezTo>
                    <a:pt x="12642" y="22677"/>
                    <a:pt x="12707" y="22678"/>
                    <a:pt x="12773" y="22678"/>
                  </a:cubicBezTo>
                  <a:cubicBezTo>
                    <a:pt x="16224" y="22678"/>
                    <a:pt x="19155" y="20108"/>
                    <a:pt x="19547" y="16671"/>
                  </a:cubicBezTo>
                  <a:cubicBezTo>
                    <a:pt x="19914" y="13736"/>
                    <a:pt x="20515" y="9566"/>
                    <a:pt x="21749" y="3261"/>
                  </a:cubicBezTo>
                  <a:cubicBezTo>
                    <a:pt x="21982" y="1961"/>
                    <a:pt x="21115" y="693"/>
                    <a:pt x="19781" y="526"/>
                  </a:cubicBezTo>
                  <a:cubicBezTo>
                    <a:pt x="18680" y="359"/>
                    <a:pt x="17279" y="193"/>
                    <a:pt x="15945" y="126"/>
                  </a:cubicBezTo>
                  <a:cubicBezTo>
                    <a:pt x="14611" y="43"/>
                    <a:pt x="13268" y="1"/>
                    <a:pt x="11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3093304" y="978906"/>
              <a:ext cx="286416" cy="282708"/>
            </a:xfrm>
            <a:custGeom>
              <a:avLst/>
              <a:gdLst/>
              <a:ahLst/>
              <a:cxnLst/>
              <a:rect l="l" t="t" r="r" b="b"/>
              <a:pathLst>
                <a:path w="10275" h="10142" extrusionOk="0">
                  <a:moveTo>
                    <a:pt x="9408" y="1"/>
                  </a:moveTo>
                  <a:lnTo>
                    <a:pt x="4637" y="1268"/>
                  </a:lnTo>
                  <a:cubicBezTo>
                    <a:pt x="5071" y="3270"/>
                    <a:pt x="5138" y="6839"/>
                    <a:pt x="2236" y="7506"/>
                  </a:cubicBezTo>
                  <a:cubicBezTo>
                    <a:pt x="2236" y="7506"/>
                    <a:pt x="1" y="10141"/>
                    <a:pt x="4371" y="10141"/>
                  </a:cubicBezTo>
                  <a:cubicBezTo>
                    <a:pt x="9174" y="10141"/>
                    <a:pt x="10275" y="7506"/>
                    <a:pt x="10275" y="7506"/>
                  </a:cubicBezTo>
                  <a:cubicBezTo>
                    <a:pt x="8507" y="5771"/>
                    <a:pt x="8840" y="2569"/>
                    <a:pt x="9408"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3218857" y="977986"/>
              <a:ext cx="135779" cy="154372"/>
            </a:xfrm>
            <a:custGeom>
              <a:avLst/>
              <a:gdLst/>
              <a:ahLst/>
              <a:cxnLst/>
              <a:rect l="l" t="t" r="r" b="b"/>
              <a:pathLst>
                <a:path w="4871" h="5538" extrusionOk="0">
                  <a:moveTo>
                    <a:pt x="4870" y="0"/>
                  </a:moveTo>
                  <a:lnTo>
                    <a:pt x="133" y="1301"/>
                  </a:lnTo>
                  <a:cubicBezTo>
                    <a:pt x="400" y="2469"/>
                    <a:pt x="534" y="4170"/>
                    <a:pt x="0" y="5537"/>
                  </a:cubicBezTo>
                  <a:cubicBezTo>
                    <a:pt x="434" y="5437"/>
                    <a:pt x="867" y="5304"/>
                    <a:pt x="1301" y="5104"/>
                  </a:cubicBezTo>
                  <a:cubicBezTo>
                    <a:pt x="2935" y="4337"/>
                    <a:pt x="3769" y="3136"/>
                    <a:pt x="4637" y="1368"/>
                  </a:cubicBezTo>
                  <a:cubicBezTo>
                    <a:pt x="4703" y="901"/>
                    <a:pt x="4803" y="434"/>
                    <a:pt x="48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3305328" y="933357"/>
              <a:ext cx="126246" cy="102329"/>
            </a:xfrm>
            <a:custGeom>
              <a:avLst/>
              <a:gdLst/>
              <a:ahLst/>
              <a:cxnLst/>
              <a:rect l="l" t="t" r="r" b="b"/>
              <a:pathLst>
                <a:path w="4529" h="3671" extrusionOk="0">
                  <a:moveTo>
                    <a:pt x="1749" y="0"/>
                  </a:moveTo>
                  <a:cubicBezTo>
                    <a:pt x="1577" y="0"/>
                    <a:pt x="1404" y="31"/>
                    <a:pt x="1234" y="100"/>
                  </a:cubicBezTo>
                  <a:cubicBezTo>
                    <a:pt x="267" y="534"/>
                    <a:pt x="0" y="1835"/>
                    <a:pt x="801" y="2602"/>
                  </a:cubicBezTo>
                  <a:cubicBezTo>
                    <a:pt x="1368" y="3236"/>
                    <a:pt x="2202" y="3636"/>
                    <a:pt x="3069" y="3669"/>
                  </a:cubicBezTo>
                  <a:cubicBezTo>
                    <a:pt x="3085" y="3670"/>
                    <a:pt x="3102" y="3670"/>
                    <a:pt x="3118" y="3670"/>
                  </a:cubicBezTo>
                  <a:cubicBezTo>
                    <a:pt x="4213" y="3670"/>
                    <a:pt x="4529" y="2555"/>
                    <a:pt x="3970" y="1601"/>
                  </a:cubicBezTo>
                  <a:cubicBezTo>
                    <a:pt x="3577" y="872"/>
                    <a:pt x="2665" y="0"/>
                    <a:pt x="17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3119814" y="722169"/>
              <a:ext cx="326221" cy="381107"/>
            </a:xfrm>
            <a:custGeom>
              <a:avLst/>
              <a:gdLst/>
              <a:ahLst/>
              <a:cxnLst/>
              <a:rect l="l" t="t" r="r" b="b"/>
              <a:pathLst>
                <a:path w="11703" h="13672" extrusionOk="0">
                  <a:moveTo>
                    <a:pt x="6268" y="1"/>
                  </a:moveTo>
                  <a:cubicBezTo>
                    <a:pt x="6002" y="1"/>
                    <a:pt x="5730" y="23"/>
                    <a:pt x="5454" y="71"/>
                  </a:cubicBezTo>
                  <a:cubicBezTo>
                    <a:pt x="1785" y="671"/>
                    <a:pt x="84" y="5641"/>
                    <a:pt x="51" y="8877"/>
                  </a:cubicBezTo>
                  <a:cubicBezTo>
                    <a:pt x="0" y="11568"/>
                    <a:pt x="2149" y="13671"/>
                    <a:pt x="4583" y="13671"/>
                  </a:cubicBezTo>
                  <a:cubicBezTo>
                    <a:pt x="5377" y="13671"/>
                    <a:pt x="6201" y="13447"/>
                    <a:pt x="6989" y="12947"/>
                  </a:cubicBezTo>
                  <a:cubicBezTo>
                    <a:pt x="9124" y="11579"/>
                    <a:pt x="9591" y="9544"/>
                    <a:pt x="10658" y="6175"/>
                  </a:cubicBezTo>
                  <a:cubicBezTo>
                    <a:pt x="11703" y="3102"/>
                    <a:pt x="9379" y="1"/>
                    <a:pt x="6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 name="Google Shape;311;p30"/>
            <p:cNvGrpSpPr/>
            <p:nvPr/>
          </p:nvGrpSpPr>
          <p:grpSpPr>
            <a:xfrm>
              <a:off x="3194661" y="748986"/>
              <a:ext cx="212047" cy="132546"/>
              <a:chOff x="3194661" y="748986"/>
              <a:chExt cx="212047" cy="132546"/>
            </a:xfrm>
          </p:grpSpPr>
          <p:sp>
            <p:nvSpPr>
              <p:cNvPr id="312" name="Google Shape;312;p30"/>
              <p:cNvSpPr/>
              <p:nvPr/>
            </p:nvSpPr>
            <p:spPr>
              <a:xfrm>
                <a:off x="3194661" y="748986"/>
                <a:ext cx="183222" cy="123235"/>
              </a:xfrm>
              <a:custGeom>
                <a:avLst/>
                <a:gdLst/>
                <a:ahLst/>
                <a:cxnLst/>
                <a:rect l="l" t="t" r="r" b="b"/>
                <a:pathLst>
                  <a:path w="6573" h="4421" extrusionOk="0">
                    <a:moveTo>
                      <a:pt x="2794" y="0"/>
                    </a:moveTo>
                    <a:cubicBezTo>
                      <a:pt x="2774" y="0"/>
                      <a:pt x="2754" y="3"/>
                      <a:pt x="2736" y="9"/>
                    </a:cubicBezTo>
                    <a:cubicBezTo>
                      <a:pt x="2636" y="9"/>
                      <a:pt x="2536" y="76"/>
                      <a:pt x="2469" y="176"/>
                    </a:cubicBezTo>
                    <a:cubicBezTo>
                      <a:pt x="2420" y="127"/>
                      <a:pt x="2336" y="96"/>
                      <a:pt x="2255" y="96"/>
                    </a:cubicBezTo>
                    <a:cubicBezTo>
                      <a:pt x="2225" y="96"/>
                      <a:pt x="2196" y="100"/>
                      <a:pt x="2169" y="109"/>
                    </a:cubicBezTo>
                    <a:cubicBezTo>
                      <a:pt x="2069" y="143"/>
                      <a:pt x="1969" y="209"/>
                      <a:pt x="1902" y="310"/>
                    </a:cubicBezTo>
                    <a:cubicBezTo>
                      <a:pt x="1863" y="270"/>
                      <a:pt x="1801" y="254"/>
                      <a:pt x="1736" y="254"/>
                    </a:cubicBezTo>
                    <a:cubicBezTo>
                      <a:pt x="1691" y="254"/>
                      <a:pt x="1643" y="262"/>
                      <a:pt x="1602" y="276"/>
                    </a:cubicBezTo>
                    <a:cubicBezTo>
                      <a:pt x="1502" y="343"/>
                      <a:pt x="1402" y="443"/>
                      <a:pt x="1402" y="543"/>
                    </a:cubicBezTo>
                    <a:cubicBezTo>
                      <a:pt x="1346" y="529"/>
                      <a:pt x="1297" y="521"/>
                      <a:pt x="1251" y="521"/>
                    </a:cubicBezTo>
                    <a:cubicBezTo>
                      <a:pt x="1185" y="521"/>
                      <a:pt x="1127" y="537"/>
                      <a:pt x="1068" y="576"/>
                    </a:cubicBezTo>
                    <a:cubicBezTo>
                      <a:pt x="968" y="643"/>
                      <a:pt x="901" y="743"/>
                      <a:pt x="901" y="843"/>
                    </a:cubicBezTo>
                    <a:cubicBezTo>
                      <a:pt x="801" y="843"/>
                      <a:pt x="668" y="843"/>
                      <a:pt x="601" y="943"/>
                    </a:cubicBezTo>
                    <a:cubicBezTo>
                      <a:pt x="501" y="1010"/>
                      <a:pt x="434" y="1143"/>
                      <a:pt x="468" y="1277"/>
                    </a:cubicBezTo>
                    <a:cubicBezTo>
                      <a:pt x="301" y="1277"/>
                      <a:pt x="201" y="1344"/>
                      <a:pt x="134" y="1477"/>
                    </a:cubicBezTo>
                    <a:cubicBezTo>
                      <a:pt x="67" y="1610"/>
                      <a:pt x="67" y="1777"/>
                      <a:pt x="168" y="1911"/>
                    </a:cubicBezTo>
                    <a:cubicBezTo>
                      <a:pt x="67" y="1977"/>
                      <a:pt x="1" y="2144"/>
                      <a:pt x="34" y="2278"/>
                    </a:cubicBezTo>
                    <a:cubicBezTo>
                      <a:pt x="34" y="2411"/>
                      <a:pt x="134" y="2544"/>
                      <a:pt x="268" y="2578"/>
                    </a:cubicBezTo>
                    <a:cubicBezTo>
                      <a:pt x="234" y="2711"/>
                      <a:pt x="268" y="2845"/>
                      <a:pt x="368" y="2978"/>
                    </a:cubicBezTo>
                    <a:cubicBezTo>
                      <a:pt x="431" y="3042"/>
                      <a:pt x="508" y="3065"/>
                      <a:pt x="590" y="3065"/>
                    </a:cubicBezTo>
                    <a:cubicBezTo>
                      <a:pt x="637" y="3065"/>
                      <a:pt x="686" y="3057"/>
                      <a:pt x="735" y="3045"/>
                    </a:cubicBezTo>
                    <a:cubicBezTo>
                      <a:pt x="781" y="3207"/>
                      <a:pt x="924" y="3305"/>
                      <a:pt x="1074" y="3305"/>
                    </a:cubicBezTo>
                    <a:cubicBezTo>
                      <a:pt x="1140" y="3305"/>
                      <a:pt x="1207" y="3286"/>
                      <a:pt x="1268" y="3245"/>
                    </a:cubicBezTo>
                    <a:cubicBezTo>
                      <a:pt x="1302" y="3312"/>
                      <a:pt x="1368" y="3412"/>
                      <a:pt x="1468" y="3445"/>
                    </a:cubicBezTo>
                    <a:cubicBezTo>
                      <a:pt x="1569" y="3445"/>
                      <a:pt x="1702" y="3445"/>
                      <a:pt x="1769" y="3378"/>
                    </a:cubicBezTo>
                    <a:cubicBezTo>
                      <a:pt x="1802" y="3478"/>
                      <a:pt x="1902" y="3545"/>
                      <a:pt x="2002" y="3579"/>
                    </a:cubicBezTo>
                    <a:cubicBezTo>
                      <a:pt x="2102" y="3579"/>
                      <a:pt x="2202" y="3579"/>
                      <a:pt x="2269" y="3512"/>
                    </a:cubicBezTo>
                    <a:cubicBezTo>
                      <a:pt x="2336" y="3612"/>
                      <a:pt x="2402" y="3679"/>
                      <a:pt x="2503" y="3712"/>
                    </a:cubicBezTo>
                    <a:cubicBezTo>
                      <a:pt x="2529" y="3721"/>
                      <a:pt x="2556" y="3725"/>
                      <a:pt x="2583" y="3725"/>
                    </a:cubicBezTo>
                    <a:cubicBezTo>
                      <a:pt x="2656" y="3725"/>
                      <a:pt x="2729" y="3694"/>
                      <a:pt x="2803" y="3645"/>
                    </a:cubicBezTo>
                    <a:cubicBezTo>
                      <a:pt x="2836" y="3745"/>
                      <a:pt x="2903" y="3812"/>
                      <a:pt x="3003" y="3845"/>
                    </a:cubicBezTo>
                    <a:cubicBezTo>
                      <a:pt x="3030" y="3854"/>
                      <a:pt x="3057" y="3858"/>
                      <a:pt x="3083" y="3858"/>
                    </a:cubicBezTo>
                    <a:cubicBezTo>
                      <a:pt x="3157" y="3858"/>
                      <a:pt x="3230" y="3827"/>
                      <a:pt x="3303" y="3779"/>
                    </a:cubicBezTo>
                    <a:cubicBezTo>
                      <a:pt x="3336" y="3879"/>
                      <a:pt x="3437" y="3945"/>
                      <a:pt x="3537" y="3979"/>
                    </a:cubicBezTo>
                    <a:cubicBezTo>
                      <a:pt x="3556" y="3989"/>
                      <a:pt x="3581" y="3993"/>
                      <a:pt x="3609" y="3993"/>
                    </a:cubicBezTo>
                    <a:cubicBezTo>
                      <a:pt x="3676" y="3993"/>
                      <a:pt x="3756" y="3969"/>
                      <a:pt x="3803" y="3945"/>
                    </a:cubicBezTo>
                    <a:cubicBezTo>
                      <a:pt x="3837" y="4012"/>
                      <a:pt x="3937" y="4079"/>
                      <a:pt x="4037" y="4112"/>
                    </a:cubicBezTo>
                    <a:cubicBezTo>
                      <a:pt x="4078" y="4126"/>
                      <a:pt x="4120" y="4134"/>
                      <a:pt x="4159" y="4134"/>
                    </a:cubicBezTo>
                    <a:cubicBezTo>
                      <a:pt x="4214" y="4134"/>
                      <a:pt x="4265" y="4118"/>
                      <a:pt x="4304" y="4079"/>
                    </a:cubicBezTo>
                    <a:cubicBezTo>
                      <a:pt x="4368" y="4208"/>
                      <a:pt x="4489" y="4282"/>
                      <a:pt x="4620" y="4282"/>
                    </a:cubicBezTo>
                    <a:cubicBezTo>
                      <a:pt x="4692" y="4282"/>
                      <a:pt x="4767" y="4260"/>
                      <a:pt x="4838" y="4212"/>
                    </a:cubicBezTo>
                    <a:cubicBezTo>
                      <a:pt x="4871" y="4312"/>
                      <a:pt x="4938" y="4379"/>
                      <a:pt x="5038" y="4412"/>
                    </a:cubicBezTo>
                    <a:lnTo>
                      <a:pt x="5071" y="4412"/>
                    </a:lnTo>
                    <a:cubicBezTo>
                      <a:pt x="5094" y="4418"/>
                      <a:pt x="5117" y="4421"/>
                      <a:pt x="5140" y="4421"/>
                    </a:cubicBezTo>
                    <a:cubicBezTo>
                      <a:pt x="5249" y="4421"/>
                      <a:pt x="5355" y="4356"/>
                      <a:pt x="5438" y="4246"/>
                    </a:cubicBezTo>
                    <a:cubicBezTo>
                      <a:pt x="5513" y="4321"/>
                      <a:pt x="5607" y="4358"/>
                      <a:pt x="5705" y="4358"/>
                    </a:cubicBezTo>
                    <a:cubicBezTo>
                      <a:pt x="5738" y="4358"/>
                      <a:pt x="5772" y="4354"/>
                      <a:pt x="5805" y="4346"/>
                    </a:cubicBezTo>
                    <a:cubicBezTo>
                      <a:pt x="5938" y="4279"/>
                      <a:pt x="6005" y="4146"/>
                      <a:pt x="6038" y="4012"/>
                    </a:cubicBezTo>
                    <a:cubicBezTo>
                      <a:pt x="6172" y="4012"/>
                      <a:pt x="6305" y="3945"/>
                      <a:pt x="6372" y="3812"/>
                    </a:cubicBezTo>
                    <a:cubicBezTo>
                      <a:pt x="6472" y="3679"/>
                      <a:pt x="6472" y="3545"/>
                      <a:pt x="6372" y="3412"/>
                    </a:cubicBezTo>
                    <a:cubicBezTo>
                      <a:pt x="6505" y="3312"/>
                      <a:pt x="6572" y="3178"/>
                      <a:pt x="6572" y="3045"/>
                    </a:cubicBezTo>
                    <a:cubicBezTo>
                      <a:pt x="6539" y="2911"/>
                      <a:pt x="6472" y="2778"/>
                      <a:pt x="6372" y="2745"/>
                    </a:cubicBezTo>
                    <a:cubicBezTo>
                      <a:pt x="6439" y="2645"/>
                      <a:pt x="6439" y="2511"/>
                      <a:pt x="6405" y="2411"/>
                    </a:cubicBezTo>
                    <a:cubicBezTo>
                      <a:pt x="6372" y="2278"/>
                      <a:pt x="6272" y="2211"/>
                      <a:pt x="6172" y="2178"/>
                    </a:cubicBezTo>
                    <a:cubicBezTo>
                      <a:pt x="6205" y="2077"/>
                      <a:pt x="6205" y="1944"/>
                      <a:pt x="6172" y="1844"/>
                    </a:cubicBezTo>
                    <a:cubicBezTo>
                      <a:pt x="6105" y="1744"/>
                      <a:pt x="6005" y="1677"/>
                      <a:pt x="5905" y="1677"/>
                    </a:cubicBezTo>
                    <a:cubicBezTo>
                      <a:pt x="5938" y="1577"/>
                      <a:pt x="5905" y="1444"/>
                      <a:pt x="5838" y="1344"/>
                    </a:cubicBezTo>
                    <a:cubicBezTo>
                      <a:pt x="5772" y="1277"/>
                      <a:pt x="5671" y="1210"/>
                      <a:pt x="5538" y="1210"/>
                    </a:cubicBezTo>
                    <a:cubicBezTo>
                      <a:pt x="5571" y="1110"/>
                      <a:pt x="5505" y="977"/>
                      <a:pt x="5438" y="910"/>
                    </a:cubicBezTo>
                    <a:cubicBezTo>
                      <a:pt x="5365" y="861"/>
                      <a:pt x="5291" y="830"/>
                      <a:pt x="5218" y="830"/>
                    </a:cubicBezTo>
                    <a:cubicBezTo>
                      <a:pt x="5191" y="830"/>
                      <a:pt x="5165" y="834"/>
                      <a:pt x="5138" y="843"/>
                    </a:cubicBezTo>
                    <a:cubicBezTo>
                      <a:pt x="5138" y="710"/>
                      <a:pt x="5071" y="610"/>
                      <a:pt x="4971" y="543"/>
                    </a:cubicBezTo>
                    <a:cubicBezTo>
                      <a:pt x="4912" y="504"/>
                      <a:pt x="4854" y="488"/>
                      <a:pt x="4795" y="488"/>
                    </a:cubicBezTo>
                    <a:cubicBezTo>
                      <a:pt x="4754" y="488"/>
                      <a:pt x="4712" y="496"/>
                      <a:pt x="4671" y="510"/>
                    </a:cubicBezTo>
                    <a:cubicBezTo>
                      <a:pt x="4637" y="410"/>
                      <a:pt x="4571" y="310"/>
                      <a:pt x="4471" y="276"/>
                    </a:cubicBezTo>
                    <a:cubicBezTo>
                      <a:pt x="4432" y="251"/>
                      <a:pt x="4389" y="240"/>
                      <a:pt x="4345" y="240"/>
                    </a:cubicBezTo>
                    <a:cubicBezTo>
                      <a:pt x="4273" y="240"/>
                      <a:pt x="4199" y="268"/>
                      <a:pt x="4137" y="310"/>
                    </a:cubicBezTo>
                    <a:cubicBezTo>
                      <a:pt x="4104" y="176"/>
                      <a:pt x="4004" y="109"/>
                      <a:pt x="3904" y="76"/>
                    </a:cubicBezTo>
                    <a:cubicBezTo>
                      <a:pt x="3879" y="68"/>
                      <a:pt x="3851" y="63"/>
                      <a:pt x="3824" y="63"/>
                    </a:cubicBezTo>
                    <a:cubicBezTo>
                      <a:pt x="3741" y="63"/>
                      <a:pt x="3653" y="101"/>
                      <a:pt x="3603" y="176"/>
                    </a:cubicBezTo>
                    <a:cubicBezTo>
                      <a:pt x="3537" y="76"/>
                      <a:pt x="3437" y="9"/>
                      <a:pt x="3336" y="9"/>
                    </a:cubicBezTo>
                    <a:cubicBezTo>
                      <a:pt x="3312" y="3"/>
                      <a:pt x="3289" y="0"/>
                      <a:pt x="3266" y="0"/>
                    </a:cubicBezTo>
                    <a:cubicBezTo>
                      <a:pt x="3167" y="0"/>
                      <a:pt x="3091" y="55"/>
                      <a:pt x="3036" y="109"/>
                    </a:cubicBezTo>
                    <a:cubicBezTo>
                      <a:pt x="2982" y="55"/>
                      <a:pt x="2883" y="0"/>
                      <a:pt x="2794" y="0"/>
                    </a:cubicBezTo>
                    <a:close/>
                  </a:path>
                </a:pathLst>
              </a:custGeom>
              <a:solidFill>
                <a:srgbClr val="96F3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3245813" y="761307"/>
                <a:ext cx="160894" cy="120225"/>
              </a:xfrm>
              <a:custGeom>
                <a:avLst/>
                <a:gdLst/>
                <a:ahLst/>
                <a:cxnLst/>
                <a:rect l="l" t="t" r="r" b="b"/>
                <a:pathLst>
                  <a:path w="5772" h="4313" extrusionOk="0">
                    <a:moveTo>
                      <a:pt x="2502" y="1"/>
                    </a:moveTo>
                    <a:cubicBezTo>
                      <a:pt x="2402" y="34"/>
                      <a:pt x="2302" y="101"/>
                      <a:pt x="2269" y="201"/>
                    </a:cubicBezTo>
                    <a:cubicBezTo>
                      <a:pt x="2220" y="152"/>
                      <a:pt x="2135" y="121"/>
                      <a:pt x="2067" y="121"/>
                    </a:cubicBezTo>
                    <a:cubicBezTo>
                      <a:pt x="2042" y="121"/>
                      <a:pt x="2020" y="125"/>
                      <a:pt x="2002" y="134"/>
                    </a:cubicBezTo>
                    <a:cubicBezTo>
                      <a:pt x="1868" y="168"/>
                      <a:pt x="1802" y="234"/>
                      <a:pt x="1768" y="368"/>
                    </a:cubicBezTo>
                    <a:cubicBezTo>
                      <a:pt x="1718" y="335"/>
                      <a:pt x="1668" y="318"/>
                      <a:pt x="1622" y="318"/>
                    </a:cubicBezTo>
                    <a:cubicBezTo>
                      <a:pt x="1577" y="318"/>
                      <a:pt x="1535" y="335"/>
                      <a:pt x="1501" y="368"/>
                    </a:cubicBezTo>
                    <a:cubicBezTo>
                      <a:pt x="1401" y="401"/>
                      <a:pt x="1301" y="501"/>
                      <a:pt x="1301" y="601"/>
                    </a:cubicBezTo>
                    <a:cubicBezTo>
                      <a:pt x="1260" y="588"/>
                      <a:pt x="1218" y="579"/>
                      <a:pt x="1177" y="579"/>
                    </a:cubicBezTo>
                    <a:cubicBezTo>
                      <a:pt x="1118" y="579"/>
                      <a:pt x="1060" y="596"/>
                      <a:pt x="1001" y="635"/>
                    </a:cubicBezTo>
                    <a:cubicBezTo>
                      <a:pt x="934" y="735"/>
                      <a:pt x="868" y="835"/>
                      <a:pt x="834" y="935"/>
                    </a:cubicBezTo>
                    <a:cubicBezTo>
                      <a:pt x="809" y="927"/>
                      <a:pt x="784" y="922"/>
                      <a:pt x="760" y="922"/>
                    </a:cubicBezTo>
                    <a:cubicBezTo>
                      <a:pt x="686" y="922"/>
                      <a:pt x="617" y="960"/>
                      <a:pt x="567" y="1035"/>
                    </a:cubicBezTo>
                    <a:cubicBezTo>
                      <a:pt x="501" y="1102"/>
                      <a:pt x="434" y="1235"/>
                      <a:pt x="434" y="1369"/>
                    </a:cubicBezTo>
                    <a:cubicBezTo>
                      <a:pt x="301" y="1369"/>
                      <a:pt x="201" y="1469"/>
                      <a:pt x="167" y="1569"/>
                    </a:cubicBezTo>
                    <a:cubicBezTo>
                      <a:pt x="100" y="1702"/>
                      <a:pt x="100" y="1869"/>
                      <a:pt x="167" y="2002"/>
                    </a:cubicBezTo>
                    <a:cubicBezTo>
                      <a:pt x="67" y="2102"/>
                      <a:pt x="0" y="2236"/>
                      <a:pt x="0" y="2369"/>
                    </a:cubicBezTo>
                    <a:cubicBezTo>
                      <a:pt x="34" y="2503"/>
                      <a:pt x="100" y="2603"/>
                      <a:pt x="234" y="2670"/>
                    </a:cubicBezTo>
                    <a:cubicBezTo>
                      <a:pt x="167" y="2803"/>
                      <a:pt x="201" y="2936"/>
                      <a:pt x="301" y="3036"/>
                    </a:cubicBezTo>
                    <a:cubicBezTo>
                      <a:pt x="344" y="3101"/>
                      <a:pt x="415" y="3138"/>
                      <a:pt x="486" y="3138"/>
                    </a:cubicBezTo>
                    <a:cubicBezTo>
                      <a:pt x="526" y="3138"/>
                      <a:pt x="565" y="3127"/>
                      <a:pt x="601" y="3103"/>
                    </a:cubicBezTo>
                    <a:cubicBezTo>
                      <a:pt x="634" y="3203"/>
                      <a:pt x="701" y="3303"/>
                      <a:pt x="834" y="3337"/>
                    </a:cubicBezTo>
                    <a:cubicBezTo>
                      <a:pt x="852" y="3346"/>
                      <a:pt x="872" y="3350"/>
                      <a:pt x="894" y="3350"/>
                    </a:cubicBezTo>
                    <a:cubicBezTo>
                      <a:pt x="952" y="3350"/>
                      <a:pt x="1019" y="3319"/>
                      <a:pt x="1068" y="3270"/>
                    </a:cubicBezTo>
                    <a:cubicBezTo>
                      <a:pt x="1101" y="3370"/>
                      <a:pt x="1168" y="3437"/>
                      <a:pt x="1268" y="3470"/>
                    </a:cubicBezTo>
                    <a:cubicBezTo>
                      <a:pt x="1286" y="3479"/>
                      <a:pt x="1306" y="3483"/>
                      <a:pt x="1327" y="3483"/>
                    </a:cubicBezTo>
                    <a:cubicBezTo>
                      <a:pt x="1386" y="3483"/>
                      <a:pt x="1453" y="3452"/>
                      <a:pt x="1501" y="3403"/>
                    </a:cubicBezTo>
                    <a:cubicBezTo>
                      <a:pt x="1535" y="3503"/>
                      <a:pt x="1602" y="3570"/>
                      <a:pt x="1702" y="3570"/>
                    </a:cubicBezTo>
                    <a:cubicBezTo>
                      <a:pt x="1731" y="3580"/>
                      <a:pt x="1757" y="3584"/>
                      <a:pt x="1783" y="3584"/>
                    </a:cubicBezTo>
                    <a:cubicBezTo>
                      <a:pt x="1844" y="3584"/>
                      <a:pt x="1898" y="3560"/>
                      <a:pt x="1968" y="3537"/>
                    </a:cubicBezTo>
                    <a:cubicBezTo>
                      <a:pt x="1968" y="3604"/>
                      <a:pt x="2035" y="3670"/>
                      <a:pt x="2135" y="3704"/>
                    </a:cubicBezTo>
                    <a:cubicBezTo>
                      <a:pt x="2162" y="3713"/>
                      <a:pt x="2189" y="3717"/>
                      <a:pt x="2215" y="3717"/>
                    </a:cubicBezTo>
                    <a:cubicBezTo>
                      <a:pt x="2287" y="3717"/>
                      <a:pt x="2353" y="3686"/>
                      <a:pt x="2402" y="3637"/>
                    </a:cubicBezTo>
                    <a:cubicBezTo>
                      <a:pt x="2435" y="3737"/>
                      <a:pt x="2502" y="3804"/>
                      <a:pt x="2569" y="3837"/>
                    </a:cubicBezTo>
                    <a:cubicBezTo>
                      <a:pt x="2669" y="3837"/>
                      <a:pt x="2769" y="3837"/>
                      <a:pt x="2836" y="3770"/>
                    </a:cubicBezTo>
                    <a:cubicBezTo>
                      <a:pt x="2869" y="3870"/>
                      <a:pt x="2936" y="3937"/>
                      <a:pt x="3036" y="3937"/>
                    </a:cubicBezTo>
                    <a:cubicBezTo>
                      <a:pt x="3054" y="3946"/>
                      <a:pt x="3074" y="3950"/>
                      <a:pt x="3095" y="3950"/>
                    </a:cubicBezTo>
                    <a:cubicBezTo>
                      <a:pt x="3154" y="3950"/>
                      <a:pt x="3221" y="3919"/>
                      <a:pt x="3269" y="3870"/>
                    </a:cubicBezTo>
                    <a:cubicBezTo>
                      <a:pt x="3303" y="3970"/>
                      <a:pt x="3369" y="4037"/>
                      <a:pt x="3470" y="4071"/>
                    </a:cubicBezTo>
                    <a:cubicBezTo>
                      <a:pt x="3496" y="4079"/>
                      <a:pt x="3521" y="4084"/>
                      <a:pt x="3544" y="4084"/>
                    </a:cubicBezTo>
                    <a:cubicBezTo>
                      <a:pt x="3608" y="4084"/>
                      <a:pt x="3663" y="4053"/>
                      <a:pt x="3736" y="4004"/>
                    </a:cubicBezTo>
                    <a:cubicBezTo>
                      <a:pt x="3736" y="4104"/>
                      <a:pt x="3803" y="4171"/>
                      <a:pt x="3903" y="4204"/>
                    </a:cubicBezTo>
                    <a:cubicBezTo>
                      <a:pt x="3964" y="4155"/>
                      <a:pt x="4035" y="4133"/>
                      <a:pt x="4101" y="4133"/>
                    </a:cubicBezTo>
                    <a:cubicBezTo>
                      <a:pt x="4214" y="4133"/>
                      <a:pt x="4316" y="4198"/>
                      <a:pt x="4337" y="4304"/>
                    </a:cubicBezTo>
                    <a:cubicBezTo>
                      <a:pt x="4360" y="4310"/>
                      <a:pt x="4384" y="4313"/>
                      <a:pt x="4407" y="4313"/>
                    </a:cubicBezTo>
                    <a:cubicBezTo>
                      <a:pt x="4515" y="4313"/>
                      <a:pt x="4615" y="4253"/>
                      <a:pt x="4670" y="4171"/>
                    </a:cubicBezTo>
                    <a:cubicBezTo>
                      <a:pt x="4725" y="4226"/>
                      <a:pt x="4791" y="4250"/>
                      <a:pt x="4855" y="4250"/>
                    </a:cubicBezTo>
                    <a:cubicBezTo>
                      <a:pt x="4907" y="4250"/>
                      <a:pt x="4959" y="4234"/>
                      <a:pt x="5004" y="4204"/>
                    </a:cubicBezTo>
                    <a:cubicBezTo>
                      <a:pt x="5104" y="4137"/>
                      <a:pt x="5204" y="4037"/>
                      <a:pt x="5204" y="3870"/>
                    </a:cubicBezTo>
                    <a:cubicBezTo>
                      <a:pt x="5222" y="3875"/>
                      <a:pt x="5240" y="3877"/>
                      <a:pt x="5258" y="3877"/>
                    </a:cubicBezTo>
                    <a:cubicBezTo>
                      <a:pt x="5372" y="3877"/>
                      <a:pt x="5480" y="3790"/>
                      <a:pt x="5538" y="3704"/>
                    </a:cubicBezTo>
                    <a:cubicBezTo>
                      <a:pt x="5638" y="3570"/>
                      <a:pt x="5638" y="3403"/>
                      <a:pt x="5571" y="3237"/>
                    </a:cubicBezTo>
                    <a:cubicBezTo>
                      <a:pt x="5671" y="3170"/>
                      <a:pt x="5771" y="3036"/>
                      <a:pt x="5738" y="2870"/>
                    </a:cubicBezTo>
                    <a:cubicBezTo>
                      <a:pt x="5738" y="2770"/>
                      <a:pt x="5704" y="2636"/>
                      <a:pt x="5604" y="2569"/>
                    </a:cubicBezTo>
                    <a:cubicBezTo>
                      <a:pt x="5638" y="2469"/>
                      <a:pt x="5671" y="2369"/>
                      <a:pt x="5638" y="2236"/>
                    </a:cubicBezTo>
                    <a:cubicBezTo>
                      <a:pt x="5604" y="2136"/>
                      <a:pt x="5538" y="2069"/>
                      <a:pt x="5438" y="2036"/>
                    </a:cubicBezTo>
                    <a:cubicBezTo>
                      <a:pt x="5471" y="1936"/>
                      <a:pt x="5471" y="1836"/>
                      <a:pt x="5438" y="1702"/>
                    </a:cubicBezTo>
                    <a:cubicBezTo>
                      <a:pt x="5404" y="1635"/>
                      <a:pt x="5304" y="1569"/>
                      <a:pt x="5204" y="1535"/>
                    </a:cubicBezTo>
                    <a:cubicBezTo>
                      <a:pt x="5237" y="1435"/>
                      <a:pt x="5204" y="1335"/>
                      <a:pt x="5171" y="1235"/>
                    </a:cubicBezTo>
                    <a:cubicBezTo>
                      <a:pt x="5104" y="1135"/>
                      <a:pt x="5004" y="1102"/>
                      <a:pt x="4904" y="1102"/>
                    </a:cubicBezTo>
                    <a:cubicBezTo>
                      <a:pt x="4937" y="1002"/>
                      <a:pt x="4904" y="902"/>
                      <a:pt x="4837" y="802"/>
                    </a:cubicBezTo>
                    <a:cubicBezTo>
                      <a:pt x="4788" y="753"/>
                      <a:pt x="4704" y="722"/>
                      <a:pt x="4636" y="722"/>
                    </a:cubicBezTo>
                    <a:cubicBezTo>
                      <a:pt x="4611" y="722"/>
                      <a:pt x="4588" y="726"/>
                      <a:pt x="4570" y="735"/>
                    </a:cubicBezTo>
                    <a:cubicBezTo>
                      <a:pt x="4570" y="635"/>
                      <a:pt x="4504" y="535"/>
                      <a:pt x="4437" y="468"/>
                    </a:cubicBezTo>
                    <a:cubicBezTo>
                      <a:pt x="4387" y="435"/>
                      <a:pt x="4337" y="418"/>
                      <a:pt x="4291" y="418"/>
                    </a:cubicBezTo>
                    <a:cubicBezTo>
                      <a:pt x="4245" y="418"/>
                      <a:pt x="4203" y="435"/>
                      <a:pt x="4170" y="468"/>
                    </a:cubicBezTo>
                    <a:cubicBezTo>
                      <a:pt x="4137" y="368"/>
                      <a:pt x="4070" y="268"/>
                      <a:pt x="4003" y="234"/>
                    </a:cubicBezTo>
                    <a:cubicBezTo>
                      <a:pt x="3965" y="209"/>
                      <a:pt x="3927" y="198"/>
                      <a:pt x="3889" y="198"/>
                    </a:cubicBezTo>
                    <a:cubicBezTo>
                      <a:pt x="3827" y="198"/>
                      <a:pt x="3765" y="227"/>
                      <a:pt x="3703" y="268"/>
                    </a:cubicBezTo>
                    <a:cubicBezTo>
                      <a:pt x="3670" y="168"/>
                      <a:pt x="3603" y="68"/>
                      <a:pt x="3503" y="68"/>
                    </a:cubicBezTo>
                    <a:cubicBezTo>
                      <a:pt x="3476" y="59"/>
                      <a:pt x="3449" y="55"/>
                      <a:pt x="3423" y="55"/>
                    </a:cubicBezTo>
                    <a:cubicBezTo>
                      <a:pt x="3352" y="55"/>
                      <a:pt x="3285" y="86"/>
                      <a:pt x="3236" y="134"/>
                    </a:cubicBezTo>
                    <a:cubicBezTo>
                      <a:pt x="3203" y="68"/>
                      <a:pt x="3103" y="1"/>
                      <a:pt x="3003" y="1"/>
                    </a:cubicBezTo>
                    <a:cubicBezTo>
                      <a:pt x="2902" y="1"/>
                      <a:pt x="2802" y="34"/>
                      <a:pt x="2736" y="134"/>
                    </a:cubicBezTo>
                    <a:cubicBezTo>
                      <a:pt x="2702" y="34"/>
                      <a:pt x="2602" y="1"/>
                      <a:pt x="2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 name="Google Shape;314;p30"/>
            <p:cNvSpPr/>
            <p:nvPr/>
          </p:nvSpPr>
          <p:spPr>
            <a:xfrm>
              <a:off x="3386224" y="1157451"/>
              <a:ext cx="747607" cy="274541"/>
            </a:xfrm>
            <a:custGeom>
              <a:avLst/>
              <a:gdLst/>
              <a:ahLst/>
              <a:cxnLst/>
              <a:rect l="l" t="t" r="r" b="b"/>
              <a:pathLst>
                <a:path w="26820" h="9849" extrusionOk="0">
                  <a:moveTo>
                    <a:pt x="24585" y="0"/>
                  </a:moveTo>
                  <a:cubicBezTo>
                    <a:pt x="22183" y="1735"/>
                    <a:pt x="17279" y="3469"/>
                    <a:pt x="15078" y="4503"/>
                  </a:cubicBezTo>
                  <a:cubicBezTo>
                    <a:pt x="14950" y="4562"/>
                    <a:pt x="14765" y="4588"/>
                    <a:pt x="14530" y="4588"/>
                  </a:cubicBezTo>
                  <a:cubicBezTo>
                    <a:pt x="12617" y="4588"/>
                    <a:pt x="7461" y="2797"/>
                    <a:pt x="4370" y="1668"/>
                  </a:cubicBezTo>
                  <a:cubicBezTo>
                    <a:pt x="4071" y="1556"/>
                    <a:pt x="3761" y="1502"/>
                    <a:pt x="3456" y="1502"/>
                  </a:cubicBezTo>
                  <a:cubicBezTo>
                    <a:pt x="2399" y="1502"/>
                    <a:pt x="1389" y="2142"/>
                    <a:pt x="1001" y="3202"/>
                  </a:cubicBezTo>
                  <a:lnTo>
                    <a:pt x="567" y="4203"/>
                  </a:lnTo>
                  <a:cubicBezTo>
                    <a:pt x="0" y="5704"/>
                    <a:pt x="834" y="7372"/>
                    <a:pt x="2369" y="7772"/>
                  </a:cubicBezTo>
                  <a:cubicBezTo>
                    <a:pt x="5573" y="8619"/>
                    <a:pt x="10749" y="9848"/>
                    <a:pt x="14224" y="9848"/>
                  </a:cubicBezTo>
                  <a:cubicBezTo>
                    <a:pt x="14584" y="9848"/>
                    <a:pt x="14925" y="9835"/>
                    <a:pt x="15245" y="9807"/>
                  </a:cubicBezTo>
                  <a:cubicBezTo>
                    <a:pt x="17446" y="9607"/>
                    <a:pt x="24818" y="5004"/>
                    <a:pt x="26819" y="1268"/>
                  </a:cubicBezTo>
                  <a:cubicBezTo>
                    <a:pt x="26553" y="801"/>
                    <a:pt x="25152" y="100"/>
                    <a:pt x="24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4030603" y="1101643"/>
              <a:ext cx="165550" cy="111611"/>
            </a:xfrm>
            <a:custGeom>
              <a:avLst/>
              <a:gdLst/>
              <a:ahLst/>
              <a:cxnLst/>
              <a:rect l="l" t="t" r="r" b="b"/>
              <a:pathLst>
                <a:path w="5939" h="4004" extrusionOk="0">
                  <a:moveTo>
                    <a:pt x="2036" y="1"/>
                  </a:moveTo>
                  <a:cubicBezTo>
                    <a:pt x="2036" y="1"/>
                    <a:pt x="1" y="2136"/>
                    <a:pt x="1335" y="4004"/>
                  </a:cubicBezTo>
                  <a:lnTo>
                    <a:pt x="3537" y="3537"/>
                  </a:lnTo>
                  <a:lnTo>
                    <a:pt x="5938" y="1202"/>
                  </a:lnTo>
                  <a:lnTo>
                    <a:pt x="2036" y="1"/>
                  </a:ln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4087331" y="1020748"/>
              <a:ext cx="124629" cy="114399"/>
            </a:xfrm>
            <a:custGeom>
              <a:avLst/>
              <a:gdLst/>
              <a:ahLst/>
              <a:cxnLst/>
              <a:rect l="l" t="t" r="r" b="b"/>
              <a:pathLst>
                <a:path w="4471" h="4104" extrusionOk="0">
                  <a:moveTo>
                    <a:pt x="901" y="1"/>
                  </a:moveTo>
                  <a:lnTo>
                    <a:pt x="1" y="2903"/>
                  </a:lnTo>
                  <a:lnTo>
                    <a:pt x="3903" y="4104"/>
                  </a:lnTo>
                  <a:lnTo>
                    <a:pt x="4470" y="901"/>
                  </a:lnTo>
                  <a:lnTo>
                    <a:pt x="9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3250469" y="905453"/>
              <a:ext cx="96726" cy="40948"/>
            </a:xfrm>
            <a:custGeom>
              <a:avLst/>
              <a:gdLst/>
              <a:ahLst/>
              <a:cxnLst/>
              <a:rect l="l" t="t" r="r" b="b"/>
              <a:pathLst>
                <a:path w="3470" h="1469" extrusionOk="0">
                  <a:moveTo>
                    <a:pt x="801" y="0"/>
                  </a:moveTo>
                  <a:lnTo>
                    <a:pt x="0" y="1134"/>
                  </a:lnTo>
                  <a:lnTo>
                    <a:pt x="2469" y="1468"/>
                  </a:lnTo>
                  <a:lnTo>
                    <a:pt x="3469" y="734"/>
                  </a:lnTo>
                  <a:lnTo>
                    <a:pt x="8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3157475" y="870106"/>
              <a:ext cx="52098" cy="52098"/>
            </a:xfrm>
            <a:custGeom>
              <a:avLst/>
              <a:gdLst/>
              <a:ahLst/>
              <a:cxnLst/>
              <a:rect l="l" t="t" r="r" b="b"/>
              <a:pathLst>
                <a:path w="1869" h="1869" extrusionOk="0">
                  <a:moveTo>
                    <a:pt x="0" y="1"/>
                  </a:moveTo>
                  <a:lnTo>
                    <a:pt x="67" y="935"/>
                  </a:lnTo>
                  <a:lnTo>
                    <a:pt x="1702" y="1869"/>
                  </a:lnTo>
                  <a:lnTo>
                    <a:pt x="1868" y="56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3150952" y="968285"/>
              <a:ext cx="127417" cy="43206"/>
            </a:xfrm>
            <a:custGeom>
              <a:avLst/>
              <a:gdLst/>
              <a:ahLst/>
              <a:cxnLst/>
              <a:rect l="l" t="t" r="r" b="b"/>
              <a:pathLst>
                <a:path w="4571" h="1550" extrusionOk="0">
                  <a:moveTo>
                    <a:pt x="143" y="1"/>
                  </a:moveTo>
                  <a:cubicBezTo>
                    <a:pt x="98" y="1"/>
                    <a:pt x="58" y="24"/>
                    <a:pt x="34" y="48"/>
                  </a:cubicBezTo>
                  <a:cubicBezTo>
                    <a:pt x="1" y="115"/>
                    <a:pt x="34" y="181"/>
                    <a:pt x="68" y="215"/>
                  </a:cubicBezTo>
                  <a:cubicBezTo>
                    <a:pt x="1435" y="982"/>
                    <a:pt x="2903" y="1449"/>
                    <a:pt x="4471" y="1549"/>
                  </a:cubicBezTo>
                  <a:cubicBezTo>
                    <a:pt x="4538" y="1549"/>
                    <a:pt x="4571" y="1482"/>
                    <a:pt x="4571" y="1416"/>
                  </a:cubicBezTo>
                  <a:cubicBezTo>
                    <a:pt x="4571" y="1349"/>
                    <a:pt x="4538" y="1282"/>
                    <a:pt x="4471" y="1282"/>
                  </a:cubicBezTo>
                  <a:cubicBezTo>
                    <a:pt x="2970" y="1182"/>
                    <a:pt x="1535" y="748"/>
                    <a:pt x="201" y="15"/>
                  </a:cubicBezTo>
                  <a:cubicBezTo>
                    <a:pt x="182" y="5"/>
                    <a:pt x="162"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3797226" y="1280746"/>
              <a:ext cx="26983" cy="152894"/>
            </a:xfrm>
            <a:custGeom>
              <a:avLst/>
              <a:gdLst/>
              <a:ahLst/>
              <a:cxnLst/>
              <a:rect l="l" t="t" r="r" b="b"/>
              <a:pathLst>
                <a:path w="968" h="5485" extrusionOk="0">
                  <a:moveTo>
                    <a:pt x="138" y="1"/>
                  </a:moveTo>
                  <a:cubicBezTo>
                    <a:pt x="123" y="1"/>
                    <a:pt x="109" y="5"/>
                    <a:pt x="100" y="14"/>
                  </a:cubicBezTo>
                  <a:cubicBezTo>
                    <a:pt x="34" y="47"/>
                    <a:pt x="0" y="114"/>
                    <a:pt x="34" y="180"/>
                  </a:cubicBezTo>
                  <a:cubicBezTo>
                    <a:pt x="300" y="914"/>
                    <a:pt x="867" y="3416"/>
                    <a:pt x="467" y="5351"/>
                  </a:cubicBezTo>
                  <a:cubicBezTo>
                    <a:pt x="467" y="5384"/>
                    <a:pt x="501" y="5451"/>
                    <a:pt x="567" y="5484"/>
                  </a:cubicBezTo>
                  <a:lnTo>
                    <a:pt x="601" y="5484"/>
                  </a:lnTo>
                  <a:cubicBezTo>
                    <a:pt x="634" y="5484"/>
                    <a:pt x="701" y="5451"/>
                    <a:pt x="701" y="5384"/>
                  </a:cubicBezTo>
                  <a:cubicBezTo>
                    <a:pt x="968" y="3616"/>
                    <a:pt x="801" y="1782"/>
                    <a:pt x="234" y="80"/>
                  </a:cubicBezTo>
                  <a:cubicBezTo>
                    <a:pt x="234" y="31"/>
                    <a:pt x="180" y="1"/>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3444791" y="1195892"/>
              <a:ext cx="79081" cy="198693"/>
            </a:xfrm>
            <a:custGeom>
              <a:avLst/>
              <a:gdLst/>
              <a:ahLst/>
              <a:cxnLst/>
              <a:rect l="l" t="t" r="r" b="b"/>
              <a:pathLst>
                <a:path w="2837" h="7128" extrusionOk="0">
                  <a:moveTo>
                    <a:pt x="1521" y="0"/>
                  </a:moveTo>
                  <a:cubicBezTo>
                    <a:pt x="1486" y="0"/>
                    <a:pt x="1455" y="16"/>
                    <a:pt x="1435" y="55"/>
                  </a:cubicBezTo>
                  <a:cubicBezTo>
                    <a:pt x="268" y="1590"/>
                    <a:pt x="1" y="3658"/>
                    <a:pt x="768" y="5459"/>
                  </a:cubicBezTo>
                  <a:cubicBezTo>
                    <a:pt x="1202" y="6427"/>
                    <a:pt x="1936" y="7060"/>
                    <a:pt x="2703" y="7127"/>
                  </a:cubicBezTo>
                  <a:cubicBezTo>
                    <a:pt x="2736" y="7127"/>
                    <a:pt x="2803" y="7060"/>
                    <a:pt x="2836" y="7027"/>
                  </a:cubicBezTo>
                  <a:cubicBezTo>
                    <a:pt x="2836" y="6960"/>
                    <a:pt x="2769" y="6894"/>
                    <a:pt x="2703" y="6894"/>
                  </a:cubicBezTo>
                  <a:cubicBezTo>
                    <a:pt x="2036" y="6827"/>
                    <a:pt x="1402" y="6260"/>
                    <a:pt x="1002" y="5393"/>
                  </a:cubicBezTo>
                  <a:cubicBezTo>
                    <a:pt x="268" y="3658"/>
                    <a:pt x="501" y="1690"/>
                    <a:pt x="1602" y="189"/>
                  </a:cubicBezTo>
                  <a:cubicBezTo>
                    <a:pt x="1669" y="122"/>
                    <a:pt x="1635" y="55"/>
                    <a:pt x="1602" y="22"/>
                  </a:cubicBezTo>
                  <a:cubicBezTo>
                    <a:pt x="1574" y="8"/>
                    <a:pt x="1547" y="0"/>
                    <a:pt x="1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2965912" y="1188086"/>
              <a:ext cx="162762" cy="155347"/>
            </a:xfrm>
            <a:custGeom>
              <a:avLst/>
              <a:gdLst/>
              <a:ahLst/>
              <a:cxnLst/>
              <a:rect l="l" t="t" r="r" b="b"/>
              <a:pathLst>
                <a:path w="5839" h="5573" extrusionOk="0">
                  <a:moveTo>
                    <a:pt x="5615" y="1"/>
                  </a:moveTo>
                  <a:cubicBezTo>
                    <a:pt x="2754" y="1"/>
                    <a:pt x="430" y="3128"/>
                    <a:pt x="1" y="5439"/>
                  </a:cubicBezTo>
                  <a:cubicBezTo>
                    <a:pt x="1" y="5506"/>
                    <a:pt x="34" y="5539"/>
                    <a:pt x="101" y="5573"/>
                  </a:cubicBezTo>
                  <a:lnTo>
                    <a:pt x="134" y="5573"/>
                  </a:lnTo>
                  <a:cubicBezTo>
                    <a:pt x="168" y="5573"/>
                    <a:pt x="234" y="5539"/>
                    <a:pt x="234" y="5472"/>
                  </a:cubicBezTo>
                  <a:cubicBezTo>
                    <a:pt x="663" y="3261"/>
                    <a:pt x="2888" y="234"/>
                    <a:pt x="5616" y="234"/>
                  </a:cubicBezTo>
                  <a:cubicBezTo>
                    <a:pt x="5646" y="234"/>
                    <a:pt x="5675" y="235"/>
                    <a:pt x="5705" y="235"/>
                  </a:cubicBezTo>
                  <a:cubicBezTo>
                    <a:pt x="5772" y="235"/>
                    <a:pt x="5838" y="202"/>
                    <a:pt x="5838" y="135"/>
                  </a:cubicBezTo>
                  <a:cubicBezTo>
                    <a:pt x="5838" y="69"/>
                    <a:pt x="5772" y="2"/>
                    <a:pt x="5705" y="2"/>
                  </a:cubicBezTo>
                  <a:cubicBezTo>
                    <a:pt x="5675" y="1"/>
                    <a:pt x="5645" y="1"/>
                    <a:pt x="5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4052012" y="1163946"/>
              <a:ext cx="80921" cy="40001"/>
            </a:xfrm>
            <a:custGeom>
              <a:avLst/>
              <a:gdLst/>
              <a:ahLst/>
              <a:cxnLst/>
              <a:rect l="l" t="t" r="r" b="b"/>
              <a:pathLst>
                <a:path w="2903" h="1435" extrusionOk="0">
                  <a:moveTo>
                    <a:pt x="133" y="1"/>
                  </a:moveTo>
                  <a:cubicBezTo>
                    <a:pt x="33" y="34"/>
                    <a:pt x="0" y="101"/>
                    <a:pt x="33" y="167"/>
                  </a:cubicBezTo>
                  <a:cubicBezTo>
                    <a:pt x="167" y="968"/>
                    <a:pt x="1334" y="1168"/>
                    <a:pt x="2302" y="1335"/>
                  </a:cubicBezTo>
                  <a:lnTo>
                    <a:pt x="2735" y="1435"/>
                  </a:lnTo>
                  <a:lnTo>
                    <a:pt x="2769" y="1435"/>
                  </a:lnTo>
                  <a:cubicBezTo>
                    <a:pt x="2835" y="1402"/>
                    <a:pt x="2869" y="1368"/>
                    <a:pt x="2902" y="1335"/>
                  </a:cubicBezTo>
                  <a:cubicBezTo>
                    <a:pt x="2902" y="1268"/>
                    <a:pt x="2869" y="1201"/>
                    <a:pt x="2802" y="1168"/>
                  </a:cubicBezTo>
                  <a:cubicBezTo>
                    <a:pt x="2669" y="1168"/>
                    <a:pt x="2502" y="1135"/>
                    <a:pt x="2335" y="1101"/>
                  </a:cubicBezTo>
                  <a:cubicBezTo>
                    <a:pt x="1468" y="935"/>
                    <a:pt x="367" y="768"/>
                    <a:pt x="267" y="101"/>
                  </a:cubicBezTo>
                  <a:cubicBezTo>
                    <a:pt x="234" y="34"/>
                    <a:pt x="167" y="1"/>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2667445" y="1044163"/>
              <a:ext cx="81311" cy="134692"/>
            </a:xfrm>
            <a:custGeom>
              <a:avLst/>
              <a:gdLst/>
              <a:ahLst/>
              <a:cxnLst/>
              <a:rect l="l" t="t" r="r" b="b"/>
              <a:pathLst>
                <a:path w="2917" h="4832" extrusionOk="0">
                  <a:moveTo>
                    <a:pt x="2732" y="0"/>
                  </a:moveTo>
                  <a:cubicBezTo>
                    <a:pt x="2710" y="0"/>
                    <a:pt x="2688" y="8"/>
                    <a:pt x="2669" y="28"/>
                  </a:cubicBezTo>
                  <a:cubicBezTo>
                    <a:pt x="1335" y="962"/>
                    <a:pt x="0" y="2963"/>
                    <a:pt x="67" y="4698"/>
                  </a:cubicBezTo>
                  <a:cubicBezTo>
                    <a:pt x="67" y="4765"/>
                    <a:pt x="134" y="4831"/>
                    <a:pt x="200" y="4831"/>
                  </a:cubicBezTo>
                  <a:cubicBezTo>
                    <a:pt x="267" y="4798"/>
                    <a:pt x="334" y="4765"/>
                    <a:pt x="334" y="4698"/>
                  </a:cubicBezTo>
                  <a:cubicBezTo>
                    <a:pt x="267" y="3030"/>
                    <a:pt x="1568" y="1095"/>
                    <a:pt x="2836" y="195"/>
                  </a:cubicBezTo>
                  <a:cubicBezTo>
                    <a:pt x="2916" y="141"/>
                    <a:pt x="2824" y="0"/>
                    <a:pt x="2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2380100" y="734685"/>
              <a:ext cx="81311" cy="33227"/>
            </a:xfrm>
            <a:custGeom>
              <a:avLst/>
              <a:gdLst/>
              <a:ahLst/>
              <a:cxnLst/>
              <a:rect l="l" t="t" r="r" b="b"/>
              <a:pathLst>
                <a:path w="2917" h="1192" extrusionOk="0">
                  <a:moveTo>
                    <a:pt x="2767" y="0"/>
                  </a:moveTo>
                  <a:cubicBezTo>
                    <a:pt x="2734" y="0"/>
                    <a:pt x="2699" y="16"/>
                    <a:pt x="2669" y="55"/>
                  </a:cubicBezTo>
                  <a:cubicBezTo>
                    <a:pt x="2316" y="599"/>
                    <a:pt x="1474" y="944"/>
                    <a:pt x="669" y="944"/>
                  </a:cubicBezTo>
                  <a:cubicBezTo>
                    <a:pt x="487" y="944"/>
                    <a:pt x="307" y="926"/>
                    <a:pt x="134" y="889"/>
                  </a:cubicBezTo>
                  <a:cubicBezTo>
                    <a:pt x="116" y="880"/>
                    <a:pt x="101" y="876"/>
                    <a:pt x="87" y="876"/>
                  </a:cubicBezTo>
                  <a:cubicBezTo>
                    <a:pt x="50" y="876"/>
                    <a:pt x="25" y="907"/>
                    <a:pt x="1" y="956"/>
                  </a:cubicBezTo>
                  <a:cubicBezTo>
                    <a:pt x="1" y="1023"/>
                    <a:pt x="34" y="1089"/>
                    <a:pt x="101" y="1123"/>
                  </a:cubicBezTo>
                  <a:cubicBezTo>
                    <a:pt x="301" y="1156"/>
                    <a:pt x="501" y="1189"/>
                    <a:pt x="701" y="1189"/>
                  </a:cubicBezTo>
                  <a:cubicBezTo>
                    <a:pt x="734" y="1191"/>
                    <a:pt x="766" y="1191"/>
                    <a:pt x="798" y="1191"/>
                  </a:cubicBezTo>
                  <a:cubicBezTo>
                    <a:pt x="1597" y="1191"/>
                    <a:pt x="2357" y="798"/>
                    <a:pt x="2870" y="189"/>
                  </a:cubicBezTo>
                  <a:cubicBezTo>
                    <a:pt x="2917" y="94"/>
                    <a:pt x="2847" y="0"/>
                    <a:pt x="2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3020771" y="1293206"/>
              <a:ext cx="356159" cy="413804"/>
            </a:xfrm>
            <a:custGeom>
              <a:avLst/>
              <a:gdLst/>
              <a:ahLst/>
              <a:cxnLst/>
              <a:rect l="l" t="t" r="r" b="b"/>
              <a:pathLst>
                <a:path w="12777" h="14845" extrusionOk="0">
                  <a:moveTo>
                    <a:pt x="7406" y="0"/>
                  </a:moveTo>
                  <a:cubicBezTo>
                    <a:pt x="4137" y="0"/>
                    <a:pt x="1035" y="3303"/>
                    <a:pt x="501" y="7406"/>
                  </a:cubicBezTo>
                  <a:cubicBezTo>
                    <a:pt x="1" y="11508"/>
                    <a:pt x="2236" y="14844"/>
                    <a:pt x="5538" y="14844"/>
                  </a:cubicBezTo>
                  <a:cubicBezTo>
                    <a:pt x="6005" y="14844"/>
                    <a:pt x="6506" y="14778"/>
                    <a:pt x="6939" y="14644"/>
                  </a:cubicBezTo>
                  <a:cubicBezTo>
                    <a:pt x="9675" y="13877"/>
                    <a:pt x="12010" y="10941"/>
                    <a:pt x="12477" y="7439"/>
                  </a:cubicBezTo>
                  <a:cubicBezTo>
                    <a:pt x="12777" y="5504"/>
                    <a:pt x="12310" y="3536"/>
                    <a:pt x="11176" y="1935"/>
                  </a:cubicBezTo>
                  <a:cubicBezTo>
                    <a:pt x="10308" y="734"/>
                    <a:pt x="8907" y="0"/>
                    <a:pt x="7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3092385" y="1336776"/>
              <a:ext cx="281761" cy="364661"/>
            </a:xfrm>
            <a:custGeom>
              <a:avLst/>
              <a:gdLst/>
              <a:ahLst/>
              <a:cxnLst/>
              <a:rect l="l" t="t" r="r" b="b"/>
              <a:pathLst>
                <a:path w="10108" h="13082" extrusionOk="0">
                  <a:moveTo>
                    <a:pt x="6719" y="1"/>
                  </a:moveTo>
                  <a:cubicBezTo>
                    <a:pt x="3538" y="1"/>
                    <a:pt x="693" y="2823"/>
                    <a:pt x="334" y="6410"/>
                  </a:cubicBezTo>
                  <a:cubicBezTo>
                    <a:pt x="0" y="9612"/>
                    <a:pt x="1768" y="12381"/>
                    <a:pt x="4404" y="13081"/>
                  </a:cubicBezTo>
                  <a:cubicBezTo>
                    <a:pt x="4937" y="12914"/>
                    <a:pt x="5438" y="12681"/>
                    <a:pt x="5938" y="12414"/>
                  </a:cubicBezTo>
                  <a:cubicBezTo>
                    <a:pt x="7939" y="11146"/>
                    <a:pt x="9541" y="8678"/>
                    <a:pt x="9908" y="5876"/>
                  </a:cubicBezTo>
                  <a:cubicBezTo>
                    <a:pt x="10108" y="4508"/>
                    <a:pt x="9941" y="3141"/>
                    <a:pt x="9474" y="1840"/>
                  </a:cubicBezTo>
                  <a:cubicBezTo>
                    <a:pt x="9274" y="1306"/>
                    <a:pt x="8974" y="806"/>
                    <a:pt x="8640" y="339"/>
                  </a:cubicBezTo>
                  <a:cubicBezTo>
                    <a:pt x="8073" y="138"/>
                    <a:pt x="7506" y="5"/>
                    <a:pt x="6939" y="5"/>
                  </a:cubicBezTo>
                  <a:cubicBezTo>
                    <a:pt x="6865" y="2"/>
                    <a:pt x="6792" y="1"/>
                    <a:pt x="6719" y="1"/>
                  </a:cubicBezTo>
                  <a:close/>
                </a:path>
              </a:pathLst>
            </a:custGeom>
            <a:solidFill>
              <a:srgbClr val="46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3184431" y="1388040"/>
              <a:ext cx="188797" cy="294778"/>
            </a:xfrm>
            <a:custGeom>
              <a:avLst/>
              <a:gdLst/>
              <a:ahLst/>
              <a:cxnLst/>
              <a:rect l="l" t="t" r="r" b="b"/>
              <a:pathLst>
                <a:path w="6773" h="10575" extrusionOk="0">
                  <a:moveTo>
                    <a:pt x="6139" y="1"/>
                  </a:moveTo>
                  <a:cubicBezTo>
                    <a:pt x="6038" y="34"/>
                    <a:pt x="5938" y="34"/>
                    <a:pt x="5838" y="34"/>
                  </a:cubicBezTo>
                  <a:cubicBezTo>
                    <a:pt x="2603" y="368"/>
                    <a:pt x="1" y="3170"/>
                    <a:pt x="68" y="6272"/>
                  </a:cubicBezTo>
                  <a:cubicBezTo>
                    <a:pt x="68" y="8040"/>
                    <a:pt x="1068" y="9708"/>
                    <a:pt x="2636" y="10575"/>
                  </a:cubicBezTo>
                  <a:cubicBezTo>
                    <a:pt x="4637" y="9307"/>
                    <a:pt x="6239" y="6839"/>
                    <a:pt x="6606" y="4037"/>
                  </a:cubicBezTo>
                  <a:cubicBezTo>
                    <a:pt x="6772" y="2669"/>
                    <a:pt x="6639" y="1302"/>
                    <a:pt x="6139" y="1"/>
                  </a:cubicBezTo>
                  <a:close/>
                </a:path>
              </a:pathLst>
            </a:custGeom>
            <a:solidFill>
              <a:srgbClr val="34B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3082154" y="1410313"/>
              <a:ext cx="201815" cy="165159"/>
            </a:xfrm>
            <a:custGeom>
              <a:avLst/>
              <a:gdLst/>
              <a:ahLst/>
              <a:cxnLst/>
              <a:rect l="l" t="t" r="r" b="b"/>
              <a:pathLst>
                <a:path w="7240" h="5925" extrusionOk="0">
                  <a:moveTo>
                    <a:pt x="2753" y="1"/>
                  </a:moveTo>
                  <a:cubicBezTo>
                    <a:pt x="2265" y="1"/>
                    <a:pt x="1733" y="201"/>
                    <a:pt x="1268" y="603"/>
                  </a:cubicBezTo>
                  <a:cubicBezTo>
                    <a:pt x="334" y="1403"/>
                    <a:pt x="1" y="2704"/>
                    <a:pt x="568" y="3538"/>
                  </a:cubicBezTo>
                  <a:lnTo>
                    <a:pt x="1935" y="5473"/>
                  </a:lnTo>
                  <a:cubicBezTo>
                    <a:pt x="2141" y="5772"/>
                    <a:pt x="2462" y="5924"/>
                    <a:pt x="2792" y="5924"/>
                  </a:cubicBezTo>
                  <a:cubicBezTo>
                    <a:pt x="3051" y="5924"/>
                    <a:pt x="3316" y="5830"/>
                    <a:pt x="3536" y="5640"/>
                  </a:cubicBezTo>
                  <a:lnTo>
                    <a:pt x="6005" y="3538"/>
                  </a:lnTo>
                  <a:cubicBezTo>
                    <a:pt x="6939" y="2704"/>
                    <a:pt x="7239" y="1403"/>
                    <a:pt x="6672" y="603"/>
                  </a:cubicBezTo>
                  <a:cubicBezTo>
                    <a:pt x="6392" y="203"/>
                    <a:pt x="5957" y="7"/>
                    <a:pt x="5474" y="7"/>
                  </a:cubicBezTo>
                  <a:cubicBezTo>
                    <a:pt x="5150" y="7"/>
                    <a:pt x="4805" y="95"/>
                    <a:pt x="4470" y="269"/>
                  </a:cubicBezTo>
                  <a:cubicBezTo>
                    <a:pt x="4345" y="325"/>
                    <a:pt x="4208" y="351"/>
                    <a:pt x="4072" y="351"/>
                  </a:cubicBezTo>
                  <a:cubicBezTo>
                    <a:pt x="3881" y="351"/>
                    <a:pt x="3692" y="300"/>
                    <a:pt x="3536" y="202"/>
                  </a:cubicBezTo>
                  <a:cubicBezTo>
                    <a:pt x="3304" y="68"/>
                    <a:pt x="3036" y="1"/>
                    <a:pt x="27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2986373" y="1735234"/>
              <a:ext cx="371964" cy="329761"/>
            </a:xfrm>
            <a:custGeom>
              <a:avLst/>
              <a:gdLst/>
              <a:ahLst/>
              <a:cxnLst/>
              <a:rect l="l" t="t" r="r" b="b"/>
              <a:pathLst>
                <a:path w="13344" h="11830" extrusionOk="0">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2986373" y="1735234"/>
              <a:ext cx="371964" cy="329761"/>
            </a:xfrm>
            <a:custGeom>
              <a:avLst/>
              <a:gdLst/>
              <a:ahLst/>
              <a:cxnLst/>
              <a:rect l="l" t="t" r="r" b="b"/>
              <a:pathLst>
                <a:path w="13344" h="11830" extrusionOk="0">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2916683" y="2064978"/>
              <a:ext cx="441651" cy="2490130"/>
            </a:xfrm>
            <a:custGeom>
              <a:avLst/>
              <a:gdLst/>
              <a:ahLst/>
              <a:cxnLst/>
              <a:rect l="l" t="t" r="r" b="b"/>
              <a:pathLst>
                <a:path w="15844" h="89332" extrusionOk="0">
                  <a:moveTo>
                    <a:pt x="2608" y="0"/>
                  </a:moveTo>
                  <a:cubicBezTo>
                    <a:pt x="1167" y="0"/>
                    <a:pt x="0" y="1188"/>
                    <a:pt x="99" y="2636"/>
                  </a:cubicBezTo>
                  <a:cubicBezTo>
                    <a:pt x="366" y="9641"/>
                    <a:pt x="1267" y="28721"/>
                    <a:pt x="3401" y="38595"/>
                  </a:cubicBezTo>
                  <a:cubicBezTo>
                    <a:pt x="4669" y="51804"/>
                    <a:pt x="6670" y="89331"/>
                    <a:pt x="6670" y="89331"/>
                  </a:cubicBezTo>
                  <a:lnTo>
                    <a:pt x="15844" y="89331"/>
                  </a:lnTo>
                  <a:cubicBezTo>
                    <a:pt x="15844" y="89331"/>
                    <a:pt x="12908" y="47568"/>
                    <a:pt x="10006" y="38595"/>
                  </a:cubicBezTo>
                  <a:cubicBezTo>
                    <a:pt x="12975" y="30556"/>
                    <a:pt x="12208" y="1"/>
                    <a:pt x="12208" y="1"/>
                  </a:cubicBezTo>
                  <a:lnTo>
                    <a:pt x="2668" y="1"/>
                  </a:lnTo>
                  <a:cubicBezTo>
                    <a:pt x="2648" y="0"/>
                    <a:pt x="2628" y="0"/>
                    <a:pt x="2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3182591" y="2364393"/>
              <a:ext cx="75346" cy="611856"/>
            </a:xfrm>
            <a:custGeom>
              <a:avLst/>
              <a:gdLst/>
              <a:ahLst/>
              <a:cxnLst/>
              <a:rect l="l" t="t" r="r" b="b"/>
              <a:pathLst>
                <a:path w="2703" h="21950" extrusionOk="0">
                  <a:moveTo>
                    <a:pt x="33" y="1"/>
                  </a:moveTo>
                  <a:cubicBezTo>
                    <a:pt x="33" y="1"/>
                    <a:pt x="0" y="13644"/>
                    <a:pt x="1701" y="21950"/>
                  </a:cubicBezTo>
                  <a:cubicBezTo>
                    <a:pt x="2335" y="16946"/>
                    <a:pt x="2602" y="10342"/>
                    <a:pt x="2702" y="4371"/>
                  </a:cubicBezTo>
                  <a:lnTo>
                    <a:pt x="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3061693" y="2064978"/>
              <a:ext cx="820138" cy="2490130"/>
            </a:xfrm>
            <a:custGeom>
              <a:avLst/>
              <a:gdLst/>
              <a:ahLst/>
              <a:cxnLst/>
              <a:rect l="l" t="t" r="r" b="b"/>
              <a:pathLst>
                <a:path w="29422" h="89332" extrusionOk="0">
                  <a:moveTo>
                    <a:pt x="1" y="1"/>
                  </a:moveTo>
                  <a:cubicBezTo>
                    <a:pt x="1" y="1"/>
                    <a:pt x="6539" y="30556"/>
                    <a:pt x="11109" y="38595"/>
                  </a:cubicBezTo>
                  <a:cubicBezTo>
                    <a:pt x="13077" y="57742"/>
                    <a:pt x="20248" y="89331"/>
                    <a:pt x="20248" y="89331"/>
                  </a:cubicBezTo>
                  <a:lnTo>
                    <a:pt x="29422" y="89331"/>
                  </a:lnTo>
                  <a:cubicBezTo>
                    <a:pt x="29422" y="89331"/>
                    <a:pt x="22050" y="50470"/>
                    <a:pt x="18314" y="38595"/>
                  </a:cubicBezTo>
                  <a:cubicBezTo>
                    <a:pt x="18447" y="28721"/>
                    <a:pt x="14911" y="9641"/>
                    <a:pt x="13777" y="2636"/>
                  </a:cubicBezTo>
                  <a:cubicBezTo>
                    <a:pt x="13510" y="1135"/>
                    <a:pt x="12209" y="1"/>
                    <a:pt x="106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3345302" y="3025219"/>
              <a:ext cx="220408" cy="228129"/>
            </a:xfrm>
            <a:custGeom>
              <a:avLst/>
              <a:gdLst/>
              <a:ahLst/>
              <a:cxnLst/>
              <a:rect l="l" t="t" r="r" b="b"/>
              <a:pathLst>
                <a:path w="7907" h="8184" extrusionOk="0">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3345302" y="3025219"/>
              <a:ext cx="220408" cy="228129"/>
            </a:xfrm>
            <a:custGeom>
              <a:avLst/>
              <a:gdLst/>
              <a:ahLst/>
              <a:cxnLst/>
              <a:rect l="l" t="t" r="r" b="b"/>
              <a:pathLst>
                <a:path w="7907" h="8184" extrusionOk="0">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3564741" y="4466820"/>
              <a:ext cx="178567" cy="88364"/>
            </a:xfrm>
            <a:custGeom>
              <a:avLst/>
              <a:gdLst/>
              <a:ahLst/>
              <a:cxnLst/>
              <a:rect l="l" t="t" r="r" b="b"/>
              <a:pathLst>
                <a:path w="6406" h="3170" extrusionOk="0">
                  <a:moveTo>
                    <a:pt x="3136" y="0"/>
                  </a:moveTo>
                  <a:cubicBezTo>
                    <a:pt x="1402" y="0"/>
                    <a:pt x="1" y="1435"/>
                    <a:pt x="101" y="3169"/>
                  </a:cubicBezTo>
                  <a:lnTo>
                    <a:pt x="6405" y="3169"/>
                  </a:lnTo>
                  <a:cubicBezTo>
                    <a:pt x="6339" y="1401"/>
                    <a:pt x="4871" y="34"/>
                    <a:pt x="3136"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2982665" y="3028202"/>
              <a:ext cx="187850" cy="223223"/>
            </a:xfrm>
            <a:custGeom>
              <a:avLst/>
              <a:gdLst/>
              <a:ahLst/>
              <a:cxnLst/>
              <a:rect l="l" t="t" r="r" b="b"/>
              <a:pathLst>
                <a:path w="6739" h="8008" extrusionOk="0">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2982665" y="3028202"/>
              <a:ext cx="187850" cy="223223"/>
            </a:xfrm>
            <a:custGeom>
              <a:avLst/>
              <a:gdLst/>
              <a:ahLst/>
              <a:cxnLst/>
              <a:rect l="l" t="t" r="r" b="b"/>
              <a:pathLst>
                <a:path w="6739" h="8008" extrusionOk="0">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3016144" y="4466820"/>
              <a:ext cx="175752" cy="88364"/>
            </a:xfrm>
            <a:custGeom>
              <a:avLst/>
              <a:gdLst/>
              <a:ahLst/>
              <a:cxnLst/>
              <a:rect l="l" t="t" r="r" b="b"/>
              <a:pathLst>
                <a:path w="6305" h="3170" extrusionOk="0">
                  <a:moveTo>
                    <a:pt x="3136" y="0"/>
                  </a:moveTo>
                  <a:cubicBezTo>
                    <a:pt x="1401" y="0"/>
                    <a:pt x="0" y="1401"/>
                    <a:pt x="0" y="3169"/>
                  </a:cubicBezTo>
                  <a:lnTo>
                    <a:pt x="6305" y="3169"/>
                  </a:lnTo>
                  <a:cubicBezTo>
                    <a:pt x="6305" y="1401"/>
                    <a:pt x="4904" y="0"/>
                    <a:pt x="3136"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3166785" y="2106820"/>
              <a:ext cx="250150" cy="320144"/>
            </a:xfrm>
            <a:custGeom>
              <a:avLst/>
              <a:gdLst/>
              <a:ahLst/>
              <a:cxnLst/>
              <a:rect l="l" t="t" r="r" b="b"/>
              <a:pathLst>
                <a:path w="8974" h="11485" extrusionOk="0">
                  <a:moveTo>
                    <a:pt x="8840" y="1"/>
                  </a:moveTo>
                  <a:cubicBezTo>
                    <a:pt x="7372" y="1"/>
                    <a:pt x="5604" y="935"/>
                    <a:pt x="3970" y="2569"/>
                  </a:cubicBezTo>
                  <a:cubicBezTo>
                    <a:pt x="2035" y="4504"/>
                    <a:pt x="0" y="7806"/>
                    <a:pt x="0" y="11376"/>
                  </a:cubicBezTo>
                  <a:cubicBezTo>
                    <a:pt x="0" y="11442"/>
                    <a:pt x="33" y="11476"/>
                    <a:pt x="100" y="11476"/>
                  </a:cubicBezTo>
                  <a:cubicBezTo>
                    <a:pt x="112" y="11482"/>
                    <a:pt x="125" y="11485"/>
                    <a:pt x="136" y="11485"/>
                  </a:cubicBezTo>
                  <a:cubicBezTo>
                    <a:pt x="189" y="11485"/>
                    <a:pt x="234" y="11430"/>
                    <a:pt x="234" y="11376"/>
                  </a:cubicBezTo>
                  <a:cubicBezTo>
                    <a:pt x="234" y="7873"/>
                    <a:pt x="2268" y="4637"/>
                    <a:pt x="4170" y="2769"/>
                  </a:cubicBezTo>
                  <a:cubicBezTo>
                    <a:pt x="5771" y="1168"/>
                    <a:pt x="7472" y="268"/>
                    <a:pt x="8840" y="268"/>
                  </a:cubicBezTo>
                  <a:cubicBezTo>
                    <a:pt x="8906" y="268"/>
                    <a:pt x="8973" y="201"/>
                    <a:pt x="8973" y="134"/>
                  </a:cubicBezTo>
                  <a:cubicBezTo>
                    <a:pt x="8973" y="68"/>
                    <a:pt x="8906" y="1"/>
                    <a:pt x="88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2950106" y="2207926"/>
              <a:ext cx="177647" cy="211348"/>
            </a:xfrm>
            <a:custGeom>
              <a:avLst/>
              <a:gdLst/>
              <a:ahLst/>
              <a:cxnLst/>
              <a:rect l="l" t="t" r="r" b="b"/>
              <a:pathLst>
                <a:path w="6373" h="7582" extrusionOk="0">
                  <a:moveTo>
                    <a:pt x="137" y="1"/>
                  </a:moveTo>
                  <a:cubicBezTo>
                    <a:pt x="125" y="1"/>
                    <a:pt x="113" y="4"/>
                    <a:pt x="101" y="10"/>
                  </a:cubicBezTo>
                  <a:cubicBezTo>
                    <a:pt x="34" y="10"/>
                    <a:pt x="1" y="76"/>
                    <a:pt x="1" y="143"/>
                  </a:cubicBezTo>
                  <a:cubicBezTo>
                    <a:pt x="368" y="2445"/>
                    <a:pt x="3270" y="6314"/>
                    <a:pt x="6172" y="7582"/>
                  </a:cubicBezTo>
                  <a:lnTo>
                    <a:pt x="6205" y="7582"/>
                  </a:lnTo>
                  <a:cubicBezTo>
                    <a:pt x="6339" y="7582"/>
                    <a:pt x="6372" y="7415"/>
                    <a:pt x="6272" y="7348"/>
                  </a:cubicBezTo>
                  <a:cubicBezTo>
                    <a:pt x="3503" y="6147"/>
                    <a:pt x="568" y="2311"/>
                    <a:pt x="234" y="110"/>
                  </a:cubicBezTo>
                  <a:cubicBezTo>
                    <a:pt x="234" y="55"/>
                    <a:pt x="190"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3618040" y="4464590"/>
              <a:ext cx="172686" cy="20850"/>
            </a:xfrm>
            <a:custGeom>
              <a:avLst/>
              <a:gdLst/>
              <a:ahLst/>
              <a:cxnLst/>
              <a:rect l="l" t="t" r="r" b="b"/>
              <a:pathLst>
                <a:path w="6195" h="748" extrusionOk="0">
                  <a:moveTo>
                    <a:pt x="2797" y="0"/>
                  </a:moveTo>
                  <a:cubicBezTo>
                    <a:pt x="1612" y="0"/>
                    <a:pt x="577" y="157"/>
                    <a:pt x="124" y="314"/>
                  </a:cubicBezTo>
                  <a:cubicBezTo>
                    <a:pt x="0" y="345"/>
                    <a:pt x="48" y="518"/>
                    <a:pt x="161" y="518"/>
                  </a:cubicBezTo>
                  <a:cubicBezTo>
                    <a:pt x="170" y="518"/>
                    <a:pt x="180" y="517"/>
                    <a:pt x="190" y="514"/>
                  </a:cubicBezTo>
                  <a:cubicBezTo>
                    <a:pt x="627" y="392"/>
                    <a:pt x="1649" y="242"/>
                    <a:pt x="2815" y="242"/>
                  </a:cubicBezTo>
                  <a:cubicBezTo>
                    <a:pt x="3877" y="242"/>
                    <a:pt x="5058" y="366"/>
                    <a:pt x="6028" y="748"/>
                  </a:cubicBezTo>
                  <a:lnTo>
                    <a:pt x="6061" y="748"/>
                  </a:lnTo>
                  <a:cubicBezTo>
                    <a:pt x="6095" y="748"/>
                    <a:pt x="6161" y="714"/>
                    <a:pt x="6161" y="681"/>
                  </a:cubicBezTo>
                  <a:cubicBezTo>
                    <a:pt x="6195" y="614"/>
                    <a:pt x="6161" y="547"/>
                    <a:pt x="6095" y="514"/>
                  </a:cubicBezTo>
                  <a:cubicBezTo>
                    <a:pt x="5091" y="132"/>
                    <a:pt x="3881" y="0"/>
                    <a:pt x="2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3104483" y="4461524"/>
              <a:ext cx="136699" cy="39722"/>
            </a:xfrm>
            <a:custGeom>
              <a:avLst/>
              <a:gdLst/>
              <a:ahLst/>
              <a:cxnLst/>
              <a:rect l="l" t="t" r="r" b="b"/>
              <a:pathLst>
                <a:path w="4904" h="1425" extrusionOk="0">
                  <a:moveTo>
                    <a:pt x="1234" y="0"/>
                  </a:moveTo>
                  <a:cubicBezTo>
                    <a:pt x="813" y="0"/>
                    <a:pt x="441" y="58"/>
                    <a:pt x="134" y="157"/>
                  </a:cubicBezTo>
                  <a:cubicBezTo>
                    <a:pt x="0" y="190"/>
                    <a:pt x="67" y="391"/>
                    <a:pt x="200" y="391"/>
                  </a:cubicBezTo>
                  <a:cubicBezTo>
                    <a:pt x="478" y="301"/>
                    <a:pt x="827" y="247"/>
                    <a:pt x="1228" y="247"/>
                  </a:cubicBezTo>
                  <a:cubicBezTo>
                    <a:pt x="2175" y="247"/>
                    <a:pt x="3415" y="548"/>
                    <a:pt x="4703" y="1391"/>
                  </a:cubicBezTo>
                  <a:cubicBezTo>
                    <a:pt x="4737" y="1391"/>
                    <a:pt x="4737" y="1425"/>
                    <a:pt x="4770" y="1425"/>
                  </a:cubicBezTo>
                  <a:cubicBezTo>
                    <a:pt x="4804" y="1425"/>
                    <a:pt x="4837" y="1391"/>
                    <a:pt x="4870" y="1358"/>
                  </a:cubicBezTo>
                  <a:cubicBezTo>
                    <a:pt x="4904" y="1291"/>
                    <a:pt x="4904" y="1225"/>
                    <a:pt x="4837" y="1191"/>
                  </a:cubicBezTo>
                  <a:cubicBezTo>
                    <a:pt x="3501" y="324"/>
                    <a:pt x="2230" y="0"/>
                    <a:pt x="1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30"/>
          <p:cNvGrpSpPr/>
          <p:nvPr/>
        </p:nvGrpSpPr>
        <p:grpSpPr>
          <a:xfrm>
            <a:off x="6594914" y="684471"/>
            <a:ext cx="1541597" cy="3864500"/>
            <a:chOff x="3973904" y="1061474"/>
            <a:chExt cx="1391082" cy="3487186"/>
          </a:xfrm>
        </p:grpSpPr>
        <p:sp>
          <p:nvSpPr>
            <p:cNvPr id="346" name="Google Shape;346;p30"/>
            <p:cNvSpPr/>
            <p:nvPr/>
          </p:nvSpPr>
          <p:spPr>
            <a:xfrm>
              <a:off x="4091986" y="1942241"/>
              <a:ext cx="85576" cy="126608"/>
            </a:xfrm>
            <a:custGeom>
              <a:avLst/>
              <a:gdLst/>
              <a:ahLst/>
              <a:cxnLst/>
              <a:rect l="l" t="t" r="r" b="b"/>
              <a:pathLst>
                <a:path w="3070" h="4542" extrusionOk="0">
                  <a:moveTo>
                    <a:pt x="768" y="1"/>
                  </a:moveTo>
                  <a:lnTo>
                    <a:pt x="0" y="3470"/>
                  </a:lnTo>
                  <a:cubicBezTo>
                    <a:pt x="0" y="3470"/>
                    <a:pt x="1218" y="4541"/>
                    <a:pt x="2425" y="4541"/>
                  </a:cubicBezTo>
                  <a:cubicBezTo>
                    <a:pt x="2631" y="4541"/>
                    <a:pt x="2837" y="4510"/>
                    <a:pt x="3036" y="4437"/>
                  </a:cubicBezTo>
                  <a:lnTo>
                    <a:pt x="3069" y="3003"/>
                  </a:lnTo>
                  <a:lnTo>
                    <a:pt x="768"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4021321" y="1921780"/>
              <a:ext cx="92071" cy="126497"/>
            </a:xfrm>
            <a:custGeom>
              <a:avLst/>
              <a:gdLst/>
              <a:ahLst/>
              <a:cxnLst/>
              <a:rect l="l" t="t" r="r" b="b"/>
              <a:pathLst>
                <a:path w="3303" h="4538" extrusionOk="0">
                  <a:moveTo>
                    <a:pt x="467" y="1"/>
                  </a:moveTo>
                  <a:lnTo>
                    <a:pt x="0" y="2903"/>
                  </a:lnTo>
                  <a:lnTo>
                    <a:pt x="3002" y="4537"/>
                  </a:lnTo>
                  <a:lnTo>
                    <a:pt x="3303" y="735"/>
                  </a:lnTo>
                  <a:lnTo>
                    <a:pt x="467"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a:off x="3973904" y="1882558"/>
              <a:ext cx="193090" cy="100629"/>
            </a:xfrm>
            <a:custGeom>
              <a:avLst/>
              <a:gdLst/>
              <a:ahLst/>
              <a:cxnLst/>
              <a:rect l="l" t="t" r="r" b="b"/>
              <a:pathLst>
                <a:path w="6927" h="3610" extrusionOk="0">
                  <a:moveTo>
                    <a:pt x="6631" y="0"/>
                  </a:moveTo>
                  <a:cubicBezTo>
                    <a:pt x="6592" y="0"/>
                    <a:pt x="6549" y="12"/>
                    <a:pt x="6505" y="40"/>
                  </a:cubicBezTo>
                  <a:lnTo>
                    <a:pt x="167" y="3209"/>
                  </a:lnTo>
                  <a:cubicBezTo>
                    <a:pt x="67" y="3276"/>
                    <a:pt x="0" y="3409"/>
                    <a:pt x="67" y="3509"/>
                  </a:cubicBezTo>
                  <a:cubicBezTo>
                    <a:pt x="100" y="3576"/>
                    <a:pt x="167" y="3609"/>
                    <a:pt x="267" y="3609"/>
                  </a:cubicBezTo>
                  <a:lnTo>
                    <a:pt x="334" y="3609"/>
                  </a:lnTo>
                  <a:lnTo>
                    <a:pt x="6705" y="407"/>
                  </a:lnTo>
                  <a:cubicBezTo>
                    <a:pt x="6927" y="296"/>
                    <a:pt x="6826" y="0"/>
                    <a:pt x="66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4119890" y="1687455"/>
              <a:ext cx="591396" cy="496342"/>
            </a:xfrm>
            <a:custGeom>
              <a:avLst/>
              <a:gdLst/>
              <a:ahLst/>
              <a:cxnLst/>
              <a:rect l="l" t="t" r="r" b="b"/>
              <a:pathLst>
                <a:path w="21216" h="17806" extrusionOk="0">
                  <a:moveTo>
                    <a:pt x="16612" y="1"/>
                  </a:moveTo>
                  <a:cubicBezTo>
                    <a:pt x="16278" y="568"/>
                    <a:pt x="16045" y="1035"/>
                    <a:pt x="15778" y="1535"/>
                  </a:cubicBezTo>
                  <a:cubicBezTo>
                    <a:pt x="15511" y="2036"/>
                    <a:pt x="15244" y="2536"/>
                    <a:pt x="14977" y="3036"/>
                  </a:cubicBezTo>
                  <a:cubicBezTo>
                    <a:pt x="14477" y="4037"/>
                    <a:pt x="13977" y="5004"/>
                    <a:pt x="13476" y="6005"/>
                  </a:cubicBezTo>
                  <a:cubicBezTo>
                    <a:pt x="12509" y="8006"/>
                    <a:pt x="11575" y="10041"/>
                    <a:pt x="10674" y="12076"/>
                  </a:cubicBezTo>
                  <a:lnTo>
                    <a:pt x="10541" y="12443"/>
                  </a:lnTo>
                  <a:cubicBezTo>
                    <a:pt x="10508" y="12476"/>
                    <a:pt x="10508" y="12510"/>
                    <a:pt x="10474" y="12543"/>
                  </a:cubicBezTo>
                  <a:cubicBezTo>
                    <a:pt x="10441" y="12610"/>
                    <a:pt x="10408" y="12643"/>
                    <a:pt x="10374" y="12676"/>
                  </a:cubicBezTo>
                  <a:cubicBezTo>
                    <a:pt x="10307" y="12743"/>
                    <a:pt x="10207" y="12777"/>
                    <a:pt x="10107" y="12777"/>
                  </a:cubicBezTo>
                  <a:cubicBezTo>
                    <a:pt x="9971" y="12790"/>
                    <a:pt x="9835" y="12797"/>
                    <a:pt x="9699" y="12797"/>
                  </a:cubicBezTo>
                  <a:cubicBezTo>
                    <a:pt x="9169" y="12797"/>
                    <a:pt x="8644" y="12696"/>
                    <a:pt x="8139" y="12510"/>
                  </a:cubicBezTo>
                  <a:cubicBezTo>
                    <a:pt x="7272" y="12209"/>
                    <a:pt x="6438" y="11843"/>
                    <a:pt x="5637" y="11376"/>
                  </a:cubicBezTo>
                  <a:cubicBezTo>
                    <a:pt x="5237" y="11142"/>
                    <a:pt x="4804" y="10875"/>
                    <a:pt x="4403" y="10608"/>
                  </a:cubicBezTo>
                  <a:lnTo>
                    <a:pt x="3803" y="10175"/>
                  </a:lnTo>
                  <a:cubicBezTo>
                    <a:pt x="3636" y="10041"/>
                    <a:pt x="3403" y="9874"/>
                    <a:pt x="3269" y="9774"/>
                  </a:cubicBezTo>
                  <a:lnTo>
                    <a:pt x="0" y="14611"/>
                  </a:lnTo>
                  <a:cubicBezTo>
                    <a:pt x="334" y="14778"/>
                    <a:pt x="567" y="14878"/>
                    <a:pt x="834" y="15045"/>
                  </a:cubicBezTo>
                  <a:cubicBezTo>
                    <a:pt x="1101" y="15178"/>
                    <a:pt x="1368" y="15312"/>
                    <a:pt x="1635" y="15445"/>
                  </a:cubicBezTo>
                  <a:cubicBezTo>
                    <a:pt x="2168" y="15712"/>
                    <a:pt x="2735" y="15979"/>
                    <a:pt x="3269" y="16212"/>
                  </a:cubicBezTo>
                  <a:cubicBezTo>
                    <a:pt x="4403" y="16713"/>
                    <a:pt x="5604" y="17113"/>
                    <a:pt x="6805" y="17413"/>
                  </a:cubicBezTo>
                  <a:cubicBezTo>
                    <a:pt x="7472" y="17580"/>
                    <a:pt x="8139" y="17713"/>
                    <a:pt x="8840" y="17780"/>
                  </a:cubicBezTo>
                  <a:cubicBezTo>
                    <a:pt x="9040" y="17797"/>
                    <a:pt x="9240" y="17805"/>
                    <a:pt x="9440" y="17805"/>
                  </a:cubicBezTo>
                  <a:cubicBezTo>
                    <a:pt x="10041" y="17805"/>
                    <a:pt x="10641" y="17730"/>
                    <a:pt x="11241" y="17580"/>
                  </a:cubicBezTo>
                  <a:cubicBezTo>
                    <a:pt x="12709" y="17246"/>
                    <a:pt x="13943" y="16312"/>
                    <a:pt x="14677" y="15011"/>
                  </a:cubicBezTo>
                  <a:cubicBezTo>
                    <a:pt x="14811" y="14811"/>
                    <a:pt x="14911" y="14611"/>
                    <a:pt x="14977" y="14411"/>
                  </a:cubicBezTo>
                  <a:lnTo>
                    <a:pt x="15144" y="14011"/>
                  </a:lnTo>
                  <a:cubicBezTo>
                    <a:pt x="15578" y="13077"/>
                    <a:pt x="16012" y="12109"/>
                    <a:pt x="16479" y="11142"/>
                  </a:cubicBezTo>
                  <a:cubicBezTo>
                    <a:pt x="16912" y="10208"/>
                    <a:pt x="17413" y="9274"/>
                    <a:pt x="17913" y="8340"/>
                  </a:cubicBezTo>
                  <a:cubicBezTo>
                    <a:pt x="18413" y="7439"/>
                    <a:pt x="18947" y="6539"/>
                    <a:pt x="19514" y="5638"/>
                  </a:cubicBezTo>
                  <a:cubicBezTo>
                    <a:pt x="19781" y="5204"/>
                    <a:pt x="20081" y="4771"/>
                    <a:pt x="20348" y="4337"/>
                  </a:cubicBezTo>
                  <a:cubicBezTo>
                    <a:pt x="20615" y="3870"/>
                    <a:pt x="20948" y="3437"/>
                    <a:pt x="21215" y="3070"/>
                  </a:cubicBezTo>
                  <a:lnTo>
                    <a:pt x="166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4812633" y="1206234"/>
              <a:ext cx="234345" cy="339044"/>
            </a:xfrm>
            <a:custGeom>
              <a:avLst/>
              <a:gdLst/>
              <a:ahLst/>
              <a:cxnLst/>
              <a:rect l="l" t="t" r="r" b="b"/>
              <a:pathLst>
                <a:path w="8407" h="12163" extrusionOk="0">
                  <a:moveTo>
                    <a:pt x="3761" y="0"/>
                  </a:moveTo>
                  <a:cubicBezTo>
                    <a:pt x="3206" y="0"/>
                    <a:pt x="2805" y="344"/>
                    <a:pt x="2369" y="1019"/>
                  </a:cubicBezTo>
                  <a:cubicBezTo>
                    <a:pt x="1635" y="2120"/>
                    <a:pt x="0" y="7690"/>
                    <a:pt x="334" y="9992"/>
                  </a:cubicBezTo>
                  <a:cubicBezTo>
                    <a:pt x="551" y="11544"/>
                    <a:pt x="1571" y="12163"/>
                    <a:pt x="2768" y="12163"/>
                  </a:cubicBezTo>
                  <a:cubicBezTo>
                    <a:pt x="4324" y="12163"/>
                    <a:pt x="6180" y="11120"/>
                    <a:pt x="6972" y="9725"/>
                  </a:cubicBezTo>
                  <a:cubicBezTo>
                    <a:pt x="8406" y="7257"/>
                    <a:pt x="6605" y="1286"/>
                    <a:pt x="5171" y="485"/>
                  </a:cubicBezTo>
                  <a:cubicBezTo>
                    <a:pt x="4589" y="160"/>
                    <a:pt x="4139" y="0"/>
                    <a:pt x="3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4952319" y="1061474"/>
              <a:ext cx="268520" cy="205913"/>
            </a:xfrm>
            <a:custGeom>
              <a:avLst/>
              <a:gdLst/>
              <a:ahLst/>
              <a:cxnLst/>
              <a:rect l="l" t="t" r="r" b="b"/>
              <a:pathLst>
                <a:path w="9633" h="7387" extrusionOk="0">
                  <a:moveTo>
                    <a:pt x="5349" y="0"/>
                  </a:moveTo>
                  <a:cubicBezTo>
                    <a:pt x="2379" y="0"/>
                    <a:pt x="1" y="4006"/>
                    <a:pt x="326" y="5244"/>
                  </a:cubicBezTo>
                  <a:cubicBezTo>
                    <a:pt x="627" y="6479"/>
                    <a:pt x="1127" y="6912"/>
                    <a:pt x="2328" y="7146"/>
                  </a:cubicBezTo>
                  <a:cubicBezTo>
                    <a:pt x="2787" y="7245"/>
                    <a:pt x="3529" y="7386"/>
                    <a:pt x="4359" y="7386"/>
                  </a:cubicBezTo>
                  <a:cubicBezTo>
                    <a:pt x="5756" y="7386"/>
                    <a:pt x="7402" y="6986"/>
                    <a:pt x="8365" y="5311"/>
                  </a:cubicBezTo>
                  <a:cubicBezTo>
                    <a:pt x="9633" y="3176"/>
                    <a:pt x="8165" y="141"/>
                    <a:pt x="5563" y="7"/>
                  </a:cubicBezTo>
                  <a:cubicBezTo>
                    <a:pt x="5492" y="3"/>
                    <a:pt x="5420" y="0"/>
                    <a:pt x="5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4699179" y="1209969"/>
              <a:ext cx="123709" cy="177201"/>
            </a:xfrm>
            <a:custGeom>
              <a:avLst/>
              <a:gdLst/>
              <a:ahLst/>
              <a:cxnLst/>
              <a:rect l="l" t="t" r="r" b="b"/>
              <a:pathLst>
                <a:path w="4438" h="6357" extrusionOk="0">
                  <a:moveTo>
                    <a:pt x="3048" y="1"/>
                  </a:moveTo>
                  <a:cubicBezTo>
                    <a:pt x="2280" y="1"/>
                    <a:pt x="1390" y="395"/>
                    <a:pt x="935" y="985"/>
                  </a:cubicBezTo>
                  <a:cubicBezTo>
                    <a:pt x="1" y="2186"/>
                    <a:pt x="568" y="5455"/>
                    <a:pt x="1235" y="5988"/>
                  </a:cubicBezTo>
                  <a:cubicBezTo>
                    <a:pt x="1548" y="6239"/>
                    <a:pt x="1794" y="6357"/>
                    <a:pt x="2017" y="6357"/>
                  </a:cubicBezTo>
                  <a:cubicBezTo>
                    <a:pt x="2268" y="6357"/>
                    <a:pt x="2488" y="6205"/>
                    <a:pt x="2736" y="5922"/>
                  </a:cubicBezTo>
                  <a:cubicBezTo>
                    <a:pt x="3203" y="5355"/>
                    <a:pt x="4437" y="2586"/>
                    <a:pt x="4437" y="1318"/>
                  </a:cubicBezTo>
                  <a:cubicBezTo>
                    <a:pt x="4437" y="378"/>
                    <a:pt x="3801" y="1"/>
                    <a:pt x="30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4712197" y="4225053"/>
              <a:ext cx="104169" cy="225035"/>
            </a:xfrm>
            <a:custGeom>
              <a:avLst/>
              <a:gdLst/>
              <a:ahLst/>
              <a:cxnLst/>
              <a:rect l="l" t="t" r="r" b="b"/>
              <a:pathLst>
                <a:path w="3737" h="8073" extrusionOk="0">
                  <a:moveTo>
                    <a:pt x="1" y="1"/>
                  </a:moveTo>
                  <a:lnTo>
                    <a:pt x="234" y="8073"/>
                  </a:lnTo>
                  <a:lnTo>
                    <a:pt x="3737" y="8073"/>
                  </a:lnTo>
                  <a:lnTo>
                    <a:pt x="3503"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5165040" y="4185079"/>
              <a:ext cx="156239" cy="231558"/>
            </a:xfrm>
            <a:custGeom>
              <a:avLst/>
              <a:gdLst/>
              <a:ahLst/>
              <a:cxnLst/>
              <a:rect l="l" t="t" r="r" b="b"/>
              <a:pathLst>
                <a:path w="5605" h="8307" extrusionOk="0">
                  <a:moveTo>
                    <a:pt x="3436" y="0"/>
                  </a:moveTo>
                  <a:lnTo>
                    <a:pt x="1" y="467"/>
                  </a:lnTo>
                  <a:lnTo>
                    <a:pt x="2169" y="8306"/>
                  </a:lnTo>
                  <a:lnTo>
                    <a:pt x="5605" y="7872"/>
                  </a:lnTo>
                  <a:lnTo>
                    <a:pt x="343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5091727" y="4368948"/>
              <a:ext cx="273259" cy="167807"/>
            </a:xfrm>
            <a:custGeom>
              <a:avLst/>
              <a:gdLst/>
              <a:ahLst/>
              <a:cxnLst/>
              <a:rect l="l" t="t" r="r" b="b"/>
              <a:pathLst>
                <a:path w="9803" h="6020" extrusionOk="0">
                  <a:moveTo>
                    <a:pt x="8136" y="0"/>
                  </a:moveTo>
                  <a:cubicBezTo>
                    <a:pt x="8114" y="0"/>
                    <a:pt x="8091" y="3"/>
                    <a:pt x="8068" y="9"/>
                  </a:cubicBezTo>
                  <a:lnTo>
                    <a:pt x="4332" y="1110"/>
                  </a:lnTo>
                  <a:cubicBezTo>
                    <a:pt x="4098" y="1176"/>
                    <a:pt x="3931" y="1310"/>
                    <a:pt x="3831" y="1477"/>
                  </a:cubicBezTo>
                  <a:cubicBezTo>
                    <a:pt x="3131" y="2477"/>
                    <a:pt x="2931" y="3378"/>
                    <a:pt x="496" y="4679"/>
                  </a:cubicBezTo>
                  <a:cubicBezTo>
                    <a:pt x="0" y="4941"/>
                    <a:pt x="294" y="6019"/>
                    <a:pt x="1334" y="6019"/>
                  </a:cubicBezTo>
                  <a:cubicBezTo>
                    <a:pt x="1484" y="6019"/>
                    <a:pt x="1649" y="5997"/>
                    <a:pt x="1830" y="5947"/>
                  </a:cubicBezTo>
                  <a:cubicBezTo>
                    <a:pt x="3231" y="5546"/>
                    <a:pt x="4665" y="5013"/>
                    <a:pt x="5699" y="4712"/>
                  </a:cubicBezTo>
                  <a:cubicBezTo>
                    <a:pt x="7367" y="4245"/>
                    <a:pt x="8001" y="4145"/>
                    <a:pt x="9335" y="3778"/>
                  </a:cubicBezTo>
                  <a:cubicBezTo>
                    <a:pt x="9636" y="3678"/>
                    <a:pt x="9802" y="3345"/>
                    <a:pt x="9702" y="3044"/>
                  </a:cubicBezTo>
                  <a:lnTo>
                    <a:pt x="8401" y="176"/>
                  </a:lnTo>
                  <a:cubicBezTo>
                    <a:pt x="8346" y="65"/>
                    <a:pt x="8245" y="0"/>
                    <a:pt x="8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4550405" y="4438749"/>
              <a:ext cx="295726" cy="109911"/>
            </a:xfrm>
            <a:custGeom>
              <a:avLst/>
              <a:gdLst/>
              <a:ahLst/>
              <a:cxnLst/>
              <a:rect l="l" t="t" r="r" b="b"/>
              <a:pathLst>
                <a:path w="10609" h="3943" extrusionOk="0">
                  <a:moveTo>
                    <a:pt x="5848" y="0"/>
                  </a:moveTo>
                  <a:cubicBezTo>
                    <a:pt x="5652" y="0"/>
                    <a:pt x="5482" y="91"/>
                    <a:pt x="5338" y="207"/>
                  </a:cubicBezTo>
                  <a:cubicBezTo>
                    <a:pt x="4437" y="974"/>
                    <a:pt x="3336" y="1775"/>
                    <a:pt x="601" y="2375"/>
                  </a:cubicBezTo>
                  <a:cubicBezTo>
                    <a:pt x="0" y="2509"/>
                    <a:pt x="101" y="3943"/>
                    <a:pt x="1535" y="3943"/>
                  </a:cubicBezTo>
                  <a:cubicBezTo>
                    <a:pt x="3003" y="3943"/>
                    <a:pt x="5204" y="3843"/>
                    <a:pt x="6272" y="3843"/>
                  </a:cubicBezTo>
                  <a:cubicBezTo>
                    <a:pt x="8006" y="3843"/>
                    <a:pt x="8640" y="3943"/>
                    <a:pt x="10008" y="3943"/>
                  </a:cubicBezTo>
                  <a:cubicBezTo>
                    <a:pt x="10341" y="3943"/>
                    <a:pt x="10608" y="3676"/>
                    <a:pt x="10575" y="3342"/>
                  </a:cubicBezTo>
                  <a:lnTo>
                    <a:pt x="10141" y="240"/>
                  </a:lnTo>
                  <a:cubicBezTo>
                    <a:pt x="10112" y="95"/>
                    <a:pt x="10007" y="0"/>
                    <a:pt x="9892" y="0"/>
                  </a:cubicBezTo>
                  <a:cubicBezTo>
                    <a:pt x="9875" y="0"/>
                    <a:pt x="9858" y="2"/>
                    <a:pt x="9841" y="7"/>
                  </a:cubicBezTo>
                  <a:lnTo>
                    <a:pt x="5938" y="7"/>
                  </a:lnTo>
                  <a:cubicBezTo>
                    <a:pt x="5907" y="2"/>
                    <a:pt x="5877" y="0"/>
                    <a:pt x="58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4712197" y="4225053"/>
              <a:ext cx="101381" cy="115319"/>
            </a:xfrm>
            <a:custGeom>
              <a:avLst/>
              <a:gdLst/>
              <a:ahLst/>
              <a:cxnLst/>
              <a:rect l="l" t="t" r="r" b="b"/>
              <a:pathLst>
                <a:path w="3637" h="4137" extrusionOk="0">
                  <a:moveTo>
                    <a:pt x="1" y="1"/>
                  </a:moveTo>
                  <a:lnTo>
                    <a:pt x="134" y="4137"/>
                  </a:lnTo>
                  <a:lnTo>
                    <a:pt x="3637" y="4137"/>
                  </a:lnTo>
                  <a:lnTo>
                    <a:pt x="3503" y="1"/>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5165040" y="4185079"/>
              <a:ext cx="127417" cy="125549"/>
            </a:xfrm>
            <a:custGeom>
              <a:avLst/>
              <a:gdLst/>
              <a:ahLst/>
              <a:cxnLst/>
              <a:rect l="l" t="t" r="r" b="b"/>
              <a:pathLst>
                <a:path w="4571" h="4504" extrusionOk="0">
                  <a:moveTo>
                    <a:pt x="3436" y="0"/>
                  </a:moveTo>
                  <a:lnTo>
                    <a:pt x="1" y="467"/>
                  </a:lnTo>
                  <a:lnTo>
                    <a:pt x="1101" y="4503"/>
                  </a:lnTo>
                  <a:lnTo>
                    <a:pt x="4570" y="4070"/>
                  </a:lnTo>
                  <a:lnTo>
                    <a:pt x="3436" y="0"/>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4553192" y="1646784"/>
              <a:ext cx="557918" cy="615341"/>
            </a:xfrm>
            <a:custGeom>
              <a:avLst/>
              <a:gdLst/>
              <a:ahLst/>
              <a:cxnLst/>
              <a:rect l="l" t="t" r="r" b="b"/>
              <a:pathLst>
                <a:path w="20015" h="22075" extrusionOk="0">
                  <a:moveTo>
                    <a:pt x="10779" y="0"/>
                  </a:moveTo>
                  <a:cubicBezTo>
                    <a:pt x="9707" y="0"/>
                    <a:pt x="8640" y="42"/>
                    <a:pt x="7573" y="125"/>
                  </a:cubicBezTo>
                  <a:cubicBezTo>
                    <a:pt x="4804" y="359"/>
                    <a:pt x="1668" y="1026"/>
                    <a:pt x="1668" y="1026"/>
                  </a:cubicBezTo>
                  <a:cubicBezTo>
                    <a:pt x="1668" y="1026"/>
                    <a:pt x="1" y="1593"/>
                    <a:pt x="3336" y="22074"/>
                  </a:cubicBezTo>
                  <a:lnTo>
                    <a:pt x="17513" y="22074"/>
                  </a:lnTo>
                  <a:cubicBezTo>
                    <a:pt x="17280" y="16304"/>
                    <a:pt x="17246" y="12734"/>
                    <a:pt x="20015" y="926"/>
                  </a:cubicBezTo>
                  <a:cubicBezTo>
                    <a:pt x="18013" y="492"/>
                    <a:pt x="16012" y="226"/>
                    <a:pt x="14011" y="125"/>
                  </a:cubicBezTo>
                  <a:cubicBezTo>
                    <a:pt x="12926" y="42"/>
                    <a:pt x="11851" y="0"/>
                    <a:pt x="10779"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4701966" y="1448475"/>
              <a:ext cx="240868" cy="259461"/>
            </a:xfrm>
            <a:custGeom>
              <a:avLst/>
              <a:gdLst/>
              <a:ahLst/>
              <a:cxnLst/>
              <a:rect l="l" t="t" r="r" b="b"/>
              <a:pathLst>
                <a:path w="8641" h="9308" extrusionOk="0">
                  <a:moveTo>
                    <a:pt x="8006" y="1"/>
                  </a:moveTo>
                  <a:lnTo>
                    <a:pt x="4070" y="3370"/>
                  </a:lnTo>
                  <a:cubicBezTo>
                    <a:pt x="4471" y="4971"/>
                    <a:pt x="4537" y="6672"/>
                    <a:pt x="2236" y="7239"/>
                  </a:cubicBezTo>
                  <a:cubicBezTo>
                    <a:pt x="2236" y="7239"/>
                    <a:pt x="1" y="9308"/>
                    <a:pt x="4237" y="9308"/>
                  </a:cubicBezTo>
                  <a:cubicBezTo>
                    <a:pt x="8073" y="9308"/>
                    <a:pt x="8640" y="7239"/>
                    <a:pt x="8640" y="7239"/>
                  </a:cubicBezTo>
                  <a:cubicBezTo>
                    <a:pt x="7206" y="5872"/>
                    <a:pt x="7606" y="2069"/>
                    <a:pt x="800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4815421" y="1486609"/>
              <a:ext cx="67904" cy="87444"/>
            </a:xfrm>
            <a:custGeom>
              <a:avLst/>
              <a:gdLst/>
              <a:ahLst/>
              <a:cxnLst/>
              <a:rect l="l" t="t" r="r" b="b"/>
              <a:pathLst>
                <a:path w="2436" h="3137" extrusionOk="0">
                  <a:moveTo>
                    <a:pt x="2335" y="1"/>
                  </a:moveTo>
                  <a:lnTo>
                    <a:pt x="0" y="2002"/>
                  </a:lnTo>
                  <a:cubicBezTo>
                    <a:pt x="100" y="2369"/>
                    <a:pt x="167" y="2736"/>
                    <a:pt x="200" y="3136"/>
                  </a:cubicBezTo>
                  <a:cubicBezTo>
                    <a:pt x="1068" y="3003"/>
                    <a:pt x="2269" y="2035"/>
                    <a:pt x="2369" y="1135"/>
                  </a:cubicBezTo>
                  <a:cubicBezTo>
                    <a:pt x="2435" y="734"/>
                    <a:pt x="2402" y="367"/>
                    <a:pt x="2335" y="1"/>
                  </a:cubicBez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4685241" y="1181368"/>
              <a:ext cx="314681" cy="365330"/>
            </a:xfrm>
            <a:custGeom>
              <a:avLst/>
              <a:gdLst/>
              <a:ahLst/>
              <a:cxnLst/>
              <a:rect l="l" t="t" r="r" b="b"/>
              <a:pathLst>
                <a:path w="11289" h="13106" extrusionOk="0">
                  <a:moveTo>
                    <a:pt x="5946" y="1"/>
                  </a:moveTo>
                  <a:cubicBezTo>
                    <a:pt x="5616" y="1"/>
                    <a:pt x="5278" y="36"/>
                    <a:pt x="4937" y="109"/>
                  </a:cubicBezTo>
                  <a:cubicBezTo>
                    <a:pt x="1368" y="877"/>
                    <a:pt x="0" y="5847"/>
                    <a:pt x="200" y="9049"/>
                  </a:cubicBezTo>
                  <a:cubicBezTo>
                    <a:pt x="340" y="11516"/>
                    <a:pt x="2314" y="13106"/>
                    <a:pt x="4526" y="13106"/>
                  </a:cubicBezTo>
                  <a:cubicBezTo>
                    <a:pt x="5484" y="13106"/>
                    <a:pt x="6488" y="12807"/>
                    <a:pt x="7406" y="12151"/>
                  </a:cubicBezTo>
                  <a:cubicBezTo>
                    <a:pt x="9440" y="10684"/>
                    <a:pt x="9707" y="9249"/>
                    <a:pt x="10508" y="5880"/>
                  </a:cubicBezTo>
                  <a:cubicBezTo>
                    <a:pt x="11288" y="2819"/>
                    <a:pt x="8909" y="1"/>
                    <a:pt x="594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4909335" y="1135513"/>
              <a:ext cx="177898" cy="172686"/>
            </a:xfrm>
            <a:custGeom>
              <a:avLst/>
              <a:gdLst/>
              <a:ahLst/>
              <a:cxnLst/>
              <a:rect l="l" t="t" r="r" b="b"/>
              <a:pathLst>
                <a:path w="6382" h="6195" extrusionOk="0">
                  <a:moveTo>
                    <a:pt x="1961" y="1"/>
                  </a:moveTo>
                  <a:cubicBezTo>
                    <a:pt x="1428" y="1"/>
                    <a:pt x="991" y="118"/>
                    <a:pt x="768" y="320"/>
                  </a:cubicBezTo>
                  <a:cubicBezTo>
                    <a:pt x="67" y="921"/>
                    <a:pt x="0" y="1421"/>
                    <a:pt x="367" y="2188"/>
                  </a:cubicBezTo>
                  <a:cubicBezTo>
                    <a:pt x="734" y="2955"/>
                    <a:pt x="3002" y="5591"/>
                    <a:pt x="4170" y="6091"/>
                  </a:cubicBezTo>
                  <a:cubicBezTo>
                    <a:pt x="4340" y="6161"/>
                    <a:pt x="4498" y="6194"/>
                    <a:pt x="4645" y="6194"/>
                  </a:cubicBezTo>
                  <a:cubicBezTo>
                    <a:pt x="6027" y="6194"/>
                    <a:pt x="6382" y="3308"/>
                    <a:pt x="5538" y="1921"/>
                  </a:cubicBezTo>
                  <a:cubicBezTo>
                    <a:pt x="4674" y="535"/>
                    <a:pt x="3099" y="1"/>
                    <a:pt x="1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4806110" y="1141757"/>
              <a:ext cx="255753" cy="248896"/>
            </a:xfrm>
            <a:custGeom>
              <a:avLst/>
              <a:gdLst/>
              <a:ahLst/>
              <a:cxnLst/>
              <a:rect l="l" t="t" r="r" b="b"/>
              <a:pathLst>
                <a:path w="9175" h="8929" extrusionOk="0">
                  <a:moveTo>
                    <a:pt x="2822" y="0"/>
                  </a:moveTo>
                  <a:cubicBezTo>
                    <a:pt x="2043" y="0"/>
                    <a:pt x="1401" y="173"/>
                    <a:pt x="1068" y="463"/>
                  </a:cubicBezTo>
                  <a:cubicBezTo>
                    <a:pt x="67" y="1397"/>
                    <a:pt x="1" y="2031"/>
                    <a:pt x="534" y="3165"/>
                  </a:cubicBezTo>
                  <a:cubicBezTo>
                    <a:pt x="1035" y="4299"/>
                    <a:pt x="4304" y="8068"/>
                    <a:pt x="5972" y="8769"/>
                  </a:cubicBezTo>
                  <a:cubicBezTo>
                    <a:pt x="6230" y="8878"/>
                    <a:pt x="6470" y="8929"/>
                    <a:pt x="6691" y="8929"/>
                  </a:cubicBezTo>
                  <a:cubicBezTo>
                    <a:pt x="8699" y="8929"/>
                    <a:pt x="9175" y="4781"/>
                    <a:pt x="7973" y="2798"/>
                  </a:cubicBezTo>
                  <a:cubicBezTo>
                    <a:pt x="6707" y="763"/>
                    <a:pt x="4460" y="0"/>
                    <a:pt x="2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4568998" y="2262117"/>
              <a:ext cx="366389" cy="2055893"/>
            </a:xfrm>
            <a:custGeom>
              <a:avLst/>
              <a:gdLst/>
              <a:ahLst/>
              <a:cxnLst/>
              <a:rect l="l" t="t" r="r" b="b"/>
              <a:pathLst>
                <a:path w="13144" h="73754" extrusionOk="0">
                  <a:moveTo>
                    <a:pt x="2769" y="0"/>
                  </a:moveTo>
                  <a:cubicBezTo>
                    <a:pt x="2769" y="0"/>
                    <a:pt x="1" y="26853"/>
                    <a:pt x="234" y="37494"/>
                  </a:cubicBezTo>
                  <a:cubicBezTo>
                    <a:pt x="468" y="48535"/>
                    <a:pt x="4537" y="73753"/>
                    <a:pt x="4537" y="73753"/>
                  </a:cubicBezTo>
                  <a:lnTo>
                    <a:pt x="9241" y="73753"/>
                  </a:lnTo>
                  <a:cubicBezTo>
                    <a:pt x="9241" y="73753"/>
                    <a:pt x="8507" y="49169"/>
                    <a:pt x="8907" y="38328"/>
                  </a:cubicBezTo>
                  <a:cubicBezTo>
                    <a:pt x="9407" y="26486"/>
                    <a:pt x="13143" y="0"/>
                    <a:pt x="13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4672223" y="4267814"/>
              <a:ext cx="172964" cy="54914"/>
            </a:xfrm>
            <a:custGeom>
              <a:avLst/>
              <a:gdLst/>
              <a:ahLst/>
              <a:cxnLst/>
              <a:rect l="l" t="t" r="r" b="b"/>
              <a:pathLst>
                <a:path w="6205" h="1970" extrusionOk="0">
                  <a:moveTo>
                    <a:pt x="6205" y="1"/>
                  </a:moveTo>
                  <a:lnTo>
                    <a:pt x="0" y="201"/>
                  </a:lnTo>
                  <a:lnTo>
                    <a:pt x="434" y="1969"/>
                  </a:lnTo>
                  <a:lnTo>
                    <a:pt x="5938" y="1969"/>
                  </a:lnTo>
                  <a:lnTo>
                    <a:pt x="6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4718719" y="2401830"/>
              <a:ext cx="182275" cy="729712"/>
            </a:xfrm>
            <a:custGeom>
              <a:avLst/>
              <a:gdLst/>
              <a:ahLst/>
              <a:cxnLst/>
              <a:rect l="l" t="t" r="r" b="b"/>
              <a:pathLst>
                <a:path w="6539" h="26178" extrusionOk="0">
                  <a:moveTo>
                    <a:pt x="4977" y="1"/>
                  </a:moveTo>
                  <a:cubicBezTo>
                    <a:pt x="4564" y="1"/>
                    <a:pt x="4076" y="501"/>
                    <a:pt x="3503" y="1660"/>
                  </a:cubicBezTo>
                  <a:cubicBezTo>
                    <a:pt x="0" y="8665"/>
                    <a:pt x="2802" y="21407"/>
                    <a:pt x="4036" y="26177"/>
                  </a:cubicBezTo>
                  <a:cubicBezTo>
                    <a:pt x="4637" y="19039"/>
                    <a:pt x="5704" y="10333"/>
                    <a:pt x="6538" y="3895"/>
                  </a:cubicBezTo>
                  <a:cubicBezTo>
                    <a:pt x="6217" y="1604"/>
                    <a:pt x="5717" y="1"/>
                    <a:pt x="49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4750331" y="2261197"/>
              <a:ext cx="550475" cy="2030777"/>
            </a:xfrm>
            <a:custGeom>
              <a:avLst/>
              <a:gdLst/>
              <a:ahLst/>
              <a:cxnLst/>
              <a:rect l="l" t="t" r="r" b="b"/>
              <a:pathLst>
                <a:path w="19748" h="72853" extrusionOk="0">
                  <a:moveTo>
                    <a:pt x="10408" y="0"/>
                  </a:moveTo>
                  <a:lnTo>
                    <a:pt x="0" y="33"/>
                  </a:lnTo>
                  <a:cubicBezTo>
                    <a:pt x="0" y="33"/>
                    <a:pt x="3203" y="27953"/>
                    <a:pt x="5638" y="36893"/>
                  </a:cubicBezTo>
                  <a:cubicBezTo>
                    <a:pt x="8506" y="47534"/>
                    <a:pt x="15044" y="72852"/>
                    <a:pt x="15044" y="72852"/>
                  </a:cubicBezTo>
                  <a:lnTo>
                    <a:pt x="19748" y="72218"/>
                  </a:lnTo>
                  <a:cubicBezTo>
                    <a:pt x="19748" y="72218"/>
                    <a:pt x="15545" y="44098"/>
                    <a:pt x="14177" y="38227"/>
                  </a:cubicBezTo>
                  <a:cubicBezTo>
                    <a:pt x="11208" y="25719"/>
                    <a:pt x="14177" y="7839"/>
                    <a:pt x="10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5129694" y="4217610"/>
              <a:ext cx="190665" cy="82789"/>
            </a:xfrm>
            <a:custGeom>
              <a:avLst/>
              <a:gdLst/>
              <a:ahLst/>
              <a:cxnLst/>
              <a:rect l="l" t="t" r="r" b="b"/>
              <a:pathLst>
                <a:path w="6840" h="2970" extrusionOk="0">
                  <a:moveTo>
                    <a:pt x="6839" y="1"/>
                  </a:moveTo>
                  <a:lnTo>
                    <a:pt x="1" y="1235"/>
                  </a:lnTo>
                  <a:lnTo>
                    <a:pt x="868" y="2969"/>
                  </a:lnTo>
                  <a:lnTo>
                    <a:pt x="6739" y="2202"/>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4809846" y="1331229"/>
              <a:ext cx="21408" cy="28126"/>
            </a:xfrm>
            <a:custGeom>
              <a:avLst/>
              <a:gdLst/>
              <a:ahLst/>
              <a:cxnLst/>
              <a:rect l="l" t="t" r="r" b="b"/>
              <a:pathLst>
                <a:path w="768" h="1009" extrusionOk="0">
                  <a:moveTo>
                    <a:pt x="430" y="0"/>
                  </a:moveTo>
                  <a:cubicBezTo>
                    <a:pt x="272" y="0"/>
                    <a:pt x="98" y="190"/>
                    <a:pt x="67" y="438"/>
                  </a:cubicBezTo>
                  <a:cubicBezTo>
                    <a:pt x="0" y="704"/>
                    <a:pt x="134" y="971"/>
                    <a:pt x="300" y="1005"/>
                  </a:cubicBezTo>
                  <a:cubicBezTo>
                    <a:pt x="315" y="1007"/>
                    <a:pt x="329" y="1008"/>
                    <a:pt x="344" y="1008"/>
                  </a:cubicBezTo>
                  <a:cubicBezTo>
                    <a:pt x="524" y="1008"/>
                    <a:pt x="672" y="816"/>
                    <a:pt x="734" y="538"/>
                  </a:cubicBezTo>
                  <a:cubicBezTo>
                    <a:pt x="767" y="271"/>
                    <a:pt x="667" y="4"/>
                    <a:pt x="467" y="4"/>
                  </a:cubicBezTo>
                  <a:cubicBezTo>
                    <a:pt x="455" y="1"/>
                    <a:pt x="442"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4723347" y="1315424"/>
              <a:ext cx="20488" cy="28126"/>
            </a:xfrm>
            <a:custGeom>
              <a:avLst/>
              <a:gdLst/>
              <a:ahLst/>
              <a:cxnLst/>
              <a:rect l="l" t="t" r="r" b="b"/>
              <a:pathLst>
                <a:path w="735" h="1009" extrusionOk="0">
                  <a:moveTo>
                    <a:pt x="424" y="0"/>
                  </a:moveTo>
                  <a:cubicBezTo>
                    <a:pt x="239" y="0"/>
                    <a:pt x="65" y="190"/>
                    <a:pt x="34" y="437"/>
                  </a:cubicBezTo>
                  <a:cubicBezTo>
                    <a:pt x="1" y="738"/>
                    <a:pt x="101" y="971"/>
                    <a:pt x="268" y="1005"/>
                  </a:cubicBezTo>
                  <a:cubicBezTo>
                    <a:pt x="282" y="1007"/>
                    <a:pt x="297" y="1008"/>
                    <a:pt x="311" y="1008"/>
                  </a:cubicBezTo>
                  <a:cubicBezTo>
                    <a:pt x="492" y="1008"/>
                    <a:pt x="640" y="818"/>
                    <a:pt x="701" y="571"/>
                  </a:cubicBezTo>
                  <a:cubicBezTo>
                    <a:pt x="735" y="271"/>
                    <a:pt x="635" y="37"/>
                    <a:pt x="468" y="4"/>
                  </a:cubicBezTo>
                  <a:cubicBezTo>
                    <a:pt x="453" y="1"/>
                    <a:pt x="439"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4720559" y="1308064"/>
              <a:ext cx="17701" cy="10397"/>
            </a:xfrm>
            <a:custGeom>
              <a:avLst/>
              <a:gdLst/>
              <a:ahLst/>
              <a:cxnLst/>
              <a:rect l="l" t="t" r="r" b="b"/>
              <a:pathLst>
                <a:path w="635" h="373" extrusionOk="0">
                  <a:moveTo>
                    <a:pt x="1" y="1"/>
                  </a:moveTo>
                  <a:cubicBezTo>
                    <a:pt x="1" y="1"/>
                    <a:pt x="176" y="373"/>
                    <a:pt x="437" y="373"/>
                  </a:cubicBezTo>
                  <a:cubicBezTo>
                    <a:pt x="498" y="373"/>
                    <a:pt x="565" y="352"/>
                    <a:pt x="635" y="301"/>
                  </a:cubicBez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4727082" y="1348066"/>
              <a:ext cx="36293" cy="55025"/>
            </a:xfrm>
            <a:custGeom>
              <a:avLst/>
              <a:gdLst/>
              <a:ahLst/>
              <a:cxnLst/>
              <a:rect l="l" t="t" r="r" b="b"/>
              <a:pathLst>
                <a:path w="1302" h="1974" extrusionOk="0">
                  <a:moveTo>
                    <a:pt x="1301" y="0"/>
                  </a:moveTo>
                  <a:cubicBezTo>
                    <a:pt x="934" y="601"/>
                    <a:pt x="501" y="1134"/>
                    <a:pt x="0" y="1601"/>
                  </a:cubicBezTo>
                  <a:cubicBezTo>
                    <a:pt x="240" y="1841"/>
                    <a:pt x="534" y="1973"/>
                    <a:pt x="858" y="1973"/>
                  </a:cubicBezTo>
                  <a:cubicBezTo>
                    <a:pt x="894" y="1973"/>
                    <a:pt x="931" y="1972"/>
                    <a:pt x="968" y="1968"/>
                  </a:cubicBezTo>
                  <a:lnTo>
                    <a:pt x="1301" y="0"/>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4773579" y="1418035"/>
              <a:ext cx="61381" cy="21185"/>
            </a:xfrm>
            <a:custGeom>
              <a:avLst/>
              <a:gdLst/>
              <a:ahLst/>
              <a:cxnLst/>
              <a:rect l="l" t="t" r="r" b="b"/>
              <a:pathLst>
                <a:path w="2202" h="760" extrusionOk="0">
                  <a:moveTo>
                    <a:pt x="2102" y="0"/>
                  </a:moveTo>
                  <a:cubicBezTo>
                    <a:pt x="2077" y="0"/>
                    <a:pt x="2052" y="9"/>
                    <a:pt x="2035" y="25"/>
                  </a:cubicBezTo>
                  <a:cubicBezTo>
                    <a:pt x="1637" y="397"/>
                    <a:pt x="1091" y="600"/>
                    <a:pt x="531" y="600"/>
                  </a:cubicBezTo>
                  <a:cubicBezTo>
                    <a:pt x="388" y="600"/>
                    <a:pt x="243" y="586"/>
                    <a:pt x="100" y="559"/>
                  </a:cubicBezTo>
                  <a:cubicBezTo>
                    <a:pt x="67" y="559"/>
                    <a:pt x="34" y="593"/>
                    <a:pt x="0" y="626"/>
                  </a:cubicBezTo>
                  <a:cubicBezTo>
                    <a:pt x="0" y="659"/>
                    <a:pt x="34" y="726"/>
                    <a:pt x="67" y="726"/>
                  </a:cubicBezTo>
                  <a:cubicBezTo>
                    <a:pt x="234" y="759"/>
                    <a:pt x="400" y="759"/>
                    <a:pt x="534" y="759"/>
                  </a:cubicBezTo>
                  <a:cubicBezTo>
                    <a:pt x="1134" y="759"/>
                    <a:pt x="1735" y="526"/>
                    <a:pt x="2168" y="126"/>
                  </a:cubicBezTo>
                  <a:cubicBezTo>
                    <a:pt x="2202" y="92"/>
                    <a:pt x="2202" y="59"/>
                    <a:pt x="2168" y="25"/>
                  </a:cubicBezTo>
                  <a:cubicBezTo>
                    <a:pt x="2152" y="9"/>
                    <a:pt x="2127" y="0"/>
                    <a:pt x="2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4921210" y="1361670"/>
              <a:ext cx="89507" cy="83095"/>
            </a:xfrm>
            <a:custGeom>
              <a:avLst/>
              <a:gdLst/>
              <a:ahLst/>
              <a:cxnLst/>
              <a:rect l="l" t="t" r="r" b="b"/>
              <a:pathLst>
                <a:path w="3211" h="2981" extrusionOk="0">
                  <a:moveTo>
                    <a:pt x="1853" y="0"/>
                  </a:moveTo>
                  <a:cubicBezTo>
                    <a:pt x="1085" y="0"/>
                    <a:pt x="427" y="893"/>
                    <a:pt x="208" y="1580"/>
                  </a:cubicBezTo>
                  <a:cubicBezTo>
                    <a:pt x="0" y="2294"/>
                    <a:pt x="269" y="2980"/>
                    <a:pt x="943" y="2980"/>
                  </a:cubicBezTo>
                  <a:cubicBezTo>
                    <a:pt x="1025" y="2980"/>
                    <a:pt x="1114" y="2970"/>
                    <a:pt x="1209" y="2948"/>
                  </a:cubicBezTo>
                  <a:cubicBezTo>
                    <a:pt x="1843" y="2748"/>
                    <a:pt x="2410" y="2348"/>
                    <a:pt x="2743" y="1781"/>
                  </a:cubicBezTo>
                  <a:cubicBezTo>
                    <a:pt x="3210" y="1080"/>
                    <a:pt x="2810" y="146"/>
                    <a:pt x="2009" y="13"/>
                  </a:cubicBezTo>
                  <a:cubicBezTo>
                    <a:pt x="1957" y="4"/>
                    <a:pt x="1905" y="0"/>
                    <a:pt x="1853"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4827491" y="1288300"/>
              <a:ext cx="40029" cy="31889"/>
            </a:xfrm>
            <a:custGeom>
              <a:avLst/>
              <a:gdLst/>
              <a:ahLst/>
              <a:cxnLst/>
              <a:rect l="l" t="t" r="r" b="b"/>
              <a:pathLst>
                <a:path w="1436" h="1144" extrusionOk="0">
                  <a:moveTo>
                    <a:pt x="151" y="1"/>
                  </a:moveTo>
                  <a:cubicBezTo>
                    <a:pt x="79" y="1"/>
                    <a:pt x="34" y="61"/>
                    <a:pt x="34" y="143"/>
                  </a:cubicBezTo>
                  <a:cubicBezTo>
                    <a:pt x="1" y="243"/>
                    <a:pt x="68" y="310"/>
                    <a:pt x="168" y="310"/>
                  </a:cubicBezTo>
                  <a:cubicBezTo>
                    <a:pt x="568" y="410"/>
                    <a:pt x="935" y="677"/>
                    <a:pt x="1102" y="1044"/>
                  </a:cubicBezTo>
                  <a:cubicBezTo>
                    <a:pt x="1135" y="1110"/>
                    <a:pt x="1168" y="1110"/>
                    <a:pt x="1202" y="1144"/>
                  </a:cubicBezTo>
                  <a:lnTo>
                    <a:pt x="1335" y="1144"/>
                  </a:lnTo>
                  <a:cubicBezTo>
                    <a:pt x="1402" y="1077"/>
                    <a:pt x="1435" y="977"/>
                    <a:pt x="1402" y="910"/>
                  </a:cubicBezTo>
                  <a:cubicBezTo>
                    <a:pt x="1168" y="410"/>
                    <a:pt x="735" y="76"/>
                    <a:pt x="201" y="9"/>
                  </a:cubicBezTo>
                  <a:cubicBezTo>
                    <a:pt x="183" y="4"/>
                    <a:pt x="167" y="1"/>
                    <a:pt x="1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4705701" y="1261233"/>
              <a:ext cx="45576" cy="22690"/>
            </a:xfrm>
            <a:custGeom>
              <a:avLst/>
              <a:gdLst/>
              <a:ahLst/>
              <a:cxnLst/>
              <a:rect l="l" t="t" r="r" b="b"/>
              <a:pathLst>
                <a:path w="1635" h="814" extrusionOk="0">
                  <a:moveTo>
                    <a:pt x="1298" y="0"/>
                  </a:moveTo>
                  <a:cubicBezTo>
                    <a:pt x="835" y="0"/>
                    <a:pt x="387" y="197"/>
                    <a:pt x="67" y="547"/>
                  </a:cubicBezTo>
                  <a:cubicBezTo>
                    <a:pt x="0" y="614"/>
                    <a:pt x="0" y="714"/>
                    <a:pt x="67" y="780"/>
                  </a:cubicBezTo>
                  <a:cubicBezTo>
                    <a:pt x="100" y="814"/>
                    <a:pt x="134" y="814"/>
                    <a:pt x="200" y="814"/>
                  </a:cubicBezTo>
                  <a:cubicBezTo>
                    <a:pt x="234" y="814"/>
                    <a:pt x="267" y="780"/>
                    <a:pt x="300" y="747"/>
                  </a:cubicBezTo>
                  <a:cubicBezTo>
                    <a:pt x="556" y="491"/>
                    <a:pt x="885" y="332"/>
                    <a:pt x="1245" y="332"/>
                  </a:cubicBezTo>
                  <a:cubicBezTo>
                    <a:pt x="1307" y="332"/>
                    <a:pt x="1371" y="337"/>
                    <a:pt x="1434" y="347"/>
                  </a:cubicBezTo>
                  <a:cubicBezTo>
                    <a:pt x="1501" y="347"/>
                    <a:pt x="1601" y="313"/>
                    <a:pt x="1635" y="213"/>
                  </a:cubicBezTo>
                  <a:cubicBezTo>
                    <a:pt x="1635" y="113"/>
                    <a:pt x="1568" y="46"/>
                    <a:pt x="1501" y="13"/>
                  </a:cubicBezTo>
                  <a:cubicBezTo>
                    <a:pt x="1433" y="5"/>
                    <a:pt x="1366" y="0"/>
                    <a:pt x="1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5157597" y="4404072"/>
              <a:ext cx="52098" cy="23108"/>
            </a:xfrm>
            <a:custGeom>
              <a:avLst/>
              <a:gdLst/>
              <a:ahLst/>
              <a:cxnLst/>
              <a:rect l="l" t="t" r="r" b="b"/>
              <a:pathLst>
                <a:path w="1869" h="829" extrusionOk="0">
                  <a:moveTo>
                    <a:pt x="550" y="154"/>
                  </a:moveTo>
                  <a:cubicBezTo>
                    <a:pt x="842" y="154"/>
                    <a:pt x="1257" y="228"/>
                    <a:pt x="1568" y="317"/>
                  </a:cubicBezTo>
                  <a:lnTo>
                    <a:pt x="1568" y="350"/>
                  </a:lnTo>
                  <a:cubicBezTo>
                    <a:pt x="1171" y="549"/>
                    <a:pt x="811" y="655"/>
                    <a:pt x="570" y="655"/>
                  </a:cubicBezTo>
                  <a:cubicBezTo>
                    <a:pt x="487" y="655"/>
                    <a:pt x="419" y="642"/>
                    <a:pt x="368" y="617"/>
                  </a:cubicBezTo>
                  <a:cubicBezTo>
                    <a:pt x="268" y="550"/>
                    <a:pt x="201" y="450"/>
                    <a:pt x="201" y="350"/>
                  </a:cubicBezTo>
                  <a:cubicBezTo>
                    <a:pt x="201" y="317"/>
                    <a:pt x="201" y="250"/>
                    <a:pt x="234" y="217"/>
                  </a:cubicBezTo>
                  <a:cubicBezTo>
                    <a:pt x="290" y="172"/>
                    <a:pt x="405" y="154"/>
                    <a:pt x="550" y="154"/>
                  </a:cubicBezTo>
                  <a:close/>
                  <a:moveTo>
                    <a:pt x="582" y="0"/>
                  </a:moveTo>
                  <a:cubicBezTo>
                    <a:pt x="393" y="0"/>
                    <a:pt x="229" y="32"/>
                    <a:pt x="134" y="117"/>
                  </a:cubicBezTo>
                  <a:cubicBezTo>
                    <a:pt x="67" y="183"/>
                    <a:pt x="1" y="283"/>
                    <a:pt x="34" y="383"/>
                  </a:cubicBezTo>
                  <a:cubicBezTo>
                    <a:pt x="34" y="517"/>
                    <a:pt x="134" y="650"/>
                    <a:pt x="234" y="750"/>
                  </a:cubicBezTo>
                  <a:lnTo>
                    <a:pt x="268" y="784"/>
                  </a:lnTo>
                  <a:cubicBezTo>
                    <a:pt x="343" y="815"/>
                    <a:pt x="430" y="829"/>
                    <a:pt x="524" y="829"/>
                  </a:cubicBezTo>
                  <a:cubicBezTo>
                    <a:pt x="932" y="829"/>
                    <a:pt x="1477" y="573"/>
                    <a:pt x="1802" y="383"/>
                  </a:cubicBezTo>
                  <a:cubicBezTo>
                    <a:pt x="1835" y="350"/>
                    <a:pt x="1869" y="350"/>
                    <a:pt x="1869" y="317"/>
                  </a:cubicBezTo>
                  <a:cubicBezTo>
                    <a:pt x="1869" y="283"/>
                    <a:pt x="1835" y="250"/>
                    <a:pt x="1802" y="250"/>
                  </a:cubicBezTo>
                  <a:cubicBezTo>
                    <a:pt x="1706" y="202"/>
                    <a:pt x="1062"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5172483" y="4376865"/>
              <a:ext cx="37213" cy="37910"/>
            </a:xfrm>
            <a:custGeom>
              <a:avLst/>
              <a:gdLst/>
              <a:ahLst/>
              <a:cxnLst/>
              <a:rect l="l" t="t" r="r" b="b"/>
              <a:pathLst>
                <a:path w="1335" h="1360" extrusionOk="0">
                  <a:moveTo>
                    <a:pt x="397" y="167"/>
                  </a:moveTo>
                  <a:cubicBezTo>
                    <a:pt x="434" y="167"/>
                    <a:pt x="467" y="175"/>
                    <a:pt x="501" y="192"/>
                  </a:cubicBezTo>
                  <a:cubicBezTo>
                    <a:pt x="534" y="192"/>
                    <a:pt x="534" y="192"/>
                    <a:pt x="567" y="225"/>
                  </a:cubicBezTo>
                  <a:cubicBezTo>
                    <a:pt x="834" y="459"/>
                    <a:pt x="1034" y="792"/>
                    <a:pt x="1135" y="1159"/>
                  </a:cubicBezTo>
                  <a:cubicBezTo>
                    <a:pt x="734" y="992"/>
                    <a:pt x="201" y="559"/>
                    <a:pt x="167" y="325"/>
                  </a:cubicBezTo>
                  <a:cubicBezTo>
                    <a:pt x="167" y="292"/>
                    <a:pt x="167" y="225"/>
                    <a:pt x="267" y="192"/>
                  </a:cubicBezTo>
                  <a:cubicBezTo>
                    <a:pt x="317" y="175"/>
                    <a:pt x="359" y="167"/>
                    <a:pt x="397" y="167"/>
                  </a:cubicBezTo>
                  <a:close/>
                  <a:moveTo>
                    <a:pt x="397" y="0"/>
                  </a:moveTo>
                  <a:cubicBezTo>
                    <a:pt x="334" y="0"/>
                    <a:pt x="267" y="8"/>
                    <a:pt x="201" y="25"/>
                  </a:cubicBezTo>
                  <a:cubicBezTo>
                    <a:pt x="67" y="58"/>
                    <a:pt x="0" y="192"/>
                    <a:pt x="0" y="325"/>
                  </a:cubicBezTo>
                  <a:cubicBezTo>
                    <a:pt x="34" y="592"/>
                    <a:pt x="367" y="892"/>
                    <a:pt x="701" y="1126"/>
                  </a:cubicBezTo>
                  <a:cubicBezTo>
                    <a:pt x="868" y="1226"/>
                    <a:pt x="1068" y="1293"/>
                    <a:pt x="1268" y="1359"/>
                  </a:cubicBezTo>
                  <a:cubicBezTo>
                    <a:pt x="1268" y="1359"/>
                    <a:pt x="1301" y="1359"/>
                    <a:pt x="1335" y="1326"/>
                  </a:cubicBezTo>
                  <a:cubicBezTo>
                    <a:pt x="1335" y="1326"/>
                    <a:pt x="1335" y="1293"/>
                    <a:pt x="1335" y="1259"/>
                  </a:cubicBezTo>
                  <a:cubicBezTo>
                    <a:pt x="1335" y="1226"/>
                    <a:pt x="1034" y="259"/>
                    <a:pt x="567" y="25"/>
                  </a:cubicBezTo>
                  <a:cubicBezTo>
                    <a:pt x="517" y="8"/>
                    <a:pt x="459" y="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4651762" y="4430219"/>
              <a:ext cx="60461" cy="25478"/>
            </a:xfrm>
            <a:custGeom>
              <a:avLst/>
              <a:gdLst/>
              <a:ahLst/>
              <a:cxnLst/>
              <a:rect l="l" t="t" r="r" b="b"/>
              <a:pathLst>
                <a:path w="2169" h="914" extrusionOk="0">
                  <a:moveTo>
                    <a:pt x="367" y="179"/>
                  </a:moveTo>
                  <a:cubicBezTo>
                    <a:pt x="868" y="246"/>
                    <a:pt x="1368" y="413"/>
                    <a:pt x="1835" y="680"/>
                  </a:cubicBezTo>
                  <a:cubicBezTo>
                    <a:pt x="1547" y="717"/>
                    <a:pt x="1283" y="736"/>
                    <a:pt x="1055" y="736"/>
                  </a:cubicBezTo>
                  <a:cubicBezTo>
                    <a:pt x="674" y="736"/>
                    <a:pt x="392" y="684"/>
                    <a:pt x="267" y="580"/>
                  </a:cubicBezTo>
                  <a:cubicBezTo>
                    <a:pt x="201" y="513"/>
                    <a:pt x="167" y="413"/>
                    <a:pt x="167" y="313"/>
                  </a:cubicBezTo>
                  <a:cubicBezTo>
                    <a:pt x="167" y="279"/>
                    <a:pt x="201" y="246"/>
                    <a:pt x="234" y="213"/>
                  </a:cubicBezTo>
                  <a:cubicBezTo>
                    <a:pt x="267" y="179"/>
                    <a:pt x="334" y="179"/>
                    <a:pt x="367" y="179"/>
                  </a:cubicBezTo>
                  <a:close/>
                  <a:moveTo>
                    <a:pt x="381" y="0"/>
                  </a:moveTo>
                  <a:cubicBezTo>
                    <a:pt x="295" y="0"/>
                    <a:pt x="222" y="14"/>
                    <a:pt x="167" y="46"/>
                  </a:cubicBezTo>
                  <a:cubicBezTo>
                    <a:pt x="67" y="113"/>
                    <a:pt x="34" y="179"/>
                    <a:pt x="34" y="279"/>
                  </a:cubicBezTo>
                  <a:cubicBezTo>
                    <a:pt x="0" y="446"/>
                    <a:pt x="67" y="580"/>
                    <a:pt x="167" y="680"/>
                  </a:cubicBezTo>
                  <a:cubicBezTo>
                    <a:pt x="401" y="846"/>
                    <a:pt x="701" y="913"/>
                    <a:pt x="1001" y="913"/>
                  </a:cubicBezTo>
                  <a:cubicBezTo>
                    <a:pt x="1368" y="880"/>
                    <a:pt x="1735" y="846"/>
                    <a:pt x="2102" y="780"/>
                  </a:cubicBezTo>
                  <a:cubicBezTo>
                    <a:pt x="2135" y="746"/>
                    <a:pt x="2169" y="746"/>
                    <a:pt x="2169" y="713"/>
                  </a:cubicBezTo>
                  <a:cubicBezTo>
                    <a:pt x="2169" y="680"/>
                    <a:pt x="2169" y="613"/>
                    <a:pt x="2135" y="613"/>
                  </a:cubicBezTo>
                  <a:cubicBezTo>
                    <a:pt x="1991" y="555"/>
                    <a:pt x="927"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4673142" y="4408225"/>
              <a:ext cx="38161" cy="43736"/>
            </a:xfrm>
            <a:custGeom>
              <a:avLst/>
              <a:gdLst/>
              <a:ahLst/>
              <a:cxnLst/>
              <a:rect l="l" t="t" r="r" b="b"/>
              <a:pathLst>
                <a:path w="1369" h="1569" extrusionOk="0">
                  <a:moveTo>
                    <a:pt x="468" y="168"/>
                  </a:moveTo>
                  <a:cubicBezTo>
                    <a:pt x="568" y="168"/>
                    <a:pt x="668" y="201"/>
                    <a:pt x="734" y="268"/>
                  </a:cubicBezTo>
                  <a:cubicBezTo>
                    <a:pt x="1001" y="568"/>
                    <a:pt x="1168" y="935"/>
                    <a:pt x="1201" y="1335"/>
                  </a:cubicBezTo>
                  <a:cubicBezTo>
                    <a:pt x="768" y="1102"/>
                    <a:pt x="201" y="501"/>
                    <a:pt x="267" y="268"/>
                  </a:cubicBezTo>
                  <a:cubicBezTo>
                    <a:pt x="267" y="234"/>
                    <a:pt x="267" y="168"/>
                    <a:pt x="401" y="168"/>
                  </a:cubicBezTo>
                  <a:close/>
                  <a:moveTo>
                    <a:pt x="401" y="1"/>
                  </a:moveTo>
                  <a:cubicBezTo>
                    <a:pt x="167" y="34"/>
                    <a:pt x="101" y="134"/>
                    <a:pt x="101" y="234"/>
                  </a:cubicBezTo>
                  <a:cubicBezTo>
                    <a:pt x="1" y="635"/>
                    <a:pt x="835" y="1402"/>
                    <a:pt x="1268" y="1569"/>
                  </a:cubicBezTo>
                  <a:lnTo>
                    <a:pt x="1335" y="1569"/>
                  </a:lnTo>
                  <a:cubicBezTo>
                    <a:pt x="1368" y="1535"/>
                    <a:pt x="1368" y="1502"/>
                    <a:pt x="1368" y="1502"/>
                  </a:cubicBezTo>
                  <a:cubicBezTo>
                    <a:pt x="1368" y="1435"/>
                    <a:pt x="1302" y="501"/>
                    <a:pt x="868" y="134"/>
                  </a:cubicBezTo>
                  <a:cubicBezTo>
                    <a:pt x="734" y="34"/>
                    <a:pt x="568" y="1"/>
                    <a:pt x="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4634088" y="2235161"/>
              <a:ext cx="424035" cy="43708"/>
            </a:xfrm>
            <a:custGeom>
              <a:avLst/>
              <a:gdLst/>
              <a:ahLst/>
              <a:cxnLst/>
              <a:rect l="l" t="t" r="r" b="b"/>
              <a:pathLst>
                <a:path w="15212" h="1568" extrusionOk="0">
                  <a:moveTo>
                    <a:pt x="234" y="0"/>
                  </a:moveTo>
                  <a:cubicBezTo>
                    <a:pt x="101" y="0"/>
                    <a:pt x="1" y="100"/>
                    <a:pt x="1" y="167"/>
                  </a:cubicBezTo>
                  <a:lnTo>
                    <a:pt x="101" y="1434"/>
                  </a:lnTo>
                  <a:cubicBezTo>
                    <a:pt x="134" y="1501"/>
                    <a:pt x="234" y="1568"/>
                    <a:pt x="368" y="1568"/>
                  </a:cubicBezTo>
                  <a:lnTo>
                    <a:pt x="14945" y="1568"/>
                  </a:lnTo>
                  <a:cubicBezTo>
                    <a:pt x="15078" y="1568"/>
                    <a:pt x="15211" y="1468"/>
                    <a:pt x="15178" y="1368"/>
                  </a:cubicBezTo>
                  <a:lnTo>
                    <a:pt x="14811" y="134"/>
                  </a:lnTo>
                  <a:cubicBezTo>
                    <a:pt x="14744" y="33"/>
                    <a:pt x="14644" y="0"/>
                    <a:pt x="145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4984655" y="2231425"/>
              <a:ext cx="23276" cy="52098"/>
            </a:xfrm>
            <a:custGeom>
              <a:avLst/>
              <a:gdLst/>
              <a:ahLst/>
              <a:cxnLst/>
              <a:rect l="l" t="t" r="r" b="b"/>
              <a:pathLst>
                <a:path w="835" h="1869" extrusionOk="0">
                  <a:moveTo>
                    <a:pt x="134" y="1"/>
                  </a:moveTo>
                  <a:cubicBezTo>
                    <a:pt x="34" y="1"/>
                    <a:pt x="0" y="67"/>
                    <a:pt x="0" y="101"/>
                  </a:cubicBezTo>
                  <a:lnTo>
                    <a:pt x="167" y="1769"/>
                  </a:lnTo>
                  <a:cubicBezTo>
                    <a:pt x="167" y="1835"/>
                    <a:pt x="234" y="1869"/>
                    <a:pt x="334" y="1869"/>
                  </a:cubicBezTo>
                  <a:lnTo>
                    <a:pt x="701" y="1869"/>
                  </a:lnTo>
                  <a:cubicBezTo>
                    <a:pt x="767" y="1869"/>
                    <a:pt x="834" y="1835"/>
                    <a:pt x="834" y="1769"/>
                  </a:cubicBezTo>
                  <a:lnTo>
                    <a:pt x="667" y="101"/>
                  </a:lnTo>
                  <a:cubicBezTo>
                    <a:pt x="667" y="67"/>
                    <a:pt x="567" y="1"/>
                    <a:pt x="501"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0"/>
            <p:cNvSpPr/>
            <p:nvPr/>
          </p:nvSpPr>
          <p:spPr>
            <a:xfrm>
              <a:off x="4664780" y="2231425"/>
              <a:ext cx="24196" cy="52098"/>
            </a:xfrm>
            <a:custGeom>
              <a:avLst/>
              <a:gdLst/>
              <a:ahLst/>
              <a:cxnLst/>
              <a:rect l="l" t="t" r="r" b="b"/>
              <a:pathLst>
                <a:path w="868" h="1869" extrusionOk="0">
                  <a:moveTo>
                    <a:pt x="134" y="1"/>
                  </a:moveTo>
                  <a:cubicBezTo>
                    <a:pt x="34" y="1"/>
                    <a:pt x="0" y="67"/>
                    <a:pt x="0" y="101"/>
                  </a:cubicBezTo>
                  <a:lnTo>
                    <a:pt x="167" y="1769"/>
                  </a:lnTo>
                  <a:cubicBezTo>
                    <a:pt x="201" y="1835"/>
                    <a:pt x="267" y="1869"/>
                    <a:pt x="334" y="1869"/>
                  </a:cubicBezTo>
                  <a:lnTo>
                    <a:pt x="734" y="1869"/>
                  </a:lnTo>
                  <a:cubicBezTo>
                    <a:pt x="801" y="1869"/>
                    <a:pt x="868" y="1835"/>
                    <a:pt x="834" y="1769"/>
                  </a:cubicBezTo>
                  <a:lnTo>
                    <a:pt x="668" y="101"/>
                  </a:lnTo>
                  <a:cubicBezTo>
                    <a:pt x="668" y="67"/>
                    <a:pt x="601" y="1"/>
                    <a:pt x="501"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0"/>
            <p:cNvSpPr/>
            <p:nvPr/>
          </p:nvSpPr>
          <p:spPr>
            <a:xfrm>
              <a:off x="4823784" y="2231425"/>
              <a:ext cx="24196" cy="52098"/>
            </a:xfrm>
            <a:custGeom>
              <a:avLst/>
              <a:gdLst/>
              <a:ahLst/>
              <a:cxnLst/>
              <a:rect l="l" t="t" r="r" b="b"/>
              <a:pathLst>
                <a:path w="868" h="1869" extrusionOk="0">
                  <a:moveTo>
                    <a:pt x="134" y="1"/>
                  </a:moveTo>
                  <a:cubicBezTo>
                    <a:pt x="67" y="1"/>
                    <a:pt x="0" y="67"/>
                    <a:pt x="34" y="101"/>
                  </a:cubicBezTo>
                  <a:lnTo>
                    <a:pt x="201" y="1769"/>
                  </a:lnTo>
                  <a:cubicBezTo>
                    <a:pt x="201" y="1835"/>
                    <a:pt x="267" y="1869"/>
                    <a:pt x="334" y="1869"/>
                  </a:cubicBezTo>
                  <a:lnTo>
                    <a:pt x="734" y="1869"/>
                  </a:lnTo>
                  <a:cubicBezTo>
                    <a:pt x="801" y="1869"/>
                    <a:pt x="868" y="1835"/>
                    <a:pt x="868" y="1769"/>
                  </a:cubicBezTo>
                  <a:lnTo>
                    <a:pt x="668" y="101"/>
                  </a:lnTo>
                  <a:cubicBezTo>
                    <a:pt x="668" y="67"/>
                    <a:pt x="601" y="1"/>
                    <a:pt x="534"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0"/>
            <p:cNvSpPr/>
            <p:nvPr/>
          </p:nvSpPr>
          <p:spPr>
            <a:xfrm>
              <a:off x="4807978" y="1322950"/>
              <a:ext cx="17701" cy="10732"/>
            </a:xfrm>
            <a:custGeom>
              <a:avLst/>
              <a:gdLst/>
              <a:ahLst/>
              <a:cxnLst/>
              <a:rect l="l" t="t" r="r" b="b"/>
              <a:pathLst>
                <a:path w="635" h="385" extrusionOk="0">
                  <a:moveTo>
                    <a:pt x="0" y="1"/>
                  </a:moveTo>
                  <a:cubicBezTo>
                    <a:pt x="0" y="1"/>
                    <a:pt x="150" y="385"/>
                    <a:pt x="415" y="385"/>
                  </a:cubicBezTo>
                  <a:cubicBezTo>
                    <a:pt x="481" y="385"/>
                    <a:pt x="554" y="361"/>
                    <a:pt x="634" y="301"/>
                  </a:cubicBez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p:nvPr/>
          </p:nvSpPr>
          <p:spPr>
            <a:xfrm>
              <a:off x="4524369" y="1639118"/>
              <a:ext cx="753182" cy="2219519"/>
            </a:xfrm>
            <a:custGeom>
              <a:avLst/>
              <a:gdLst/>
              <a:ahLst/>
              <a:cxnLst/>
              <a:rect l="l" t="t" r="r" b="b"/>
              <a:pathLst>
                <a:path w="27020" h="79624" extrusionOk="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4524369" y="1639118"/>
              <a:ext cx="753182" cy="2219519"/>
            </a:xfrm>
            <a:custGeom>
              <a:avLst/>
              <a:gdLst/>
              <a:ahLst/>
              <a:cxnLst/>
              <a:rect l="l" t="t" r="r" b="b"/>
              <a:pathLst>
                <a:path w="27020" h="79624" extrusionOk="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4900972" y="2184928"/>
              <a:ext cx="181327" cy="65283"/>
            </a:xfrm>
            <a:custGeom>
              <a:avLst/>
              <a:gdLst/>
              <a:ahLst/>
              <a:cxnLst/>
              <a:rect l="l" t="t" r="r" b="b"/>
              <a:pathLst>
                <a:path w="6505" h="2342" extrusionOk="0">
                  <a:moveTo>
                    <a:pt x="0" y="1"/>
                  </a:moveTo>
                  <a:cubicBezTo>
                    <a:pt x="33" y="701"/>
                    <a:pt x="134" y="1402"/>
                    <a:pt x="334" y="2069"/>
                  </a:cubicBezTo>
                  <a:cubicBezTo>
                    <a:pt x="941" y="2272"/>
                    <a:pt x="2260" y="2342"/>
                    <a:pt x="3584" y="2342"/>
                  </a:cubicBezTo>
                  <a:cubicBezTo>
                    <a:pt x="4658" y="2342"/>
                    <a:pt x="5736" y="2296"/>
                    <a:pt x="6438" y="2236"/>
                  </a:cubicBezTo>
                  <a:lnTo>
                    <a:pt x="6405" y="2136"/>
                  </a:lnTo>
                  <a:lnTo>
                    <a:pt x="6505" y="1135"/>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0"/>
            <p:cNvSpPr/>
            <p:nvPr/>
          </p:nvSpPr>
          <p:spPr>
            <a:xfrm>
              <a:off x="5065551" y="1832521"/>
              <a:ext cx="54886" cy="204603"/>
            </a:xfrm>
            <a:custGeom>
              <a:avLst/>
              <a:gdLst/>
              <a:ahLst/>
              <a:cxnLst/>
              <a:rect l="l" t="t" r="r" b="b"/>
              <a:pathLst>
                <a:path w="1969" h="7340" extrusionOk="0">
                  <a:moveTo>
                    <a:pt x="0" y="0"/>
                  </a:moveTo>
                  <a:cubicBezTo>
                    <a:pt x="0" y="1935"/>
                    <a:pt x="367" y="5204"/>
                    <a:pt x="1301" y="7339"/>
                  </a:cubicBezTo>
                  <a:cubicBezTo>
                    <a:pt x="1535" y="5104"/>
                    <a:pt x="1768" y="3003"/>
                    <a:pt x="1968" y="1168"/>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0"/>
            <p:cNvSpPr/>
            <p:nvPr/>
          </p:nvSpPr>
          <p:spPr>
            <a:xfrm>
              <a:off x="4809846" y="1689546"/>
              <a:ext cx="85548" cy="2086360"/>
            </a:xfrm>
            <a:custGeom>
              <a:avLst/>
              <a:gdLst/>
              <a:ahLst/>
              <a:cxnLst/>
              <a:rect l="l" t="t" r="r" b="b"/>
              <a:pathLst>
                <a:path w="3069" h="74847" extrusionOk="0">
                  <a:moveTo>
                    <a:pt x="517" y="1"/>
                  </a:moveTo>
                  <a:cubicBezTo>
                    <a:pt x="459" y="1"/>
                    <a:pt x="400" y="42"/>
                    <a:pt x="400" y="126"/>
                  </a:cubicBezTo>
                  <a:cubicBezTo>
                    <a:pt x="400" y="193"/>
                    <a:pt x="134" y="6731"/>
                    <a:pt x="67" y="20707"/>
                  </a:cubicBezTo>
                  <a:cubicBezTo>
                    <a:pt x="0" y="43724"/>
                    <a:pt x="2802" y="74446"/>
                    <a:pt x="2835" y="74746"/>
                  </a:cubicBezTo>
                  <a:cubicBezTo>
                    <a:pt x="2835" y="74813"/>
                    <a:pt x="2902" y="74846"/>
                    <a:pt x="2936" y="74846"/>
                  </a:cubicBezTo>
                  <a:lnTo>
                    <a:pt x="2969" y="74846"/>
                  </a:lnTo>
                  <a:cubicBezTo>
                    <a:pt x="3036" y="74846"/>
                    <a:pt x="3069" y="74779"/>
                    <a:pt x="3069" y="74713"/>
                  </a:cubicBezTo>
                  <a:cubicBezTo>
                    <a:pt x="3036" y="74412"/>
                    <a:pt x="234" y="43724"/>
                    <a:pt x="300" y="20707"/>
                  </a:cubicBezTo>
                  <a:cubicBezTo>
                    <a:pt x="367" y="6731"/>
                    <a:pt x="634" y="193"/>
                    <a:pt x="634" y="126"/>
                  </a:cubicBezTo>
                  <a:cubicBezTo>
                    <a:pt x="634" y="42"/>
                    <a:pt x="576" y="1"/>
                    <a:pt x="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0"/>
            <p:cNvSpPr/>
            <p:nvPr/>
          </p:nvSpPr>
          <p:spPr>
            <a:xfrm>
              <a:off x="4959372" y="2231537"/>
              <a:ext cx="132239" cy="141243"/>
            </a:xfrm>
            <a:custGeom>
              <a:avLst/>
              <a:gdLst/>
              <a:ahLst/>
              <a:cxnLst/>
              <a:rect l="l" t="t" r="r" b="b"/>
              <a:pathLst>
                <a:path w="4744" h="5067" extrusionOk="0">
                  <a:moveTo>
                    <a:pt x="142" y="0"/>
                  </a:moveTo>
                  <a:cubicBezTo>
                    <a:pt x="67" y="0"/>
                    <a:pt x="0" y="64"/>
                    <a:pt x="40" y="163"/>
                  </a:cubicBezTo>
                  <a:cubicBezTo>
                    <a:pt x="874" y="2298"/>
                    <a:pt x="2475" y="4033"/>
                    <a:pt x="4543" y="5067"/>
                  </a:cubicBezTo>
                  <a:lnTo>
                    <a:pt x="4610" y="5067"/>
                  </a:lnTo>
                  <a:cubicBezTo>
                    <a:pt x="4643" y="5067"/>
                    <a:pt x="4677" y="5034"/>
                    <a:pt x="4710" y="5000"/>
                  </a:cubicBezTo>
                  <a:cubicBezTo>
                    <a:pt x="4743" y="4934"/>
                    <a:pt x="4710" y="4867"/>
                    <a:pt x="4643" y="4833"/>
                  </a:cubicBezTo>
                  <a:cubicBezTo>
                    <a:pt x="2642" y="3833"/>
                    <a:pt x="1107" y="2165"/>
                    <a:pt x="273" y="97"/>
                  </a:cubicBezTo>
                  <a:cubicBezTo>
                    <a:pt x="247" y="29"/>
                    <a:pt x="192" y="0"/>
                    <a:pt x="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0"/>
            <p:cNvSpPr/>
            <p:nvPr/>
          </p:nvSpPr>
          <p:spPr>
            <a:xfrm>
              <a:off x="4513218" y="1905054"/>
              <a:ext cx="349553" cy="396187"/>
            </a:xfrm>
            <a:custGeom>
              <a:avLst/>
              <a:gdLst/>
              <a:ahLst/>
              <a:cxnLst/>
              <a:rect l="l" t="t" r="r" b="b"/>
              <a:pathLst>
                <a:path w="12540" h="14213" extrusionOk="0">
                  <a:moveTo>
                    <a:pt x="734" y="0"/>
                  </a:moveTo>
                  <a:cubicBezTo>
                    <a:pt x="334" y="0"/>
                    <a:pt x="0" y="367"/>
                    <a:pt x="67" y="768"/>
                  </a:cubicBezTo>
                  <a:lnTo>
                    <a:pt x="1735" y="13443"/>
                  </a:lnTo>
                  <a:cubicBezTo>
                    <a:pt x="1801" y="13877"/>
                    <a:pt x="2135" y="14210"/>
                    <a:pt x="2602" y="14210"/>
                  </a:cubicBezTo>
                  <a:lnTo>
                    <a:pt x="11809" y="14210"/>
                  </a:lnTo>
                  <a:cubicBezTo>
                    <a:pt x="11826" y="14212"/>
                    <a:pt x="11842" y="14212"/>
                    <a:pt x="11859" y="14212"/>
                  </a:cubicBezTo>
                  <a:cubicBezTo>
                    <a:pt x="12265" y="14212"/>
                    <a:pt x="12540" y="13828"/>
                    <a:pt x="12476" y="13443"/>
                  </a:cubicBezTo>
                  <a:lnTo>
                    <a:pt x="10841" y="768"/>
                  </a:lnTo>
                  <a:cubicBezTo>
                    <a:pt x="10775" y="334"/>
                    <a:pt x="10408" y="34"/>
                    <a:pt x="9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0"/>
            <p:cNvSpPr/>
            <p:nvPr/>
          </p:nvSpPr>
          <p:spPr>
            <a:xfrm>
              <a:off x="4843297" y="2037102"/>
              <a:ext cx="88364" cy="118775"/>
            </a:xfrm>
            <a:custGeom>
              <a:avLst/>
              <a:gdLst/>
              <a:ahLst/>
              <a:cxnLst/>
              <a:rect l="l" t="t" r="r" b="b"/>
              <a:pathLst>
                <a:path w="3170" h="4261" extrusionOk="0">
                  <a:moveTo>
                    <a:pt x="201" y="0"/>
                  </a:moveTo>
                  <a:lnTo>
                    <a:pt x="1" y="3569"/>
                  </a:lnTo>
                  <a:cubicBezTo>
                    <a:pt x="1" y="3569"/>
                    <a:pt x="1126" y="4260"/>
                    <a:pt x="2222" y="4260"/>
                  </a:cubicBezTo>
                  <a:cubicBezTo>
                    <a:pt x="2551" y="4260"/>
                    <a:pt x="2877" y="4198"/>
                    <a:pt x="3170" y="4036"/>
                  </a:cubicBezTo>
                  <a:lnTo>
                    <a:pt x="2936" y="2602"/>
                  </a:lnTo>
                  <a:lnTo>
                    <a:pt x="201"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0"/>
            <p:cNvSpPr/>
            <p:nvPr/>
          </p:nvSpPr>
          <p:spPr>
            <a:xfrm>
              <a:off x="4594114" y="2238868"/>
              <a:ext cx="72559" cy="133912"/>
            </a:xfrm>
            <a:custGeom>
              <a:avLst/>
              <a:gdLst/>
              <a:ahLst/>
              <a:cxnLst/>
              <a:rect l="l" t="t" r="r" b="b"/>
              <a:pathLst>
                <a:path w="2603" h="4804" extrusionOk="0">
                  <a:moveTo>
                    <a:pt x="2502" y="1"/>
                  </a:moveTo>
                  <a:cubicBezTo>
                    <a:pt x="2435" y="1"/>
                    <a:pt x="2369" y="34"/>
                    <a:pt x="2369" y="101"/>
                  </a:cubicBezTo>
                  <a:cubicBezTo>
                    <a:pt x="2035" y="1802"/>
                    <a:pt x="1234" y="3370"/>
                    <a:pt x="34" y="4604"/>
                  </a:cubicBezTo>
                  <a:cubicBezTo>
                    <a:pt x="0" y="4637"/>
                    <a:pt x="0" y="4704"/>
                    <a:pt x="34" y="4771"/>
                  </a:cubicBezTo>
                  <a:cubicBezTo>
                    <a:pt x="67" y="4771"/>
                    <a:pt x="100" y="4804"/>
                    <a:pt x="134" y="4804"/>
                  </a:cubicBezTo>
                  <a:cubicBezTo>
                    <a:pt x="167" y="4804"/>
                    <a:pt x="200" y="4771"/>
                    <a:pt x="234" y="4771"/>
                  </a:cubicBezTo>
                  <a:cubicBezTo>
                    <a:pt x="2335" y="2469"/>
                    <a:pt x="2602" y="234"/>
                    <a:pt x="2602" y="134"/>
                  </a:cubicBezTo>
                  <a:cubicBezTo>
                    <a:pt x="2602" y="67"/>
                    <a:pt x="2569" y="1"/>
                    <a:pt x="2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0"/>
            <p:cNvSpPr/>
            <p:nvPr/>
          </p:nvSpPr>
          <p:spPr>
            <a:xfrm>
              <a:off x="4767056" y="2029659"/>
              <a:ext cx="90231" cy="114399"/>
            </a:xfrm>
            <a:custGeom>
              <a:avLst/>
              <a:gdLst/>
              <a:ahLst/>
              <a:cxnLst/>
              <a:rect l="l" t="t" r="r" b="b"/>
              <a:pathLst>
                <a:path w="3237" h="4104" extrusionOk="0">
                  <a:moveTo>
                    <a:pt x="34" y="0"/>
                  </a:moveTo>
                  <a:lnTo>
                    <a:pt x="1" y="2969"/>
                  </a:lnTo>
                  <a:lnTo>
                    <a:pt x="3236" y="4103"/>
                  </a:lnTo>
                  <a:lnTo>
                    <a:pt x="3236" y="4103"/>
                  </a:lnTo>
                  <a:lnTo>
                    <a:pt x="2936" y="267"/>
                  </a:lnTo>
                  <a:lnTo>
                    <a:pt x="3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0"/>
            <p:cNvSpPr/>
            <p:nvPr/>
          </p:nvSpPr>
          <p:spPr>
            <a:xfrm>
              <a:off x="4881431" y="1664207"/>
              <a:ext cx="390557" cy="570378"/>
            </a:xfrm>
            <a:custGeom>
              <a:avLst/>
              <a:gdLst/>
              <a:ahLst/>
              <a:cxnLst/>
              <a:rect l="l" t="t" r="r" b="b"/>
              <a:pathLst>
                <a:path w="14011" h="20462" extrusionOk="0">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0"/>
            <p:cNvSpPr/>
            <p:nvPr/>
          </p:nvSpPr>
          <p:spPr>
            <a:xfrm>
              <a:off x="4881431" y="1664207"/>
              <a:ext cx="390557" cy="570378"/>
            </a:xfrm>
            <a:custGeom>
              <a:avLst/>
              <a:gdLst/>
              <a:ahLst/>
              <a:cxnLst/>
              <a:rect l="l" t="t" r="r" b="b"/>
              <a:pathLst>
                <a:path w="14011" h="20462" extrusionOk="0">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0"/>
            <p:cNvSpPr/>
            <p:nvPr/>
          </p:nvSpPr>
          <p:spPr>
            <a:xfrm>
              <a:off x="4832146" y="1630728"/>
              <a:ext cx="155319" cy="163682"/>
            </a:xfrm>
            <a:custGeom>
              <a:avLst/>
              <a:gdLst/>
              <a:ahLst/>
              <a:cxnLst/>
              <a:rect l="l" t="t" r="r" b="b"/>
              <a:pathLst>
                <a:path w="5572" h="5872" extrusionOk="0">
                  <a:moveTo>
                    <a:pt x="3903" y="1"/>
                  </a:moveTo>
                  <a:cubicBezTo>
                    <a:pt x="2736" y="935"/>
                    <a:pt x="1435" y="1702"/>
                    <a:pt x="1" y="2236"/>
                  </a:cubicBezTo>
                  <a:cubicBezTo>
                    <a:pt x="1035" y="3170"/>
                    <a:pt x="1068" y="5872"/>
                    <a:pt x="1068" y="5872"/>
                  </a:cubicBezTo>
                  <a:cubicBezTo>
                    <a:pt x="1068" y="5872"/>
                    <a:pt x="5571" y="2569"/>
                    <a:pt x="5405" y="268"/>
                  </a:cubicBezTo>
                  <a:cubicBezTo>
                    <a:pt x="4938" y="101"/>
                    <a:pt x="4437"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0"/>
            <p:cNvSpPr/>
            <p:nvPr/>
          </p:nvSpPr>
          <p:spPr>
            <a:xfrm>
              <a:off x="4697311" y="1635690"/>
              <a:ext cx="115347" cy="142915"/>
            </a:xfrm>
            <a:custGeom>
              <a:avLst/>
              <a:gdLst/>
              <a:ahLst/>
              <a:cxnLst/>
              <a:rect l="l" t="t" r="r" b="b"/>
              <a:pathLst>
                <a:path w="4138" h="5127" extrusionOk="0">
                  <a:moveTo>
                    <a:pt x="2069" y="0"/>
                  </a:moveTo>
                  <a:cubicBezTo>
                    <a:pt x="1770" y="0"/>
                    <a:pt x="1473" y="52"/>
                    <a:pt x="1202" y="157"/>
                  </a:cubicBezTo>
                  <a:cubicBezTo>
                    <a:pt x="1" y="2391"/>
                    <a:pt x="2603" y="5127"/>
                    <a:pt x="2603" y="5127"/>
                  </a:cubicBezTo>
                  <a:cubicBezTo>
                    <a:pt x="2603" y="5127"/>
                    <a:pt x="3103" y="2925"/>
                    <a:pt x="4137" y="1991"/>
                  </a:cubicBezTo>
                  <a:cubicBezTo>
                    <a:pt x="3337" y="1658"/>
                    <a:pt x="2736" y="924"/>
                    <a:pt x="2603" y="56"/>
                  </a:cubicBezTo>
                  <a:cubicBezTo>
                    <a:pt x="2428" y="19"/>
                    <a:pt x="2248" y="0"/>
                    <a:pt x="20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0"/>
            <p:cNvSpPr/>
            <p:nvPr/>
          </p:nvSpPr>
          <p:spPr>
            <a:xfrm>
              <a:off x="4714064" y="1165869"/>
              <a:ext cx="190637" cy="198944"/>
            </a:xfrm>
            <a:custGeom>
              <a:avLst/>
              <a:gdLst/>
              <a:ahLst/>
              <a:cxnLst/>
              <a:rect l="l" t="t" r="r" b="b"/>
              <a:pathLst>
                <a:path w="6839" h="7137" extrusionOk="0">
                  <a:moveTo>
                    <a:pt x="3217" y="1"/>
                  </a:moveTo>
                  <a:cubicBezTo>
                    <a:pt x="2566" y="1"/>
                    <a:pt x="1810" y="486"/>
                    <a:pt x="934" y="1700"/>
                  </a:cubicBezTo>
                  <a:cubicBezTo>
                    <a:pt x="0" y="3034"/>
                    <a:pt x="5104" y="6636"/>
                    <a:pt x="6839" y="7137"/>
                  </a:cubicBezTo>
                  <a:cubicBezTo>
                    <a:pt x="6402" y="5417"/>
                    <a:pt x="5393" y="1"/>
                    <a:pt x="3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0"/>
            <p:cNvSpPr/>
            <p:nvPr/>
          </p:nvSpPr>
          <p:spPr>
            <a:xfrm>
              <a:off x="4765189" y="1267087"/>
              <a:ext cx="117186" cy="139570"/>
            </a:xfrm>
            <a:custGeom>
              <a:avLst/>
              <a:gdLst/>
              <a:ahLst/>
              <a:cxnLst/>
              <a:rect l="l" t="t" r="r" b="b"/>
              <a:pathLst>
                <a:path w="4204" h="5007" extrusionOk="0">
                  <a:moveTo>
                    <a:pt x="2369" y="203"/>
                  </a:moveTo>
                  <a:cubicBezTo>
                    <a:pt x="2436" y="203"/>
                    <a:pt x="2503" y="203"/>
                    <a:pt x="2603" y="237"/>
                  </a:cubicBezTo>
                  <a:cubicBezTo>
                    <a:pt x="3470" y="404"/>
                    <a:pt x="3970" y="1604"/>
                    <a:pt x="3704" y="2839"/>
                  </a:cubicBezTo>
                  <a:cubicBezTo>
                    <a:pt x="3463" y="3984"/>
                    <a:pt x="2677" y="4802"/>
                    <a:pt x="1888" y="4802"/>
                  </a:cubicBezTo>
                  <a:cubicBezTo>
                    <a:pt x="1804" y="4802"/>
                    <a:pt x="1719" y="4793"/>
                    <a:pt x="1635" y="4773"/>
                  </a:cubicBezTo>
                  <a:cubicBezTo>
                    <a:pt x="735" y="4573"/>
                    <a:pt x="234" y="3406"/>
                    <a:pt x="501" y="2171"/>
                  </a:cubicBezTo>
                  <a:cubicBezTo>
                    <a:pt x="768" y="1037"/>
                    <a:pt x="1569" y="203"/>
                    <a:pt x="2369" y="203"/>
                  </a:cubicBezTo>
                  <a:close/>
                  <a:moveTo>
                    <a:pt x="2325" y="1"/>
                  </a:moveTo>
                  <a:cubicBezTo>
                    <a:pt x="1423" y="1"/>
                    <a:pt x="537" y="878"/>
                    <a:pt x="268" y="2105"/>
                  </a:cubicBezTo>
                  <a:cubicBezTo>
                    <a:pt x="1" y="3472"/>
                    <a:pt x="568" y="4773"/>
                    <a:pt x="1569" y="4973"/>
                  </a:cubicBezTo>
                  <a:cubicBezTo>
                    <a:pt x="1669" y="5007"/>
                    <a:pt x="1736" y="5007"/>
                    <a:pt x="1836" y="5007"/>
                  </a:cubicBezTo>
                  <a:cubicBezTo>
                    <a:pt x="2770" y="5007"/>
                    <a:pt x="3637" y="4140"/>
                    <a:pt x="3904" y="2905"/>
                  </a:cubicBezTo>
                  <a:cubicBezTo>
                    <a:pt x="4204" y="1538"/>
                    <a:pt x="3637" y="237"/>
                    <a:pt x="2636" y="37"/>
                  </a:cubicBezTo>
                  <a:cubicBezTo>
                    <a:pt x="2533" y="12"/>
                    <a:pt x="2429" y="1"/>
                    <a:pt x="23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0"/>
            <p:cNvSpPr/>
            <p:nvPr/>
          </p:nvSpPr>
          <p:spPr>
            <a:xfrm>
              <a:off x="4652682" y="1250556"/>
              <a:ext cx="117186" cy="140295"/>
            </a:xfrm>
            <a:custGeom>
              <a:avLst/>
              <a:gdLst/>
              <a:ahLst/>
              <a:cxnLst/>
              <a:rect l="l" t="t" r="r" b="b"/>
              <a:pathLst>
                <a:path w="4204" h="5033" extrusionOk="0">
                  <a:moveTo>
                    <a:pt x="2369" y="196"/>
                  </a:moveTo>
                  <a:cubicBezTo>
                    <a:pt x="2436" y="196"/>
                    <a:pt x="2503" y="229"/>
                    <a:pt x="2603" y="229"/>
                  </a:cubicBezTo>
                  <a:cubicBezTo>
                    <a:pt x="3470" y="429"/>
                    <a:pt x="3970" y="1597"/>
                    <a:pt x="3703" y="2831"/>
                  </a:cubicBezTo>
                  <a:cubicBezTo>
                    <a:pt x="3462" y="3976"/>
                    <a:pt x="2677" y="4795"/>
                    <a:pt x="1863" y="4795"/>
                  </a:cubicBezTo>
                  <a:cubicBezTo>
                    <a:pt x="1776" y="4795"/>
                    <a:pt x="1689" y="4785"/>
                    <a:pt x="1602" y="4766"/>
                  </a:cubicBezTo>
                  <a:cubicBezTo>
                    <a:pt x="735" y="4599"/>
                    <a:pt x="234" y="3398"/>
                    <a:pt x="501" y="2164"/>
                  </a:cubicBezTo>
                  <a:cubicBezTo>
                    <a:pt x="635" y="1564"/>
                    <a:pt x="901" y="1063"/>
                    <a:pt x="1335" y="630"/>
                  </a:cubicBezTo>
                  <a:cubicBezTo>
                    <a:pt x="1602" y="363"/>
                    <a:pt x="1969" y="229"/>
                    <a:pt x="2369" y="196"/>
                  </a:cubicBezTo>
                  <a:close/>
                  <a:moveTo>
                    <a:pt x="2333" y="1"/>
                  </a:moveTo>
                  <a:cubicBezTo>
                    <a:pt x="1906" y="1"/>
                    <a:pt x="1499" y="172"/>
                    <a:pt x="1202" y="496"/>
                  </a:cubicBezTo>
                  <a:cubicBezTo>
                    <a:pt x="735" y="930"/>
                    <a:pt x="434" y="1497"/>
                    <a:pt x="301" y="2097"/>
                  </a:cubicBezTo>
                  <a:cubicBezTo>
                    <a:pt x="1" y="3498"/>
                    <a:pt x="568" y="4766"/>
                    <a:pt x="1569" y="4999"/>
                  </a:cubicBezTo>
                  <a:cubicBezTo>
                    <a:pt x="1669" y="4999"/>
                    <a:pt x="1769" y="5033"/>
                    <a:pt x="1869" y="5033"/>
                  </a:cubicBezTo>
                  <a:cubicBezTo>
                    <a:pt x="2769" y="5033"/>
                    <a:pt x="3670" y="4132"/>
                    <a:pt x="3937" y="2898"/>
                  </a:cubicBezTo>
                  <a:cubicBezTo>
                    <a:pt x="4204" y="1530"/>
                    <a:pt x="3637" y="229"/>
                    <a:pt x="2636" y="29"/>
                  </a:cubicBezTo>
                  <a:cubicBezTo>
                    <a:pt x="2535" y="10"/>
                    <a:pt x="2433" y="1"/>
                    <a:pt x="2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p:nvPr/>
          </p:nvSpPr>
          <p:spPr>
            <a:xfrm>
              <a:off x="4755906" y="1325515"/>
              <a:ext cx="22328" cy="11429"/>
            </a:xfrm>
            <a:custGeom>
              <a:avLst/>
              <a:gdLst/>
              <a:ahLst/>
              <a:cxnLst/>
              <a:rect l="l" t="t" r="r" b="b"/>
              <a:pathLst>
                <a:path w="801" h="410" extrusionOk="0">
                  <a:moveTo>
                    <a:pt x="219" y="0"/>
                  </a:moveTo>
                  <a:cubicBezTo>
                    <a:pt x="179" y="0"/>
                    <a:pt x="139" y="3"/>
                    <a:pt x="100" y="9"/>
                  </a:cubicBezTo>
                  <a:cubicBezTo>
                    <a:pt x="34" y="9"/>
                    <a:pt x="0" y="75"/>
                    <a:pt x="34" y="109"/>
                  </a:cubicBezTo>
                  <a:cubicBezTo>
                    <a:pt x="34" y="176"/>
                    <a:pt x="100" y="209"/>
                    <a:pt x="134" y="209"/>
                  </a:cubicBezTo>
                  <a:cubicBezTo>
                    <a:pt x="162" y="203"/>
                    <a:pt x="191" y="200"/>
                    <a:pt x="220" y="200"/>
                  </a:cubicBezTo>
                  <a:cubicBezTo>
                    <a:pt x="357" y="200"/>
                    <a:pt x="490" y="265"/>
                    <a:pt x="601" y="376"/>
                  </a:cubicBezTo>
                  <a:cubicBezTo>
                    <a:pt x="601" y="376"/>
                    <a:pt x="634" y="409"/>
                    <a:pt x="668" y="409"/>
                  </a:cubicBezTo>
                  <a:cubicBezTo>
                    <a:pt x="701" y="409"/>
                    <a:pt x="734" y="409"/>
                    <a:pt x="768" y="376"/>
                  </a:cubicBezTo>
                  <a:cubicBezTo>
                    <a:pt x="801" y="342"/>
                    <a:pt x="801" y="276"/>
                    <a:pt x="768" y="209"/>
                  </a:cubicBezTo>
                  <a:cubicBezTo>
                    <a:pt x="629" y="70"/>
                    <a:pt x="420" y="0"/>
                    <a:pt x="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11241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7"/>
          <p:cNvSpPr txBox="1">
            <a:spLocks noGrp="1"/>
          </p:cNvSpPr>
          <p:nvPr>
            <p:ph type="title"/>
          </p:nvPr>
        </p:nvSpPr>
        <p:spPr>
          <a:xfrm>
            <a:off x="720000" y="390930"/>
            <a:ext cx="7704000" cy="612600"/>
          </a:xfrm>
          <a:prstGeom prst="rect">
            <a:avLst/>
          </a:prstGeom>
        </p:spPr>
        <p:txBody>
          <a:bodyPr spcFirstLastPara="1" wrap="square" lIns="91425" tIns="91425" rIns="91425" bIns="91425" anchor="t" anchorCtr="0">
            <a:noAutofit/>
          </a:bodyPr>
          <a:lstStyle/>
          <a:p>
            <a:pPr lvl="0"/>
            <a:r>
              <a:rPr lang="en-US" dirty="0"/>
              <a:t>Min-max algorithm
</a:t>
            </a:r>
            <a:endParaRPr dirty="0"/>
          </a:p>
        </p:txBody>
      </p:sp>
      <p:sp>
        <p:nvSpPr>
          <p:cNvPr id="230" name="Google Shape;230;p27"/>
          <p:cNvSpPr txBox="1">
            <a:spLocks noGrp="1"/>
          </p:cNvSpPr>
          <p:nvPr>
            <p:ph type="body" idx="1"/>
          </p:nvPr>
        </p:nvSpPr>
        <p:spPr>
          <a:xfrm>
            <a:off x="621299" y="1086570"/>
            <a:ext cx="7703999" cy="3666000"/>
          </a:xfrm>
          <a:prstGeom prst="rect">
            <a:avLst/>
          </a:prstGeom>
        </p:spPr>
        <p:txBody>
          <a:bodyPr spcFirstLastPara="1" wrap="square" lIns="91425" tIns="91425" rIns="91425" bIns="91425" anchor="t" anchorCtr="0">
            <a:noAutofit/>
          </a:bodyPr>
          <a:lstStyle/>
          <a:p>
            <a:pPr marL="0" lvl="0" indent="0" algn="just">
              <a:lnSpc>
                <a:spcPct val="200000"/>
              </a:lnSpc>
              <a:buNone/>
            </a:pPr>
            <a:r>
              <a:rPr lang="en-US" dirty="0">
                <a:solidFill>
                  <a:srgbClr val="010101"/>
                </a:solidFill>
                <a:latin typeface="Montserrat" panose="00000500000000000000" pitchFamily="2" charset="0"/>
              </a:rPr>
              <a:t>The minimax algorithm in simple words consists of choosing the best movement for the computer, assuming that the opponent will choose one that can harm him, to choose the best option this algorithm performs a search tree with all the possible movements, then goes through the entire tree of solutions of the game from a given state,  that is, according to the boxes that have already been filled. Therefore, minimax will run every time it is time to move the AI.
</a:t>
            </a:r>
            <a:endParaRPr lang="en-US" dirty="0"/>
          </a:p>
        </p:txBody>
      </p:sp>
    </p:spTree>
  </p:cSld>
  <p:clrMapOvr>
    <a:masterClrMapping/>
  </p:clrMapOvr>
</p:sld>
</file>

<file path=ppt/theme/theme1.xml><?xml version="1.0" encoding="utf-8"?>
<a:theme xmlns:a="http://schemas.openxmlformats.org/drawingml/2006/main" name="Robotic Workshop by Slidesgo">
  <a:themeElements>
    <a:clrScheme name="Simple Light">
      <a:dk1>
        <a:srgbClr val="263238"/>
      </a:dk1>
      <a:lt1>
        <a:srgbClr val="FFFFFF"/>
      </a:lt1>
      <a:dk2>
        <a:srgbClr val="C7F9CC"/>
      </a:dk2>
      <a:lt2>
        <a:srgbClr val="80ED99"/>
      </a:lt2>
      <a:accent1>
        <a:srgbClr val="1A2327"/>
      </a:accent1>
      <a:accent2>
        <a:srgbClr val="58DD76"/>
      </a:accent2>
      <a:accent3>
        <a:srgbClr val="C7F9CC"/>
      </a:accent3>
      <a:accent4>
        <a:srgbClr val="80ED99"/>
      </a:accent4>
      <a:accent5>
        <a:srgbClr val="263238"/>
      </a:accent5>
      <a:accent6>
        <a:srgbClr val="FDFDFD"/>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642</TotalTime>
  <Words>805</Words>
  <Application>Microsoft Office PowerPoint</Application>
  <PresentationFormat>On-screen Show (16:9)</PresentationFormat>
  <Paragraphs>56</Paragraphs>
  <Slides>13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Palanquin Dark</vt:lpstr>
      <vt:lpstr>Poppins</vt:lpstr>
      <vt:lpstr>Poppins Black</vt:lpstr>
      <vt:lpstr>Montserrat</vt:lpstr>
      <vt:lpstr>Robotic Workshop by Slidesgo</vt:lpstr>
      <vt:lpstr>Search methods for human - machine games
</vt:lpstr>
      <vt:lpstr>Table of Contents
</vt:lpstr>
      <vt:lpstr>Introduction</vt:lpstr>
      <vt:lpstr>Definition of games
</vt:lpstr>
      <vt:lpstr>Game Rating
</vt:lpstr>
      <vt:lpstr>Game strategies
</vt:lpstr>
      <vt:lpstr>Game strategies
</vt:lpstr>
      <vt:lpstr>Min-max algorithm 
</vt:lpstr>
      <vt:lpstr>Min-max algorithm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la Inteligencia Artificial</dc:title>
  <dc:creator>USUARIO</dc:creator>
  <cp:lastModifiedBy>Dulce Maria Huamani Avenda�o</cp:lastModifiedBy>
  <cp:revision>7</cp:revision>
  <dcterms:modified xsi:type="dcterms:W3CDTF">2021-11-29T10:21:02Z</dcterms:modified>
</cp:coreProperties>
</file>