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7"/>
  </p:notesMasterIdLst>
  <p:sldIdLst>
    <p:sldId id="256" r:id="rId2"/>
    <p:sldId id="26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7E5C-7818-4681-B0A7-719404D1D8EF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BD00-8841-4DB5-B57F-D99B020B79C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46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8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1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49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1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74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11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62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2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1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5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7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73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5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6F8-7785-41F1-BAAC-8AE152007859}" type="datetimeFigureOut">
              <a:rPr lang="es-MX" smtClean="0"/>
              <a:t>08/11/2021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903A9B-8F61-4D15-B2CD-438399E12F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91745" y="563573"/>
            <a:ext cx="6607723" cy="2152498"/>
          </a:xfrm>
        </p:spPr>
        <p:txBody>
          <a:bodyPr rtlCol="0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s-ES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Búsqueda A*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387588" y="3157045"/>
            <a:ext cx="741682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dirty="0">
                <a:latin typeface="+mn-lt"/>
                <a:cs typeface="Arial" charset="0"/>
              </a:rPr>
              <a:t>INTEGRANTES: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+mn-lt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s-PE" sz="1800" dirty="0">
              <a:latin typeface="Bodoni MT Black" pitchFamily="18" charset="0"/>
            </a:endParaRPr>
          </a:p>
        </p:txBody>
      </p:sp>
      <p:sp>
        <p:nvSpPr>
          <p:cNvPr id="2053" name="AutoShape 2" descr="data:image/jpeg;base64,/9j/4AAQSkZJRgABAQAAAQABAAD/2wCEAAkGBxQTEhQUExQVFhUXGSEZGRgYGBkXHBweFxwaHB8eHBgaHCgkIBwlHR4YITEhJSkrLi4uIB8zODMsNygtLisBCgoKDg0OGxAQGzQmICQ0LDQ0NDQsLCwsLCwsLywsNCwvNCwsLCwsLCwsLCw0LCwsLCwsLCwsLCwsLCwsLCwsLP/AABEIAPYAzQMBEQACEQEDEQH/xAAbAAACAgMBAAAAAAAAAAAAAAAFBgMEAAIHAf/EAEMQAAIBAgQDBgMGBQMCBQUBAAECEQADBBIhMQVBUQYTImFxgTKRsRQjQlKhwQdictHhM/DxgpIVJDRTohdzssLSFv/EABsBAAIDAQEBAAAAAAAAAAAAAAQFAAIDAQYH/8QAOxEAAQMCBAMGBQMDAwQDAAAAAQACAwQREiExQQUTUSJhcYGRwTKhsdHwFELhIzPxFVJyBjRDsmKCwv/aAAwDAQACEQMRAD8A7jUUWVFEI45xI24VYzEST0HWPnSnilc+ABkep3/N0XS04kN3aIHY47cVpzFhzVhEjqP70oi4jUxODnuxDy9ke6jjcLAWKb7F0MoYbEAj3r1THh7Q4bpM5paSDspKuuLyaiihxWLS2JdgOnn6CsZp44Rd5srsjc82aLrMNjEuCUYH6/KpFURyi7HXUfG9hs4WU81sqITxPtDh7DFbtwKwAYiDMMYBAjUTvExXC4BYSVMcfxFAO0H8QbNk5bAF5iJkGEEiRrGp8hWT5g3RGwQ81oeDkUIwP8T2Ei9YB6G20egKtPzmqNqOoW7qToVA38UL2aRYtZemZpj+rafaufqD0Xf0YtmUy8N7f4a4FDB7bs2XKRI1jXMOUmtWygpVPUwwyCMuBJ6ZptBrVboLx7tAmGBmCRv0HrQFRVlrxFCMTz8vFExQYm43GzVT7PdrreJMAjUxpO55EGpFUTteGzMFjoQbjwPRcfFGQTG7Trqi1zjFkX7eHzg3biswVdYW3Elo2EkDXnpR6HRCoovaiiCdo+KG0FVNGbn0A/elfE6wwsDWan5I2jpxIS52gSrwvi7vluDMFYwrFpJOu68gY2n1pA/mRPxcw4x4/fNGjC8WwjCU8cIxnfWbdyIzLJHnzr18T8bA5J3twuIV2tFVZUUWVFFpdcAEnYamqucGgk7LoFzYJN4k/e3GuRuMo/p6fqT7142rqnTzF98tk7gj5bQ3dDMLZuO4twDyV8wAj+YHYx0muxwCY2YbE7HL0O/1WrpBGMRT/hLWS2i/lUCfQV66CPlxNZ0ACQyPxvLupSfwbtsxi7iO6GFukm3eQmEgkBbsyNY0cGJMQNCc2VTHSmI5H6qxicGY9lHZ7cXVJuXbDXLF54w3crFzchRcS4w+MDMCNgdQImuNrIi9zL6KGF+EOVLjHFLt2+qX7HdBkOX70P8ACRIOUCDryJ2pHxGRsp5rCcsrW+YTOhBaMBGqhGLOHKkM2UmAZkoeknUgid52oSBrpXExnC8Z5bossB7LswnbhnHFYBbhCt1OgP8AmnVFxRkowSGzvkfzolNRRuYbtFwkf+JfivIO+DgjS3A8Gm+YbzRj5m4sjdJKvhVTUHG1wA78voEkuCNtYqwDXJW2Semb2LgC9zmAb9L/AF1U+H4ZeuKzrbYou52+XX2qrgwWR9NUV7IXvbdwtlfUd46rxMG5UEI0MdIB1jTT3quSCc+qkLSScJFgcyM9b7gk38FmHulLgIEsjTDCdQdipquO2aYRcAfha/FhcP8A7A/T0XZcJ2gR8Kl/SWHwgz4hoR7Gr1FYyGLGddk4jpnukwJSd+8cs2sH2zcz+w6a15V0zwDn2nZk72O3h/CdclpsNghOO4lcLrcw9p3NrP8AeAJAKj8OdgGg67RI56imvDSYMWM62sNfPeyAqwH2wjS90I/h5ie5xv2zEFfvbLENaJud61x1PdDQDvA2YwDyMaAw5bM0Ehx01v8AVKWQSteSTcHTuXRLHb1TdVXssllpBvZw4t5QTN0qCqg7aMYO+mtSOqjebA+uV1u6JzcynENI0ohZoXxzhaXgCzZCuzHaDyNL6+jZO0FxsRuiqWodESAL3Spjbagi3bbOx/FEAciR6An1Jrzjo4mOu11wNTse4e6Z4nuFyLd3ujvZvFZW7o7H4fb/ABTDg9UcZidvmPdC1sILcY80yV6NLFlRRZUUUGMs50ZdpEVlPHzI3M6hWY7C4FKd5SpKsII/38q8RJE+J2B4sQnbXB+bUH4vi0sW2usrEDcIhdj7KP1NWhjfM8NafUrQyBguUmp/EBSFZhetK2ob4lga6/Cc3ks+pp3/AKZK0ZOv5kH3CWx8Xgc4tczMG2x80Q7N2bWLfEo1xLmX7y3aZW7srdUkyj8+8OY6Hcda7LjjjabEHS++R6+CjZI5JDgII+ShsXL2BxGDXHXWvoFfusltnK3dAFAEsw7vMBpIk1Ltna8wixyvc7f51VrGMtDsxn6ry/xi8158XfsX1tLmt2syCVBIzl1Bn4wiqIJ13jarqZjoxE1wxGxP8e6u2fA7G4WAHp4o/wAKxqX7WYaiSDKlTKmCCp2NK54nU81h5IyCZk8Ye05FXwsqPKhna6arVrkn8Rus167lQsygwJAMIJMTuYkwK9DRxAQttvmhZn2ddQYXHPYwb4hCys9xAsBTIZcyyWnKpkmY102o9rBisUJI+4uCmTsxxPFqLi4mXLL3lnMwJ1KrBYaZSWB9j1qPDHHJUYXsah3C+I4wY37NfZ8w1LW3kRGbMEYZcmy8iJ61ZxaGYgFwMcX2uqPaW6ftl3TLqCPPwjX3rDUAotuWSYOFELYQgkzrr/MZP615+qxSTEHZGMybkl+/xo/DcF0WgbnepZt3u8Xu2I/1hoQxJYlcsRvTCOkb8bczla9rZ9yClqCThOmel7o1gWC3BhbbXbFg2p7q4qs+X4fu7oLAJGhDeIaRvUkcLGWwLr6g5X7x1WTQTZpNgqnFsJat2MFY79jh2co9sodVsgkQoBcQ4UEzB8pq7S5xe8N7fXx+S4AGkNJ7K27Tdp8McLcw2Hy3C6lDC+BACA3hI1YclAOvSu0lLIH435fUrCvro42C+/54DzVzgfam9iLKradbaWwEADZiAoAE5Y16id6zrZ52Os5x8uz9ymFLFA9t2get0QUs3xuxPX/mfrSh8pJzufEkozAAMgr9iBWJN9VmQjHZ7DFrneEaLoPMmnPBqYmQzHQaIGtkAbg6pkr0yWLKiiyoosqKKrjcClwQw9CNCPehqikiqBZ4+61jmfGbtKVeMYA2SNZU7H9jXl66gNM6+rToU3pZxMLbhIXaPheGORBat97dcWwQy2yoaWLEk/CApMc9udFUM9QXXLjhA8fJY1VNT4fgFyfDPqhXDeCWbThUu3ExvfEJcsqxt92FzEDwd2T3asCvxZophJO94xEdm2YOt/qgoadkXZF79dfmrnars9iry271nGXB3QS8bd+A9tiGOclFgGJ8EcjWVPPEwljmDO4uND6rZ7HuAIdpmo/sNu9Zsv8AZboyKmIv3hcTPcttOaGTVySG8JggDeYrTmFkh7QtoBY5H2Wb4w+Ozhe+fl7orwC0n2m5dwwuDCONFZSqd4CAcitDbAliRud6Ary4RtEvxXPfl3o2ka0OIj0t+WTFZTLsoCBQAQYiNgR010P+KXf3Bnrv9/v6hbk4HdyXO0mGC3Uu/hYhWkHQgb6a/wDHnTbh0htynaj6Kkzbi4RvsRhw9u74QLefIBqVK2lVBGbXL4dJ1pg8G4WDXgg5Kr2oGR7gJQZ7aW8OO8RIYuGlwdcgZVJbaBAE1pEG2y81hMXE+lk227YIJIGaNx+3lND2RNzkuf8AaEm/iCgAU227saSzDKrsxPJVBAA3JJrpcIo8RXb45EcweHC5QSBAAAncjTQdBt6yelefmcXXIGv58/oimlD8Zwh5unDi42dXF1VutKm7pnS2XCMANCg8W0a7vaWEy0rHWFx8wNkpqJA2Zw2QqxgcPibeKW8qWmsJltqq3LGXTMLpDkOxLADxGBk03k8eZYXtyOet8/Lp6KANe0m+ii4XxEYVRdwmFJulQL1ouXUAqXzpdBY7/EoEmZIBBJ5JC6R2GV2Wx0PgR9Cu80Nbdjb9yJ8Ia1jgztfW+M4utb7oW1V2WNmlsvPciZ1OwBqppoOzhw3yve+X0ut4GQyi97gbW3RxcIEACqFA2AED5UrMjnG7s0ybYZBeAxUV9UycF4PnUPcnKdgOY8/Km9DwoSNEkunTr4pXVVeB2FmqZbdsKAAIA5V6NrA0WbkErJJNyt6suLKiiyoosqKLKiiB9ro7jzzCP1/alXF7fp8+oR3D787yK49xns9h7P3lzEFEdvGLkXWfwnRQwksT8uQoGlr5n9hrL20tkB4934Vyt4ZTFwkkcQRvcg+So8K48s2cMty9ctq2ayqC2rqQPBmuhoVBDSuWT/NJFHSU7gDI4AG2epHflb3WUNS2Q4W3Ge4sSmMXcS1s3blu3dNr7k3nusqECM1w4fLBZZYEyJAaImhC2MdkGwOdrZ9wvfdEjFfrb0Ve/YYXmwdu9fv3R3a22kC2LQy5rd5UgHUHTUkMOVXa4OAcGgXJy3J6i/8Ahc5ZvmcgPIDvTjj8H3Fq1bJkgHMQN2Y5mJjzrar4e6WEBvxD5328lWCrDJST8J9kMa2jnQjNsxBMx0A8wenOk3OlhdlkOlhbpmmdmPYQ7O/58lLi7K3AVK5gdYidd/asGvc1+JuVgB7K4Aw2cr3Crps2hbIIRZhtzqZ1A+tN6aq51mH4kNJGxoxIPiuEC/cvXSmYPCuTr4YAA12Eax1NOWBrAGpPI50hLxoEfwGJRLdtZOigeZgRQU9oyceiZU55rbt2QY4AC690J43YEnfQEaD2FI5qsymxOQujQxrdNVpZK2xct5WYMWcM3IuZjxa6HaKuyJ9Q5pacxYWHQb5ZeN0K4iInFp1VzhNtwxuSR7ivVRsDGhjdBkkrnFzi47qPF4ezfxCX3thrltSikxAzGZPUjl01oStrG0zb6nYfmy3p4HSnLRTYvhCuwcMUI/LHKvPN4g43MgufRM+Thyaq2D7OYaxcFyyhRhOiuwXxb+CYjy22rGWumlaWPNx4BSOkjY/G0WKJtBoNFC4VO+tXBWrSuh4UDIsbQI+Ve7jADBZeaffEbqWrqqyoosqKLKiiyoosqKJY7aXNLS+ZPy0/ekfGnHCxvimnDG5uKR7HBbQYs2a4xYvNyGgnYDQeEchypSauSwa3IWtkjhTMBuc0P4h2Tu4ewt3C2L9+4SVDZiSAwMuESFzAbNA3504pTU1JvJkz6+ufilM0FPASYrczqc9dVnZzsk1kXFv3WOcBWQDJmUZoDyMwMs05SNaDruIXcA1li3rse78K3paLAHEuuHZ/m6ZcLghYy/ZwqhRosaDSNI51KPibGm84z/3Ls9M8i0Zy6bKccVLDJeQ5QfwCB7mn0VTDJ8DgUrfDIz4gvbWHssZDAHpyA8yedSalil+IK0c74/hKsooA0edYAA5ddPf9KGPDqVuZHzWv6uY7rZMIWMmQATvvHpyrJ9VBACIRn8lYQySm8hyVu3aKqVV2VTuuhGunMTQH6+Ybo0Rx2thVHEYYgyuvpuAJ08xMUbDXwzNwTge38IN8EkZxRqkragO7AGAQRr4tJmORohlDSE4mgH6LM1M4FiT6LCbW0MzDZhOv+fKjBgjFrgDyCHOJ+tytLnevyCj5E+3KgKjikMdw3tH5fngioaKR+ZyHzWtg5dCIP1rzdRI+Vxe43TuNjGNwtFlaOIoYNVsKv8K4U14Zi2VZ0MST6U0ouGOqBicbN+qEqKpsJwgXK14xw02MpzZlOm0GarXcPNNYg3BVqaoE1xaxCFO80AAjAE9cAYnD2p/L9K9lQEmmYT0Xn6oATOt1RCi0OsqKLKiiyoosqKLyaiiEccwAxFsFCCynTXQ9RNLa6nFVFeM3I0+yMpZ+Q/taFKtnhV03ApttuJ00iddfSkUdHMZA0tOo9E2fVRBhcHLoCgV64Cy87fdJ3aZ1+0GN8on1/wCIry3F8JqOz0HundBfk5oaDKs5kIoLEgEkhRJgDX5a0BHES4DcraR9giPZzFWcTZW7YOa2ZGxUgqYIKnUEUeaV0brP1QRmDxkiTIo5D5CrF+EaqobfZVL2IUdB+lCyTElbsisstW7r/CjEdYj9TFax0tRJm1vrkuOlibqVmJwt5ACyqATHxf4rf/S6i4abZnr/AAqfq4rE55KtL/l+RH7xV3cGq26AHwKo2vgPX0XhxHWR6iKBlp54f7jSPoiWPjk+Egqe2wrHFdWw2S52p48LcWLAN3EXcwVbZ+ALozsVBIy9AJJ2o+mpbnmSZNFtd+gQ0s1uy3VUezXEziGu2p7+3ZgfaAMgZiJKRuSuni+fnStp2xAPHZJ/b7/x6LWmmLrtOdt0UvIVMHUcj/egbXFwjmu2Keuz7g4e3HIQfUV6ygc007bJDVgiZ10G7Yd4WUR92BIPnzmlnGDJcZdn370bw3AAf93shHDuGvdYAfDzY7AevWllNTvqHAN03PRGz1DIm3OqfcMqqqopEAQBPSvXR4GtDGnReffiJxO3U1aqiyoosqKLKii8Y1w6ZqJX4txUuSqmEG56+/SvL8Q4g6Z3Lj+Hu3TempmxjG/X6Je+13bgIsu1pCP9RfiaeaLsP6mnyHOsI3CjN3El3QGwH/I7nuVnAzjIWHW1z5K32e7RvhlFnFMWYaC47f6nIMHbQsQJKTIM8qaw1rxd7Bjac7DNzTuLdEK+Fps0nC4eh/lEeI9tbSwiEd42gBYE+yAkmrycRe5hMcZHecgFIqRmLtvHgM0Dtg3GYu2m7sT+9Irue7Ec3FNJHNjbhGQC84zwnFk28RgcSAUWO4aDZuD1GzHrr5RrLKlwNaWSt89wlkpJOJpVXsfxZ3bHDuGw14srtaufCtxkykrG6MVDT1J9a2qi1gYb3Hss4WlxNtUzcOsXryqGyhgB3jAHLmjXKDqdZ/ehIaV9U4luTepRL5WwjPMpgwXC7dvWMzfmbU+3T2p7BRQwjsjPqgJJ3v1KvCi1ihnHvgX+r9jWZ/ux+PsVD8DvD3QWmSFWEcqhFxYqAkaKubHNDHly/wAUlrODRSjFF2XfJHwV72ZPzHzQHivCibd8YUW7GIvaPcy+KGPiMjWTJIPWedIeZJTyhlSCQ3Qbd3kmRY2Vl4t0LwmAu5/sOEY4fC4YAXboA7y47ANlQnRSZEt5jyrYyMwiaQYnu0GwCywuvgbkB80X4FaxBW6uItlVV8trMwZ2twILsCZaee9B1YiBDojtnbS6Igc6xD0U4TxR8OxWMynWJj3B61pS1zqfQXadleembOOhCPN2gDDwoZP5jp8hvRkvGxazWZ9/5mghQWN3O9Eu4vDZmZszB21JU5T6xt+lKDUSuOJ4uO8ZfwjmtYMm5KPB4l7ZC3Dp+G6PD5AOOTeY0PlMV0xtl/qQXDh+3fLdp6dVmXFuUmYO/wB038J4gW8D78j1/wA064XxIzHlSa7Hr/KBqacM7TdEWp4g1lRRZUUQntBisqZRu3050o4xUmKIMbq76IyiixPxHZImKi+7WtTaT/U6O35PNRHiHMlR+YUkYTTRh/73adw6+J2R5/rOt+0a956K8+GLZYkqD4lV+7LCDADjaDBjnEV2hkiilxTtyPcqVIc5toyouLrfUKLIS6jGG7+EKj1SQ5/6RRcg4ffHG4g91/fT1ssGfqDk4DzsqdrDhBAVAx3yKFBP+/OgXymR2psOpumMbBG29hfuyUXabCXhat5MOuKsqS16zMM+mhA2YA65eZA6Ubw8sLjc2J0KCq8Rt0QnsVx97SXUwmDuXLL3M1sJdVlssyqHtuGhkAcE7bHSmNVGzIyOsbdNUFETcgBdDwmGN65GygeNh05KDSyjpjUvz+EI2WURMy1THc+7tnIk5Roo5xyr0ptGzsjTYJYO07M6qvaxxNp7gyMRMRIGg2MiQd9KoJrxl4z/AD5FXMdnhpyWtni4ZrahTLaPOmQwTHmTB9taoyqDsIAzOR7ja+as6Ai99vnmvOPfAv8AV+xrY/3Y/H2Kx/Y7w90FpkhFWvYpQdGEjcH/AHvVHvwhdAuoRiADDMFEzvqZ1A05TNZxyXyXXNVm7bDgEHXkf98qyraKOrjwu12PRa01Q6B1xog2P4fbeXdHZkIc21YqHa3qsqDDGQIJ8uleQa6ankMDiBt4X9injwyRvMbmhPG+P4h0JNoYTCaK9+/mznNPwW7bqwE/i3123oyGniaeycbug087oZ8j7Z5BWeB484jDrch5UkB2Qp3iiPGFJ2I19RQFVCIpS0HX5FGU8hey5/yvU4eiuGS61vOZ7suwtseoUMCDHJTG5it6etcMpIw+29sws56cXu12G+2xR+zgQYZgkiSMikbiJZmZmbTqY8q7VV5mj5TG2H56LCKARuxONytL1lSCDBBGo0OlKgHxHEMiEbdrxhK24diipyFpdNQTuVnQ+umU+k861m7JbUR5XPo4a+uyxYL3jd+BO9l8wBGxE/OvaxvD2hw3ShzcJspKuuLw1FEj9rOJEO2X4iRatg82IP6DxE+QNeXqiKirdf4Wa+A19Tkm8Q5cAtq7TzVHD2lt2wC0KogsxA33JPUnX1NLnOknlu0XJ218vBEdmNliVlvh4yjL3BAEBhbKsQNpuWri5vWnf+rZWkiz/O5Lf0l82vy/O9ULWDtZzcDNcYEgEuzqvUICT6TqeU0FWVczhhLQwHbcjvRlLTsBxA3IVqw0ZrhBIQEwBJMCTAG5ihGtvZvVEyuw3PRVOyHag3wBbK3mjPcWRbezLN92EIloiB6anUU2mpWxZnIaDcHv7krEpceqt8HvYa/mxdizkuXvu3zJkcspjKy/mDeEkdPKharmh4gJv080RAGWMi6DwzCC1bC892PUnevR00DYYwwfhS2WQveXFaPibd3NaS8ucbhGUsvqOVaPGIEA2VW5EEi61Xh/xS5OcENooBkAA6Dl+9ZckZ566/S6tzDl3KQ4Mfd6mUMz18OXWumEHDn8Pz2zUEh7WWvyVfjvwL/V+xq5/ux+PsVT9jvD3QamSEUGJtFoGgHMxJ05AH61xzb5LoNlDhMNlJYaEmCDzC6D6VVjMKhN1cq64quMSCH9j+x+f1pDxykD4+cNW6+CZcNns7lHQ6eKUe0q4K1fXEY6490kDucMZdQRoSloaEk9edKqN08kWCIADcoucMY/E7PuV3h/Hr911a5hDh8O5CIbjAXGZvhm3yBgiOsVlUUsTWHA/E4ZnpZXimdiFxYFWL2HU5rbqrr0YAgg686CEj2Wew2KOwNeLEK7wm3b1FsoVEKUKrcCxyg6j0Jpmzik8Vucy/fa38JY+ljcTgd7qd+GjOr5LCZZI7qyLRMgiGYEkrrt1jpVazigmiMYba/epDTYHAkqnxE5Cl38hg/0PAb2Byt/00vpe2HRf7hl4jMfbzRcotZ/T6J54E82V8pHyNem4W/FSt9PQpZVi0xRCmCGUGMxARGY8h/x+tYzyiKNzzstImF7w0brm1m73143AZRJVTOjOSM59BGWf6q8nMeXFhd8Tjc9w2HjunLe27ENBkEZt2QYOxBkEbgwRInyJrOkqHwPxsVZ4xIMJVPHcLttOclwRBByAEdDkUSD0o2TjVQRZth6odlFHfPNVbgCgAABVEADQADYAdKW3Lzc6lM2gNGSjx2JvWltph+4F58zZr7EIAgBYwCCTqo301PKj6WFkhLn3IHRA1Ejm2aFD/4Fax9lb1+39nxaMym7h2ghkJXMjj4kO4mfXSi3zupjhabjoUKxglFzqmbsvw5Q6Is5LKjfUknQEnmfiPrU4awzVDpnbfVa1REcYYERxjfablxGbJhrOlwg5e8eASpblbUETB1OkwCD6BLh2RfdBMNx/APisPbw+RQjN41TKp8JUIGgSGJmdvD5ipkpiNinuuqqyoohfHvgX+r9jWTxeSMd/sV25DXEdPdLTX/iUmCDH0pXVV7omvp3kl2dj3bX8dzqmENKHlkzQLHbv/jZe99IUKdSY9uf+K7TV7pmsp43EHK5ttv6bFclpQwvlcBb32/lb37mUr0OnvTCunNI9soJwm4t32yOfz6oSliFQxzSBcWN+6+f8KNLwBOppLBxVscsj87O8O/M940HdqmEtGZGNZYZfmXjv3qW2pZPF+IfWvRUsLn09pTcvGfnsO4JVUPDZuwMm6ILjcJduBGs3Ft37ZIDMguLrowK+cAyDyrx7HCB745Bcb520Tt7TI0PaUMbArYuLieJ45XdJNtTltW0JG6292eJo0ufKwx08dgdf8oVoax2OR1yjGMg5XUyGGh6g6ilNiAWnZM4zoVVucLtXXW4yxcXRbgjMJ+o8jNb09dNTZNPZ6HRY1FMyXUZopZtBQA1lWA527tyyT6pJE+c02bxSleLyst5XCWmlkaewb+ahuWZVlaYaQBOYhTyLczvr/zSeomj5/MgFgLeo9kwhY4x4ZEe7D43NbZGPjQw3qIBPvo3vT7hrw0vYND2h4H7H5pfVgkBx1GR8vumcGmyDSD2s4419jh8OYRWy3LvmDDLbHNhqM2wPUiKTcSqGAhrje23U7X7vmfmmNFC4guA137u7vVTBWvhRF2EKo6CvPEPmflm4po7DG3oAnLhPCMgDXILdNwP816Kh4WyIY5Bd3yCTVFUXmzdFF2kwi90XAAZY1GkyYipxWmjMJkAsRb66K1FK7mBt8ik1lkgdSK86xOHnsq/xHszhsYoGItC5l+EyVZZ/KykEUdSTSR/CbJfO1rzmqXDezLYNwLWKvHDBSBh3hwDyysRIA10rWqqRIwhzRfqqQRWdcHJOfZizFotzdifYaD6U14XFgpweuaGrH4pD3JV7f2bliz3a3R3V66zFMsMJl2GedVzaxHPeKYFD3ulPgfAO9VznCBQDMZj4hInUaQRQ758KIjpi/Urs+AslLaKzZiqgFusDeiQhVYrqiGce+Bf6v2NZn+7H4+xXf2O8PdL13Cq2pBnyJH0NbT8Pp5nY3tz65qsVbNE3C12Xko8PZRToCG13JP1NA0P6Nsxa1mGRt765DrfRFVRqXR3LsTDbYC56LHcMYIBWY8566cqpNWxy1HIkYCy9u+/Xw71eOlfDFzGOs61+63TxWpwtsHRZPIZm5+9SaGgjkETY7uNrDO1jvrawUjlrHsLy+zRfpt5K4BT1owi3RKXG5xINxbCs637asVZ0OVgSCCwgEEeYryHFGiGuD7ZGxT2jcZKbDulfgXZa23dXVwhtvLd42LPfMfCMsLmiCSTOhBXbWrTVZbiaX36YclmyC9rC3imMYNrVhUYhinMDKIBMACTssDflSmR4fKXDf8APqmMQwtAJRLs7h1e8A2oAJjqRW3DomS1AD1Wte5kRLU6th1IgqCOkV6p0Mbhhc0EeCRh7gbgpc41wQqC9rUc15j0/tSGu4TgBfDp0+32TKmrbnDJ6pewPepfW5Y+MwGQgw4B2IGxiQG9N4oehmdG8MIJscu6/siamFrml17e/wDK6QterSJC+KcNw4V7txB4QWYjTYTy3NBz0lO+75GjxREVTM3ssK34Eto2bdy3byC4oaD8QzCYJ61rBDExoMYCpLJI42eUQJrY6ZLJKPF8a9wlXGXL+H+/WvIcQrJpX4HjCBsnVLCxgxDO6EWVm4PKT+1CN+Eop+y1bttYt3Xs91ibhtnLce3Yd0UxMEgdCOVOoaN2AOJAulUkwLrWRG5xW1eQvZuK4AnQ7TMSOR0Ig6igaqJzTZw1RNO4FN+As5LSL+VQP0r1cLcLA3oEpe67iVyr+JXFc+IjMvd2vABMktALGB5kD2qF4utxTPsCRkVT7DYhbuIW210oHMxK+IrqF8Q1kCNKzMbX2uu4pIr2XaFWBA5VuBZDE3N0J412mw2F/wBa6A35B4m2n4RtprrFQmy61pdkFrxHFpds23tsGViCCPNTVD/cj/5exXD8LvD3QymSEVDEnJcBGmYGekivN8ZkkgmD2G2JpB/PNOuHMZLCWuHwm4WhxWsyPmKR/rJ+bzsXatbTbRMP0seDl2y/CpMOwd5OuUaeU6f3p3wV8k8xfIfhaAEv4ixsUIa0fEb+6uxXpUkVPFjxqeoI+UH+9eb/AOoWZMf4hN+Fu+JqROIXhnu/aOM3bSh2At27XdMAD8IeJYjaRWMQOEGOEHIZk3+S7JqQ55RLsZfz4S4Ab7Ktxwly+ZdwfEDB1G4Ee/OgOIttMDlew02RdIewQmHANGVgYIgil2N0b8TTmEW8Ym2Kc+F4t7iyyx0PX2r1tBUyTx4ntt7pHURtjdZpur0UesEA4px3ucbhrDZQl4MJ5hwJXXoQr/pQzp2slwd31Nlq2IuZiCPiiVklntvjitlra7lSxjoAY+Z+lKeJT9pkA/cRfwujqNlg6U7A+tlY7HYzNYW2x8SCPUH/AHFX4ZUB8ZjOrb+l8lK6Itfj6/VH6ZoFK3a0AOh5kGfY/wCa83xtg5jXDUgprw4ktcECwOtw+g/U0pHwo5+qp/8Ag3E7b3Xw2NtFHcv3d2yCATAjOonYAU6jqIHMAezRKXxuvcFWuF2MRlP2pLC3nuAMbAYKwlQCc2sxO9CSuZJMxsd7XGviiYgWxkuTb2u4t9mwzuD4yMqf1Nz9t/avTyOwtQdHBzpQ3bU+C4RxLUrPnrQsWhTmuyICqqSpBBIIMg7EEagjoRWyAXU+C/xAe5hiXNpHtKM7vLE6jUW1j4hIGvxcjXXSkWACGNNnqhL4e7eLX7fdvCs7d5bW4pYgkDMSA12NCR4EEKuxrjpbEBWZDkenzRDsnjLty2he13RKqXywFeFhLjJujsNNPiA8hVjcvZbW/wD+ShngAO8PcIlcuvsflIGv9qQVVdWElkh0O2X02TSGnpgA5m/5upLAziHAYDqAdTTPhkklZcVADmt6gXuUHWBlPYwmxPQ5Lb/w+1/7a/KmooaYf+MeiC/W1H+8qZbYUeBQPIaVd0YijdyWi+wVOYZXjmuNlUa+/n5QI+deTl4xUuIubW6WHr4J4yhgb336la33JCE8mj5g1tU1MtVRcx9snD6G6zhhjhqMDNwUNxuHxpL9y2Ey5pUXbbkjQSSysNZzcumtBwPgwgOa6/ccleVslyQR6KLgXCrlo3nv4gXr14gtlAVFyjKAqDaBAnyFVrJsYaGss0K1MzDe5uSrOEuRlHLQH50G5t3+YRhHZuulW1AAA2G1e4aAAAF5sm5WOwAJJgDc10kAXKgBJsFzPtRiO9vWrnS+oXyEMo+pNeVlqedLI4f7TbwCdsjETGNPX6p84Jj+8tAk+IaN7c/enlBUieEE6jIpXVQ8qQjbZJnai+XXENqDkcDyyqYpAZjLXBx/3AehTPAI6cgdPZe4G4yMrKYI5/3oRsz4n42GxCIe1r2YXaJnt8cbLqgJ8jA+lN2cbcG9pmfilhohfJ2SW+K4prjlm9hyA6ClU9Q+okxvTOCJsbcIUPDD4mPp+9VOQC7JrZDP/pxh90v4u2f5LzfvThnEJCMwPRK3U4vkUY4Lws4cWrRu3b0XAc91szmWBgnoKGbLzatrrWzC3wYIXBZ/FfEf+nt9Sz/KAPqa9BUnQK/B25vd4LmmOtFgIGo1rKM2zO6MqxjNm5ka+arnCvDEKYAkk6DqdTpO3nW+qWk2Niuh9h7a3MMq2sOzsCQzEBUmZlnOp0I2BNYiF7zcrSqlijkIj02RftDhLOGw7PiMt+7kLBWH3SBfibuhpkWRqZJ0HOiWxtaNEtMjnladk+KLicAl5UK5rpnNBYkD4mI5kdIAEAaCp/5I/wDl7FVkHZd4IZ2i8LgjcxOpomX4kKzRGOFoBbEc9TJmtofhVHaq3Wi4vai4Us8YGW6ANATrBNAuYwOOQW4c4jVF7qAWlj8w/U0JxRo/QG3d9UTQuP6kX70pdqcHgGxCnGXbtom2CD3jJbIBIgRu3XyiktE6o5P9IA5+aOqBHj7Sn7NcP4dauZ8G+d3UjMLjXBClSQSdAdjB13qla+qcz+qMgVemEQd2URUbjzI/U0ucc7pkzRNPCuOkIFdS0aAjf3mmtPxnlswyNvbolc9EC7Ew2UfFOIPdEfCvQc/U/tQlZxKSoGEZN+vitKenbHnqUvcQXRI/9xPP8Qoan/d/xciZM7eIRTAMZaPL962onObit3e6pOL2VXjCSt9TzDj55qzF2Vfg/wB1w9qHy9lHgmlUJ5qD8wKxmye7xP1WrblgRQ3lAidTso1Y+ijWiIaaWbJjb/RCyStYcygJxDu7zbKIpgFiJY8yApMKNtdZ9KtPTNp7MJu/cDQfytqaUym4HZ+qtcN+Jvb96wdoFvJqUftHSOfSimNOHRAucL2Vc/6tv+tfrXaX/uWeKs/+05CP4rWjnw7x4YZZ8yVMfIGvR1N8ircHIs9u+S5xibMPmmAeesehrsdnMsVnVkxzYmkgn88Cs765cGQSVEkjTSYmCdeQ0mrCwyCzddxxOzP50Rbszxi7g37y2ZzRmtk+Fh59G6H61US2dYLd1DihxPyOym7UdpXxeCxNvumGIuskOGlQLbhgg2IAE9ZJNbB4KXOhLcuiK/wz4pOCWwyv3ouuznJCgwNCfzHoKrf+rH/y9iqSi7HHuVztP8S+1FS/Eg2aLbE9okw6KuVneJgaATtLHrWTqxkIwnMppQ8IkqxjxBreu5trYIa3bS54iLCQsTLmdTHIdawPEzcDDqnDf+mIuyDI7PuHj1VjA9ss2r2SANyjBo9VMGrt4m0EB4shqn/pvAbRyeot8xcLfiWIW49t11VgCOWh8q1xB2YSGSF8LzG/UZHxR2//AKQ/6fqKx4j/ANi783V6P/uG+aD8ZTGsyjDDCm3Hi79WY5pOwBiIivL0r4Gt/qXv3JvO2Qns2shvBeBYq3etvfOFyorgd1bKuc/ItzE8q1qqqF8ZawG5tqcslSCF7XglFJgt6k/rS8tuQPBMQbNJRDht5XUMpDA8wZrN7HMdZwssC4OF2q1fOlcK41CMcf8AT/8AuL+kn9q2gyxn/wCJV3DTxRbhlvMWjy/et6FmIut3e6yqHWt5rXi9r766OpP/AMqrXDl1TvG/0UpzihHghPD2m0muuUCRprEae9UqLNqHZZA/yrxdqEeCI2PBZCkpbQCHKDKX/quE5teesnrTV/F3SDBTssfX0S79GGG8jkMu4gtcZVUqiCCSIljEBR0A1MjmKAnpjC28p7bs7dBvfxRtNNzHWYOyPqrXDPjPt+9DHQIiRI/CcLh7rPdfBcRxH3j/APmQ7oQM5jKgdTAGmnQ+lele57QGh7RkMrJGBck2JTxwG6hAZLl24vfxmughhlZVK6gGBHMT11mlbyRVMvbbRGstyXeeqZe2nE7djDnOgcvKKpiJIOpnpXo5XANzQ1DC6WXsm1lx6NADqKCF9l6STAbl2YXitI0+QFdLbHNZMfijuy1xt9vZRgayZ089vYaA/rvWmgyCFze/tE5ddh5aX0AQ++TqQSJ3j1+orUCwQTnB7iTuuu9nOM/aMCLjFA4ut3mXSNyC3mUykn1q5Ixxk9fYpcWO7TbXP8hK3GuOWbr+B5gxJBAMcx5VZ9TG52RRv+h1rWB2DXoRceKEcYx698GVlZCgVhOhiZHWR5bUBUt5rsl6Lhsf6eiwz3abk9+dlLwXg13EI722s5WOoYmQQZAIA0/tV46B7wCDoqVHHKaMhpa64G1h3dVnFOBvh7ZDXLJLEHKGbNpMQpXUaz7VJaJ7O0SDZa03HKepmFmuG2gIz8Ct14sqraDJcGRQpMCDA5a9KvHVR4QEvq+BzVE75I3tzJO905W8Wl3DhkYEEgehkaEcjWlc8OoXEd31SOOnkp6wRyix/jZWLIrxrU5csviuOUYUGZozHWASdBJ0PIcz5VfDiIb1WwNmEr3A8ItOTetAA3VEkZsrjeSFI8X8wIPWjIa6WB3KlbcDY6jzS6eBkgxsNlex2CJyxas2ypH3iG4XIX8MHkRoZJouo4lA6IsDMz3CwWENNIHg4kOxwm7YWYhy58wqt+7LSmE2ikPcB6n+Ezdm5o8U2dlrOYXD5gfKf7024LHcPce73+6Br34cI8VF2lTLeB/MoPy0/tQ3GY8NQHdQtKB147dClrhei5T+B2X2DEj/AOJWg6vN4d1APyHuERB8FjsSPmivDCQp8H3uYnvHIcKJ07pBtpsTGupmnLOIUsEIEIubfPvSx9PK95L9EMxOKXve6TWAWdtwNSPi5sWn5NSyWKRzTUTanTr/AIAR8D2hwij21/Oqn4cfGfT6GhtkRIqGH7H31B7rimKXUtBVGAzGTp6kmnLatrhd0YSgw2Ng5FcPh7lm0q3bxvurSbhUKT4pEqNBA09qAfK0zh7RYXCMjZaMtJTb2g4KmLtd25I1lWG4PlXrHsDxYpbT1DoH4mrlXafgxwl4Wi2cFQwaI0k8pOoigpGYDZeipZ+ezGBZA8QBE9B9OVSM2K5VRAxuJ1Cm4dw67eIUle7LEZRo0hSQDroCQvn86xqqpsYJGoHl3/JJQ91nNGh9ch91cvcC+zvbAYMXZgRcXMFXUA6EE5tfDrWEVaZQ42yAGY3P8LItLDYFFk4YlmxdCNdk27huqMvdjwMFmNQYkrJ/E3TQ0yB8bC03zP8A6lEULi6qZfq3/wBglv7XIGhjJEgE+LKEPtpPrQPKOvf8r3XtDEGnYG+lwMr3Xme3KbEZQGHw/CSP+46HppUs8B3jkrOZJnqM9u/2Hum7sPgMgu3PwuwCkCAwT8QHmSf1p5w0O5d3brxfH3RmVrW6gZ9xJ0S52h4VeS/cJR3DsSrhS0hjIEgGCJiKGqWS8w5ZJ9waSiNO12IBw1uQLH8CgxYdoDW3XxTEbjKANOoj5GgWU0jBf81RcdXSxkgTNue/vRTs5iJuhRI+7hlgjVXBH6Gh5y5kEjTvb2Q/EIQGNdr2jY9QWladtePX8LiLLqxFoWyUtqCxxFxjGQ6aKvhJ5wdNTpXh8EUkJBGe/cOq87VPe1+Wil7GcUxb3btrFFnZFDXDkVVtO0EWgR8RymT0IjWqcRihaxro8vcdfVXpHvLiHI1ZOvufrSuRMm/CrfDeHrbZmtggOSzqrFTmMeJZleWxHnIpnSV0Tm8uoF7aG2fh1Suop3NdijVjHYgSgtm8dfGLqAKFg6hwAM0xoCedbVzKLkl0ZF9rFUpjNjsdEJa3mxAbklsj3uNr8gg+dKb4YLdT8gPuUxAvJfoPqnvsxZy2AfzEn9h9K9HwiPBTA9blKq52KUjooO1diUV/ymPZv81jxqK8TXjY/VXoH2eW9fZJ2GWL10fmyuPllPL+UUjlzhYelx87+6YMykcOtj7Ing0BDd5buXHk5VJyWQNcskGX03kHfYU7pX0UMQcMz6m6WTCZ7yCqmOItlAxl7hy+FYkgE6AfCigH08yaWVEktW90v7W/L+SjafBCA3crTCGLg9D+1CatRr9kr8U+zjF3hhcHir+NzS91LlyyqNAgd4GiAIMER60/py/lNMjwG9LJLLbGcIzTHwm3jDYIxvdd5EDIZMH85AClvNaU1vJx3iRtMH4bPXR8Fdz20b8yg/MV6yN2JgKUPFnELmv8UGH2m3rtb1/7jQ9R8SfcJ/suv1SzwdFutAKHcCWgTz1GoP8Aig6hxijL7emq5W1II5bDrr5Jow+FVrqq9wJdj4bbAzM+JRGi67xuYpG+VzYiWNu3v+negcr65qvj8PZJK2bpu3AIZM4LiOYmIH6bxW0MkoAMjcI62yv+dVXLO2qm4I4uTaaWgHOcrKDmBEHWefP2ptRsvK0W7JPXuI2yQ7pDGcbDmLeoIVHiOGW0Vtr8K6D2604wBmQWE0755DK/U5opw3gdhiLrICw6/DPXLtNWip4y4uIRP+rVbYeS1+Xz8L62R4CjEsJuvQa6uWSVxT/W96BO62GiM4fCKCtwfE8A+iAx+rUn4zZsAtqT9E2oZnvHKPwtufM29grWH4fF1rpd2DKoFtoKKVnxKI0JmkYlPLDLaX87oos7ZcpMUYk/P2rB2ZstmCyF4ZNBP6+ddcTi7Ov2WpsG2OimwNi9aLB7oNrdWNtnZB+VijSddmynTemdPHR1Wbzhd8j3hKpXTRHs5heriS7MJDARDqrIGmdMr6yOfLUULX0sdO8ct17+dvRE0krpAcQsoOFWy2Zxqblwx6CEWPKFn3rGdt3NiGwA8zmfmfkto3WaXnx8l0rC2ciKo/CAPlXsomctgYNgkL3YnFy0x+Hz23XqP15frVKmLmxOZ1CtE/A8OXOsa2RkcjY5G9HIA+Thfma8jAC9j4jrr5t1+V/ROpCA5r/zNEbeNUMFZ0tyC2ZzAAWAYH4m1+EUTwyi/UElx7IQ1XKY7DcqDimIt21a88qibM/xsTpJHIsYVUHLoTFF1jxKRSU4y38vtuVjTjB/Wk8lXBhlPn9aTNGoTUm7QVZv8dW3cOHtoXxJsm6iahWgkAM4ByyQdTTCmhxxiRx7N7ICeSzsIGaoYDiWNa8q4yxZsLcRjbC3M75kykz5ZSfcVargh5ZdGSbWuuU8rsVnJ1wvEBawXeEFu7WIG5gwB9KeUUuKnae76ISWK85Z1XPeO4O9jHa8UIzZRGoAVY0kwdqGlradkhEjwCjWytEIiYDrnstcZwxMIVuWMy5tHzjwpznfUnaPPntQ01TFUtwNN/dDuxY77K9g8Yod7r5FOVWl/AYTSDAkLz20PIUqfESwRtuRcjLPXfpf8utOt8lX4hxxUvIqm2DbWSxAglhCpm3WTIn9KvFRudG5zr2cfS2p6FVLwHW6fll7wvtCAmJvFCzQhFtNW8JIZZ2MFgdtpp3w2BsUkcd/3a7aHNCTOxNce77IHxHG4q82cW7dhSZUXXAY/OPpXp+TTgm5J8EBif4IlhO1F6wuW9g7jHk1s5lP6H612OCM5sePPVcc47hQ4ntLjmMrbs2F5LdYZj/3EH9BWmGEZXJ8Aq9pWbfbO8gy38HcL8mtaq3mND+hNTlRuza8ealyNQguLv4u4+fJatSZCXHAb3BM/SshDTDW58NFbE/ZNPBcS5TNiFW2UBBIYFY3zTsNPOvI8dLXTshjN7etynfD2lsRed1R/wD9biLH/rMBdRf/AHbB79I6kCCB50L+jik/tSC/Q5K/PePib6Ir/wCIpfsC7aJKXB4SQQd42O2xpe+J0cpY7UI2Jwc3EFiYdXVkbZgVMGDqI0PI8weVZskcx4e3bNXmAc3Cd1d4aLiqLZYO6iPGcrOB+JH2YxqVMEGdToS8NFDVs5kJwncbX9kp5z4ThfmqPEMUDaZ0M5hCHzfQfqaTRQls+B/7Tn5ZpjiBiu3f3Rvs1gRnUAeG2BHtoKM4XCZqjmnbPzKwq38uLAN8k3ivVpQsNRRJPavhozup+G4JBHI9R5g615avjNNVc1uhz+4TimcJocB1Qvg+MLWw9yAySLmmzW5DEc40keRoOaLBNgjOTrW7weq0Dw6PE7bXxCI4rC96EDBWmGP4gi6EDzutprsonrJdPjjoIDY3eR+eSXNc6d46BDb1wNmK/hYj3XePekRiMRDXdL+F04Y7G02U+N4X9pVct69YYbPZIDEHdTIPh2PLUUVSzmIkWB8UJURB4uhdnA4Lhrd5dv3bt+4e6N26WusuaGynKItiCp1jSjpjNVMwgADW2l/uho8Ebr6lNWHxhRXtfmM+0Q30HzNL/wBa6KkfG02JOXmt5YcUgetbrjLrERJ8gN6RtBLrjX3Vjkue47E5rpyEy4IUkCPEdMw5lW+Fumh2r1cUWGPtbe3Tx3Hogy7t5bofxMO7v3i5jpCzIgSd+kQfXMedE04Y1gwHL3Wc1y44gqAwgVdxlIGYaQASCB7DXaiOYSdM1jhRvhVnLZuGe5bJLXIOZIyyTGswNQKpA8frIgc89OtwVq5n9FxQsjDEk5MRim53JKj2ET869eOcBa7WdyV9nfNS2blhRFrGXsOOdtwxj0KiquEh+KMO7wVLjrZVSMMSSLeIxB53JK/IQT860/q2tcN7tfdc7Knwt20oItYy7YXnbdWJHoV0qr2yE9qMO78vddFtjZRJbwpmLOJvydbk5Z9gPrXXOlaLlzWgbKWB0F09JgO7wotWrPegwDbZgJRvi8R3MaeZjbevm8tR+oq3TPda5Njb0XpeXy4RG0XShxTi1lZt4bH4mwWOX7I1lyVzEAhMyeFYnSSByplFG/4pGNNv3XQbnNvZpI7k7tbyi3aktkUCTucoABNIC+5c+2pTdjbABTtghcAgnNbZXhSA2nLX8y5hrprW1E7lyAyDsuuD4fwULVnELN1GasY1QwVLqq6v8LZZUkalSpkq4GsH2PKi6yhkphzoXdnxz/kLCCZshwPGaG3FzXFUaLb8RjQTsg9AMxj+mgAS2MvOrsvufP7o3IuA2H4PRPnZ7DZLIndvEffb9K9Nwym5MAvqcylNXLzJO4InTBDLKiiC9rFHcFjurCPcwf0NLeKxB8HgR9kZQuLZcuhSMl4W7mbXLdIB6B4gH/qED1A6157CZI8P7mfNu/pr4Jm5uF99nfX+UYOJSCjNlETCR3jyYy2x16tyn3DDhsDZWmeZ1wOv58kBVOLHctg1VLFX0V7dowHcM4UawFgn2EgCg6nFUOkqBoCAiqY8vDGdVVxttmw7qgLOhDqoYpmyENlzAj4hK+9Up5AyUE6HJXnju23RCcLwbiV9bizYwVi6SzKB394hgFKl2kbDeZG21N3VMDcwC4jyCXCKQ65JkcjKUV872coedGkAHxD+Ya+dJpmEHERk66YRkEWGypcbxXeRYVt4a6w5KdlHrufSq0cPLvM4aaePX7LCTtHCquKwhe7ls2WdbSCSi7HpPoNqY0UM0kRdfUlYySMY8A7KuMC10ZgBJOxMEbf7iqGdsLsLtlqWGQYhuqr8EdiS6EKBBI18paOg9d61FbGBZrljyST2gjuBwakPIEHwwdQfzT1nar0cL5bybt08dR+d6vO9rLN66+CVcZdvoxVsXZwwBhbdscuRIUaTvqa9lTuimjEjWF19z8x5HJJJGuY4tJtZbn7SwBNnDYocrgyn57fSrf0Ro5zO78uuXd4qpfxF8GHxdnDxtbSYHrkUgfM1o1kRGUZd3/5VbnqpkGIcSbGHxXS6Ap+e36gVX+k05OLO5dzPQojwGziLl0G5fTIvxWbUZRpoGyiPaTSTjtXFBT8tjTifudbJhw+B0kmM6BZxbjaNdLYe+tvFYfMhs30IF1Z2TnLGMpXeRI2hFTUzmswvF2O3B08UdLMC64NiOqP8P4oLzMtywbV+2B3gOVgpJIgODJmMwOmh9aBqYuW0FrrtOi2gfiNiM1vY8TFuv0H+zQj9mou9gSrPDyhBvQbTXFXMxElMoJUXF5pDTI235mn8ELGA0k+ozafHolEjy481nmtLt62w73KJ18Ue0gmN4EHeIpVUCVshpsd2/h+SMhDcIlIzWmFw7d27Hf436DMYAHoIHtVGs5riW/CwfL7nVa3wAA6lPnCx9zb/AKB9K9fD/bb4BJZPjKtVqqLKiiC9sB/5V/Ir/wDkKDr24oCPD6omjNpR5pe41wkC2jRKOihh0JUfXf1pJW07oS2aPQ28j/KY00wkvG7UKnhMWQpn4lIBOUmASPHlGpEakDoelCU9OyWZrXOs12fpsrVLi1mIC5XvGXCI162jXCisUBkPdZgCxiNFhRAjQAmnE7GTFlJF8IzJ6BLo3GMGZ2uy8bwPPLY/sa8803Fk5OeaX+1HFrlm673MW1i0iA2bVsIXvOZn4wZAMAjoRtIlzQNa+MBrQSTmegS2puHEk26LT+H9rE5rly5ZfJeOe5fvnLduOAAuS1+G2BMA9fau8S5RAa05jYaBVpcYNyMij2MtrZYOLY3MsIDAMIMmNhGnvQAeZYuSUTIyz+YEwdksdbRe6zL4nLKeZLGYbzGgnn5U2oK4ZQPbhPyJ9kBNA4XeDcK/jOy1i5cLnOsmSqtCkncx5+VMX0kT3YnNzWLZXtFgUH4xwixagWmfvOmbMAOrT9OdA1VJBawyP07z3LeKoe3Nxy/NFawvCIQDy0gxH9/81RlSYwBGMu/U956LF4LziKV+1fBMs3FsW71yBo0+JR0jnR9BXlriHEtbvb9pO/8AxO/Q+KpJHjFrdofMfcbJIvLg5+8tYjDvzRdj6ZhXpm8+3YcHDqgOzuCFvh1Ef+XwBuJ+e5mJPygfKo4n98tj3WUt0C9wuBw964ENvEWbp3trqPmwkD1rKpqn00Rkc5pb35H5akq8UXNeGAZph4jct4HD9xaF4XHUkNatG8U5Z25Ry1rw3Mkr6g1EpHSxNvJPiG08fLbdB7PHrWJVLPEsPnRgO6xS2nVGzaDcSjHyJEzWz6d8LsdO6x3bcLJsgflIPNNWC4euGt90j3HLMTmuNnaNtW6KsKKUy1BmdjcLWG2n4UfFEIxYHVX7coEyrmJbLHOIJ0/m0gA7zHOpSU36qRzL2NrjxyVaqbltBspFu/A1uCmoLTBy6whWJlWkCdQJBo6sqWvg5UwtI3T7oSCI8zEw9kqC4DccASQDy5tyHtofWOlLGAhtm/E7Ly/n6XRuRNzoPqmPiGC7nBOPxGCx85H0r0TaUU9IW77+KXibm1AOyMcH/wBG1t8A222plD/bb4BCS/GfFXK0VFlRRB+1jgYW55wB5mRQlcf6DkRSf3QpuHNbvYdRoylQp9QIPvVmBk0OE6WsqvxRyE73Stj8C1i5rJH4W6j+4ry1bSOp34D8J0TmGYTsuNV7ZZn/AC5TGsnNAjwgRAltzOo0oqnrY4acxtHbOvTxQc1O50tzosx1iRSn4SjWOuqNlEYrnVWa2fCSAYnSRO2lbB7mglpyKs5gdqEZt3JroKyLc1DikBBmI5zXCCdF0OA1Q3CYS3aYMVZlBDAKwiQZEzOk81o+nqWNcDKMxoh5YCQeWcijeI45duDwlUU818R9mIgfKn4Msou0ho9T9vqlpwMNjmfQfdD8o/WTzPueZqstMDE5jNTvqSsnvL9UaTjVoL8QkbiRSZpcBhLTdac5ltUB4/2itKwz5h0hSaZUULmkvflfK33QlRWRsdZ1/RQXsMLiypykiQSoO/8AKw/tRbYzEf6Ry6Z2+WY/MkTzWyC7x57/AM+aWcX2avs8vimYn4Qvhj/pBge1EycYjpm9uK3mD9ipHRulPYd8iP4RmzZOHsOcxv3rVvNB8Ta7aDWND5mDXmaqqdWzAvGFhOQGn+epTSKNtOwhpu5Vn4licK9u890YnB3SAzd2tu5ZzmFaFUTbkgGdRU5cUoLA3C8aZ5G23jZZ43NNybgqTD8ANljOJuNhgxuLYYKVVixYeOMxUMZAneKwkrC8WDbOOV1vHT2NycuilXFSzHIzEctFjyBYgH20oUsAABcB8/pdF3OeWaJYbErcUqQymJKnwsNdCCD1GhBqjS+neHsPmPp/lYPAkBaQq+JdhmCvmuOSxZgBGwzEKANABy1PvRE1R+pfzZBYDKw37vudvRcih5bcDTr8k0dmeDC2odhr+EHUieZ/mOtOOHUZB58vxHTu/PogqqcW5bNFZ7VuBhnE6mAPMyKPrP7JWNL/AHQrnB7gazbK7ZQPkIP61rCQYxbos5QQ83V2tVmvDUUSF2v4h3l02/w22hY5uV1+pHsaT1srnPwDQJlSxhrcRXnZLiPc3BbJlLhjXk0AT76CK5RTlr8J0K7VQgtxDUJ2xmEW6pVxI/UHqPOmc0DJmYHjJL45XRuxNSbj8Bcw7SNVJ35MP2b615aqo3wGz8xsfv0/LJ1FM2cZaq3wTB/ahneVA5c9fLkYit6Gh55dd3ZHTc2+ixqJjDawzKi4zwBrQ7xGzAb6QR8txV6rhxgZiabjfuVoKwSnC4WKp4XFT5HmKVEFvgiiOqU/4n44vYOGUOHZe+VtMj9yZa2ec5ZaIgwKbcKZ2ub5d4vul9Wf2oh2C4eUs3L+cCxiIvpbiO6zCXE7ZQdAANgDzqleQ94ZbtDK/Xou092Au2Ks9muKLjLTX0RrSZ2VSSIcIYzxA09RoQarIJqKQMjdfuVgY52EvaruFxS3lPdvavKPCxRgYPQwSJijv9TljsJo0M6ijkBwOVDEcBQ/BbKk8z4gPQZhrVxxWADQjy/lLH/9PgEmOwPicvJbWeBfeB37y4RsLjSJ6nf5VV3GI/2tJW0fAyHYnvuiots2uYR/L/8A1/ahJuKTuuG9n6ppHRxDM5qW1hwNh/v1pW4lxu43RgsBYJV7VcPuYe6OI4QTcQRiLQn722Oen4lA39OmrGllbI39PJofhPQoSZhaeY3zVnEYa3jDZxYvXVtNbANoeFbiyWi4NyJO22lU/UPpw6HDnfXptcK/JEhD7olw5DiroRdFBif6Zn3G3rVIKUveI75nXw/lbSSiNheR/lPmF4ZatrCovmSJJ9TXpY6SGNtmtHok0k8jzdxST2jRbeJ+7BIHhIWNMwnXoAQD7xXnayKNkz2NyGR8+gTemLnxtc7v9OqNdnOAkRcvancAiPQkfQUfQcOzEkg8B08UNV1erGeZTRTxLEidr75e+UY+BAABP5hqY6mY/wCaU1kpx4QdEwpmAMxWV/sLdI7xJOUAEDodQY8jpWnD3k3aqVjdCm2mSCVfH4ju7Vy4dkUt/wBoJqrzhaSutFyAuWXFLv3mY5i2/nLMSB1jMojka8+XE3cd05sAAFvnCidoGpJ6Rr+81CQTl/hVAKe+y/GhiEIJGdN45jkw6+cc6b0s3MbZ2oS6oiwOuNEZu2gwIYAg7g0S9jXCzhcLFpLTcKrw/hqWc+SYYzBMxHSh6akZT4sGhWs07pbYtlZLArMjLHtRF2kX2WViD3rmV1h3r5D4VPhI5SW/aNK8dJYXLdCTbw2XpmguaL62C2v27V0Bb9tHA2zLmGv0qsb3szjNllJEHfELqLtcl65gns4RVLXALehChUbRiNRsukVvRSsbNilOmfmhp43FlmBa9oFt4ThVy0oYotoWQEgMTcItgyf5mma1pnmaqD7739M1nKzBFZL3A+H224lZs27HcDC2zcvKpJQ3GCqpBIGbQ7xrB33o6okIpy4uxYjl1sho23kta1lt22vC3ibt3DZw1qw4xbLoIuoRa5yXVoMj4RXKNhMTWyHU9ny1XZzZ5w+aO4TiJtcJw1zMTde1aRWYknPeyqCZ3gtPtQpjD6t3QEn0WuIiIeXzVfsPebDvf4fcYk2Dmssd3tPqJ8wd/WuV2GRraho+LXuKtT3BMZ2TU9ylhKNDVRv40DQeI9B+5qBhOuSt3KmSSRPLYDYe1WxdFq1ltVf/AIcX0UAEwSpXX84clx65p+VOqKRratwduBbw/wAJZVNLqdttibp/NwbSJOwp4XBKwN0H4XwIIxuXDnuEk+Qn9/Ol9Nw9rHmSTNx+SLmqy5oYzIBGopkg1S41cuLYuG1GcCRPSRPvlmPOKymJDCW6q8di8XXN7t0sZYkk7kmfnSUBxJvmUzJA0yCt8Evm3etkTOYCBzBMEfvVoTglBauSduM3XShT1KkN7Q4tLdh88+MFABuSwO3T1rGeRrGEuWkTHPeAFzVQcyyw8InSRDbb9MpI1/XkjAAGQ1Ta5Jz2UwsgLAEjzPv+prtgq4kX7FWn+1KTly900wdZJWBGxA60ZRkGTJDVPwLoFNUAtWFcUSB2o4fdssO7fLaZp2LaflAkDMDqJkRXm6uD9O83vhOmdgD0KeUsolaP9wQuwgAga66nmT1PnS15JNyjwFKKoot0ToSPSuF/VZkBSXELqUdUdWEFWGhHQjautkwnELg9yzc0EWKi4fw+3Yd3t2SrXAochi0hJC/EeQNaSVL5QA52miybExpJAVTH8It3HvNmvW+/t93eVQIdQCNZUwYJEiK2iq3saBkcOY7lm+na4k9VJiuHWrmGTDMlw27YTLBysDbjKQ0ggiqtqXtkMgIub+GauYGluGyluYUNdW93ai6q5A5JLBemh196z51mFl8jsriIXDrKR7bH4mJ8th8qzDxsFqG3WmSK5cnVaCwWprozKsbAZoeXLPOGOZiRmmTbPKZH44H4J2160YG9gNn8rfF6dPHyQhd2rxab/wC3/K6JwDhRT7y4Dn5AmYH96ccOonR/1Jfi+gS2rqQ/sM0R2myBWVFEB7YYgrZABIzNGnMQTE9Nv1oOtfhjzRFM3E9I6efvyiTpz6UsYRsjngkZr1GiCCRBnXcH/nWuuuM+iq2xyOhXSODY3vrK3IgmQfVSQfaRTmCTmRh3VL5WYHlqG9tMGz4Z2QgPbGZZ2J6H/e9ZVUbXs7WyvTvLX5bpFtplUaRpoeuv9+dJTJuUzazYLdHMAmM01o04lR4wlX+E442roZArM3hAOkliBVoHljsTRclVlaHizjZOfBuLC8CCMlxfiSZ2MSPKabwzY8iLFL5Y8GmYRSt1kosRh1dSrgEHkapJG2RuFwuFZjyw4m6pQ4t2POptEnnvlYe+x96STcMkYbxG46H8+yaxcQa4Wky70Gu4C+mhRv8AqUj9VEfpSx8Dwe2wjwH59Ue2aNwycPVRZ7o3RP8AuYf/AK1i5kY1JHl/K7cnT6qzbxDT/pyPJh9CBVMEZ/d8vss3AopYKnyPQ6VXAsiSpTYFQsXMRVe8irqdBXBGXGwVsaqG+SfChj8zeEfLc/Kr8pjfjdn0Gfz0+q7cnQKB7N5/hKj+m2z/AFb9q0Y2M/DGT5/YLpuNXALWzwfEtubrelpU/UiiRC93ww/+3uq81jfik+iuYbsMzmbxJHS4xuf/AAHh/Sj4qKqcMyGDuGf55oV9VA03ALim7hnBrdkeES22Y7+3QelMqaiigzaLnrugp6mSXXToiVGIdZUUWVFED7YNGGY6br7Sw1oStBMRA7lvTECQXSJmBH0HL0pSDlmmJGeSnwGF724qBguYxmO2mvvVoryHBptmuSdgYtV0nA4cW7aoI0EaCB56etPI2BjQ0JU92IkqPipTubnefBlOb/Hn0rkuEsOLRdjxYhh1XNL4iN1BkqYmfL56e1IGNGmybudvutSwmdJ5+wrh6jZdHQ7rV7mVluEJ4GB1kQARzA3q0TnYh9FV7W4eqbeF3LWKvh2U27qeIMjkBgOTaCd9uYplE5k0mK1igpA+JmG9wmwUwQa9qKLKii8iootHsqdwD6gGqljTqF0OI0KBcbtYVPjXK52yb+pG0etKK6GiZ8YsT01R9M6pf8JuO9LqXJ2nQ6E6HyNecPYd2TcJnhyzVxMRIqpcQVnhVbEXufSu56DdWa0aqGzisrAlQ3k0x+lawuEbrloNuq0fGXiwNk78Hxy3beZRl1gr0Ir11HOyaPEwW7uiQVELon4XK9FFLFZFRRe1FFlRRYaiiD8e413GVVGa42y67cyY/Qc6HmqBHYDMnZbRQl+egS9xzil65byXUW2DDEkwQAdyJ0B86EqZnOAZay3hjDSXXQC8pBhgRz1BGhGmm9L5MWLDbTVGx2w4r+C2QHqdP0P/ADVRe6sSLLpfCrpazbYkMSokjmYr0MRJYCUmkADjZBO0LXMQ64ezsDNx/wAKxsD1I1MdYoaZxldym+Z9ltE0Rt5jvIIlieCWnthIgquVW5jz89da1fTRuaG20WbZ3g3XOcQuUOJzFZBIWJKyJy8pI21pIRhcR3prixNBU2Aw73Sq2kLECWBPIeuxmBBOutaRsc8loGapIWsFyUzcC4EzKHud5ZYPKhSAco/Cd/Dvp0o6CmOrsiEJLOL2GYTaKYoNe1FFlRRZUUWVFEgdoQftFzN1EekaV5LiId+pdi/AvQ0VuQ2yqWhrPl/b+1LzpZbOV2ypOwJ9AT9K41jn/ACfAX+iycQ3UqK6saHQ9CI+tWe0g3It91I3XVO5XWlbhOHZLCMlos2mcyB5Ab+9em4TC5kWJ26S8QkDpbDZHqaoBZUUWVFFlRRZUUWjKJmNetcy1US3w3gTG+9y9qFckBhOYj4W35TtG4oGGndzS9/+UVJK3AGtQ3j2DjFy6FkuwoO0ZoWQ3UHUD+9YzgtmzFw5axWdFkcwmfhnDu7td05VxqPhiVPIjmd6OiiwMwOzQskmJ+IZKxgMCllSttYBM1eONsYs1Ve8vNyp7aAbACddPOrgWVLrzEPlVjvAJ+QrqiUOxfZwqi4jEC2bzy4yFioNw5iTm3eTvA0+dDiBodiOa1MziLaJxVa3ssltXVFlRRZUUWVFFlRRZUUQ7ifCbd+M0gjZhv8A8UJU0cdQBi1G+63gqXw/Cq2D7OWkMnM5/miPkBQ0XCoI3Yjc+K2kr5Xi2iKWMOqTlULO8CKPZEyO+AAIRz3O+I3WX8OriGUMPOuyRMkFni6jXuabtKp2uB2FMi2J8yT+hNDM4fTMOINWzquZwsXIiKMCHXtdUWVFFlRRZUUWVFFlRRZUUWrKDvXFF7XVF7UUX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>
              <a:solidFill>
                <a:srgbClr val="000000"/>
              </a:solidFill>
              <a:latin typeface="Bodoni MT Black" pitchFamily="18" charset="0"/>
            </a:endParaRPr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563573"/>
            <a:ext cx="1952625" cy="23431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30;p27">
            <a:extLst>
              <a:ext uri="{FF2B5EF4-FFF2-40B4-BE49-F238E27FC236}">
                <a16:creationId xmlns:a16="http://schemas.microsoft.com/office/drawing/2014/main" id="{6978E2CA-2A96-4484-B1BC-2718F5B439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02304" y="3752174"/>
            <a:ext cx="7948537" cy="238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Integrantes: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Cáceres Díaz, Renzo		      (11200004)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Escobar Villa, Andrés David	       (6200075)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Gonzales Aburto, Ricardo Daniel        (18200061)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Huamaní Avendaño, Dulce María       (18200219)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Molina Yupanqui, Flor Giannina          (18200164)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Palomino Loa, Junior                            (18200172)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Quispe Vega, Anthony Yair                 (18200179)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Vera León, Bryan                                   (18200124)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2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9893" y="452718"/>
            <a:ext cx="9404723" cy="1400530"/>
          </a:xfrm>
        </p:spPr>
        <p:txBody>
          <a:bodyPr/>
          <a:lstStyle/>
          <a:p>
            <a:pPr algn="ctr"/>
            <a:r>
              <a:rPr lang="es-PE" sz="4800" dirty="0">
                <a:solidFill>
                  <a:srgbClr val="00B0F0"/>
                </a:solidFill>
              </a:rPr>
              <a:t>Búsqueda A* 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391666"/>
            <a:ext cx="4536504" cy="5294707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984001"/>
            <a:ext cx="1440160" cy="18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Búsqueda A*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2140" y="2063309"/>
            <a:ext cx="8946541" cy="4195481"/>
          </a:xfrm>
        </p:spPr>
        <p:txBody>
          <a:bodyPr>
            <a:normAutofit/>
          </a:bodyPr>
          <a:lstStyle/>
          <a:p>
            <a:r>
              <a:rPr lang="es-PE" dirty="0">
                <a:latin typeface="Arial" pitchFamily="34" charset="0"/>
                <a:cs typeface="Arial" pitchFamily="34" charset="0"/>
              </a:rPr>
              <a:t>Minimizar el costo estimado total de la función.</a:t>
            </a:r>
          </a:p>
          <a:p>
            <a:r>
              <a:rPr lang="es-PE" dirty="0">
                <a:latin typeface="Arial" pitchFamily="34" charset="0"/>
                <a:cs typeface="Arial" pitchFamily="34" charset="0"/>
              </a:rPr>
              <a:t>Evalúa lo nodos combinando G(n) y H(n).</a:t>
            </a:r>
          </a:p>
          <a:p>
            <a:pPr marL="0" indent="0">
              <a:buNone/>
            </a:pPr>
            <a:r>
              <a:rPr lang="es-PE" dirty="0">
                <a:latin typeface="Arial" pitchFamily="34" charset="0"/>
                <a:cs typeface="Arial" pitchFamily="34" charset="0"/>
              </a:rPr>
              <a:t>Donde:</a:t>
            </a:r>
          </a:p>
          <a:p>
            <a:pPr marL="64770">
              <a:spcBef>
                <a:spcPts val="5"/>
              </a:spcBef>
            </a:pP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H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(n):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Costos de viaje pa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ra llegar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B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u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 Air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 a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la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c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i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ud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ad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“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”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.</a:t>
            </a:r>
            <a:endParaRPr lang="es-PE" kern="50" dirty="0">
              <a:latin typeface="Arial" pitchFamily="34" charset="0"/>
              <a:ea typeface="DejaVu Sans"/>
              <a:cs typeface="Arial" pitchFamily="34" charset="0"/>
            </a:endParaRPr>
          </a:p>
          <a:p>
            <a:pPr marL="64770"/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G(n):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Distancia en línea recta medida en km para llegar</a:t>
            </a:r>
            <a:r>
              <a:rPr lang="es-PE" kern="50" spc="24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esde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B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u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Ai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r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es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h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sta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la ci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ud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ad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10" dirty="0">
                <a:latin typeface="Arial" pitchFamily="34" charset="0"/>
                <a:ea typeface="Calibri"/>
                <a:cs typeface="Arial" pitchFamily="34" charset="0"/>
              </a:rPr>
              <a:t>“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”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.</a:t>
            </a:r>
            <a:r>
              <a:rPr lang="es-PE" kern="50" dirty="0">
                <a:latin typeface="Arial" pitchFamily="34" charset="0"/>
                <a:ea typeface="DejaVu Sans"/>
                <a:cs typeface="Arial" pitchFamily="34" charset="0"/>
              </a:rPr>
              <a:t> </a:t>
            </a:r>
          </a:p>
          <a:p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Heurística: F(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)</a:t>
            </a:r>
            <a:r>
              <a:rPr lang="es-PE" kern="50" spc="-4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=</a:t>
            </a:r>
            <a:r>
              <a:rPr lang="es-PE" kern="50" spc="-5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G(n)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+</a:t>
            </a:r>
            <a:r>
              <a:rPr lang="es-PE" kern="50" spc="-4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H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(n)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es-PE" kern="50" spc="15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C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es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i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m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spc="-5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m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ás</a:t>
            </a:r>
            <a:r>
              <a:rPr lang="es-PE" kern="50" spc="-4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b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ar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to</a:t>
            </a:r>
            <a:r>
              <a:rPr lang="es-PE" kern="50" spc="-5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es-PE" kern="50" spc="-5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la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u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ci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ó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tr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v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és</a:t>
            </a:r>
            <a:r>
              <a:rPr lang="es-PE" kern="50" spc="-5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</a:t>
            </a:r>
            <a:r>
              <a:rPr lang="es-PE" kern="50" spc="-5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“</a:t>
            </a:r>
            <a:r>
              <a:rPr lang="es-PE" kern="50" spc="-15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”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;</a:t>
            </a:r>
            <a:r>
              <a:rPr lang="es-PE" kern="50" spc="-5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c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on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sumien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m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en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s dinero 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y</a:t>
            </a:r>
            <a:r>
              <a:rPr lang="es-PE" kern="50" spc="-6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-55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la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v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ez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recorriendo menor distancia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en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ca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-7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tra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y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ec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o</a:t>
            </a:r>
            <a:r>
              <a:rPr lang="es-PE" kern="50" spc="-5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h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as</a:t>
            </a:r>
            <a:r>
              <a:rPr lang="es-PE" kern="50" spc="-10" dirty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llegar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al</a:t>
            </a:r>
            <a:r>
              <a:rPr lang="es-PE" kern="50" spc="-60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s-PE" kern="50" spc="-5" dirty="0">
                <a:latin typeface="Arial" pitchFamily="34" charset="0"/>
                <a:ea typeface="Calibri"/>
                <a:cs typeface="Arial" pitchFamily="34" charset="0"/>
              </a:rPr>
              <a:t>d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es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s-PE" kern="50" dirty="0">
                <a:latin typeface="Arial" pitchFamily="34" charset="0"/>
                <a:ea typeface="Calibri"/>
                <a:cs typeface="Arial" pitchFamily="34" charset="0"/>
              </a:rPr>
              <a:t>i</a:t>
            </a:r>
            <a:r>
              <a:rPr lang="es-PE" kern="50" spc="-20" dirty="0">
                <a:latin typeface="Arial" pitchFamily="34" charset="0"/>
                <a:ea typeface="Calibri"/>
                <a:cs typeface="Arial" pitchFamily="34" charset="0"/>
              </a:rPr>
              <a:t>n</a:t>
            </a:r>
            <a:r>
              <a:rPr lang="es-PE" kern="50" spc="5" dirty="0">
                <a:latin typeface="Arial" pitchFamily="34" charset="0"/>
                <a:ea typeface="Calibri"/>
                <a:cs typeface="Arial" pitchFamily="34" charset="0"/>
              </a:rPr>
              <a:t>o.</a:t>
            </a:r>
            <a:endParaRPr lang="es-P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Búsqueda A*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46" y="1349720"/>
            <a:ext cx="5748159" cy="5324196"/>
          </a:xfrm>
        </p:spPr>
      </p:pic>
    </p:spTree>
    <p:extLst>
      <p:ext uri="{BB962C8B-B14F-4D97-AF65-F5344CB8AC3E}">
        <p14:creationId xmlns:p14="http://schemas.microsoft.com/office/powerpoint/2010/main" val="6072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Búsqueda A*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s-ES" dirty="0"/>
              <a:t>La ruta que tomaría sería:</a:t>
            </a:r>
          </a:p>
          <a:p>
            <a:pPr marL="0" indent="0">
              <a:buNone/>
            </a:pPr>
            <a:r>
              <a:rPr lang="es-ES" dirty="0"/>
              <a:t>     Buenos Aires – Asunción – Mato Grosso – Guyana – Caracas</a:t>
            </a:r>
          </a:p>
          <a:p>
            <a:r>
              <a:rPr lang="es-ES" dirty="0"/>
              <a:t>Costo total:</a:t>
            </a:r>
          </a:p>
          <a:p>
            <a:pPr marL="0" indent="0">
              <a:buNone/>
            </a:pPr>
            <a:r>
              <a:rPr lang="es-ES" dirty="0"/>
              <a:t>     (546 + 200 + 150 + 319) = 1215</a:t>
            </a:r>
          </a:p>
          <a:p>
            <a:pPr marL="0" indent="0">
              <a:buNone/>
            </a:pPr>
            <a:r>
              <a:rPr lang="es-ES" dirty="0"/>
              <a:t>     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810926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Bodoni MT Black</vt:lpstr>
      <vt:lpstr>Calibri</vt:lpstr>
      <vt:lpstr>Century Gothic</vt:lpstr>
      <vt:lpstr>Wingdings 3</vt:lpstr>
      <vt:lpstr>Espiral</vt:lpstr>
      <vt:lpstr>Búsqueda A*</vt:lpstr>
      <vt:lpstr>Búsqueda A* </vt:lpstr>
      <vt:lpstr>Búsqueda A*</vt:lpstr>
      <vt:lpstr>Búsqueda A*</vt:lpstr>
      <vt:lpstr>Búsqueda A*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RECORRIDO DE ÁRBOLES</dc:title>
  <dc:creator>Javier</dc:creator>
  <cp:lastModifiedBy>Dulce Maria Huamani Avenda�o</cp:lastModifiedBy>
  <cp:revision>19</cp:revision>
  <dcterms:created xsi:type="dcterms:W3CDTF">2015-09-16T15:27:50Z</dcterms:created>
  <dcterms:modified xsi:type="dcterms:W3CDTF">2021-11-08T19:19:41Z</dcterms:modified>
</cp:coreProperties>
</file>