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366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3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23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4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3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76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8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4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71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7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3061-1EC3-400B-A5FD-3952BFDCE6D0}" type="datetimeFigureOut">
              <a:rPr lang="es-ES" smtClean="0"/>
              <a:t>10/08/2017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3271-659C-4804-99DE-B03696FA6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7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/>
          <p:cNvCxnSpPr/>
          <p:nvPr/>
        </p:nvCxnSpPr>
        <p:spPr>
          <a:xfrm flipV="1">
            <a:off x="2599362" y="1263722"/>
            <a:ext cx="0" cy="35754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383604" y="4448710"/>
            <a:ext cx="69864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orma libre 10"/>
          <p:cNvSpPr/>
          <p:nvPr/>
        </p:nvSpPr>
        <p:spPr>
          <a:xfrm>
            <a:off x="2599362" y="2003458"/>
            <a:ext cx="5938463" cy="1705516"/>
          </a:xfrm>
          <a:custGeom>
            <a:avLst/>
            <a:gdLst>
              <a:gd name="connsiteX0" fmla="*/ 0 w 5938463"/>
              <a:gd name="connsiteY0" fmla="*/ 1705516 h 1705516"/>
              <a:gd name="connsiteX1" fmla="*/ 1705510 w 5938463"/>
              <a:gd name="connsiteY1" fmla="*/ 5 h 1705516"/>
              <a:gd name="connsiteX2" fmla="*/ 3729519 w 5938463"/>
              <a:gd name="connsiteY2" fmla="*/ 1684967 h 1705516"/>
              <a:gd name="connsiteX3" fmla="*/ 5938463 w 5938463"/>
              <a:gd name="connsiteY3" fmla="*/ 637003 h 17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8463" h="1705516">
                <a:moveTo>
                  <a:pt x="0" y="1705516"/>
                </a:moveTo>
                <a:cubicBezTo>
                  <a:pt x="541962" y="854473"/>
                  <a:pt x="1083924" y="3430"/>
                  <a:pt x="1705510" y="5"/>
                </a:cubicBezTo>
                <a:cubicBezTo>
                  <a:pt x="2327096" y="-3420"/>
                  <a:pt x="3024027" y="1578801"/>
                  <a:pt x="3729519" y="1684967"/>
                </a:cubicBezTo>
                <a:cubicBezTo>
                  <a:pt x="4435011" y="1791133"/>
                  <a:pt x="5671335" y="775704"/>
                  <a:pt x="5938463" y="63700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452117" y="1263722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0"/>
          </p:cNvCxnSpPr>
          <p:nvPr/>
        </p:nvCxnSpPr>
        <p:spPr>
          <a:xfrm>
            <a:off x="2599362" y="3708974"/>
            <a:ext cx="8527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323708" y="1262012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452117" y="2003458"/>
            <a:ext cx="8527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5155914" y="1263721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323708" y="2589089"/>
            <a:ext cx="8527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6027505" y="1262011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176463" y="3287727"/>
            <a:ext cx="8527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/>
              <p:cNvSpPr txBox="1"/>
              <p:nvPr/>
            </p:nvSpPr>
            <p:spPr>
              <a:xfrm>
                <a:off x="9455648" y="431021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648" y="4310210"/>
                <a:ext cx="1499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2383604" y="955498"/>
                <a:ext cx="475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04" y="955498"/>
                <a:ext cx="4756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667" t="-4444" r="-17949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>
              <a:xfrm>
                <a:off x="3323139" y="4849803"/>
                <a:ext cx="257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39" y="4849803"/>
                <a:ext cx="2579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048" r="-7143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/>
              <p:cNvSpPr txBox="1"/>
              <p:nvPr/>
            </p:nvSpPr>
            <p:spPr>
              <a:xfrm>
                <a:off x="4084924" y="4860077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24" y="4860077"/>
                <a:ext cx="47756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974" r="-5128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/>
              <p:cNvSpPr txBox="1"/>
              <p:nvPr/>
            </p:nvSpPr>
            <p:spPr>
              <a:xfrm>
                <a:off x="4917130" y="4849802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30" y="4849802"/>
                <a:ext cx="4775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256" r="-3846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/>
              <p:cNvSpPr txBox="1"/>
              <p:nvPr/>
            </p:nvSpPr>
            <p:spPr>
              <a:xfrm>
                <a:off x="5788721" y="4848092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21" y="4848092"/>
                <a:ext cx="4775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256" r="-3846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29"/>
          <p:cNvCxnSpPr/>
          <p:nvPr/>
        </p:nvCxnSpPr>
        <p:spPr>
          <a:xfrm flipV="1">
            <a:off x="6899096" y="1262011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46341" y="3577287"/>
            <a:ext cx="8527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6660312" y="4848092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12" y="4848092"/>
                <a:ext cx="47756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256" r="-3846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2896761" y="3318557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61" y="3318557"/>
                <a:ext cx="2911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/>
              <p:cNvSpPr txBox="1"/>
              <p:nvPr/>
            </p:nvSpPr>
            <p:spPr>
              <a:xfrm>
                <a:off x="3650374" y="165927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74" y="1659276"/>
                <a:ext cx="5107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/>
              <p:cNvSpPr txBox="1"/>
              <p:nvPr/>
            </p:nvSpPr>
            <p:spPr>
              <a:xfrm>
                <a:off x="4428162" y="2236260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62" y="2236260"/>
                <a:ext cx="510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5336319" y="294868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19" y="2948682"/>
                <a:ext cx="510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/>
              <p:cNvSpPr txBox="1"/>
              <p:nvPr/>
            </p:nvSpPr>
            <p:spPr>
              <a:xfrm>
                <a:off x="6264289" y="322568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89" y="3225681"/>
                <a:ext cx="5107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47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/>
          <p:cNvCxnSpPr/>
          <p:nvPr/>
        </p:nvCxnSpPr>
        <p:spPr>
          <a:xfrm flipV="1">
            <a:off x="2599362" y="1263722"/>
            <a:ext cx="0" cy="35754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>
            <a:off x="2383604" y="4448710"/>
            <a:ext cx="69864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orma libre 3"/>
          <p:cNvSpPr/>
          <p:nvPr/>
        </p:nvSpPr>
        <p:spPr>
          <a:xfrm>
            <a:off x="2599362" y="2003458"/>
            <a:ext cx="5938463" cy="1705516"/>
          </a:xfrm>
          <a:custGeom>
            <a:avLst/>
            <a:gdLst>
              <a:gd name="connsiteX0" fmla="*/ 0 w 5938463"/>
              <a:gd name="connsiteY0" fmla="*/ 1705516 h 1705516"/>
              <a:gd name="connsiteX1" fmla="*/ 1705510 w 5938463"/>
              <a:gd name="connsiteY1" fmla="*/ 5 h 1705516"/>
              <a:gd name="connsiteX2" fmla="*/ 3729519 w 5938463"/>
              <a:gd name="connsiteY2" fmla="*/ 1684967 h 1705516"/>
              <a:gd name="connsiteX3" fmla="*/ 5938463 w 5938463"/>
              <a:gd name="connsiteY3" fmla="*/ 637003 h 17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8463" h="1705516">
                <a:moveTo>
                  <a:pt x="0" y="1705516"/>
                </a:moveTo>
                <a:cubicBezTo>
                  <a:pt x="541962" y="854473"/>
                  <a:pt x="1083924" y="3430"/>
                  <a:pt x="1705510" y="5"/>
                </a:cubicBezTo>
                <a:cubicBezTo>
                  <a:pt x="2327096" y="-3420"/>
                  <a:pt x="3024027" y="1578801"/>
                  <a:pt x="3729519" y="1684967"/>
                </a:cubicBezTo>
                <a:cubicBezTo>
                  <a:pt x="4435011" y="1791133"/>
                  <a:pt x="5671335" y="775704"/>
                  <a:pt x="5938463" y="63700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3452117" y="1263722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4" idx="0"/>
          </p:cNvCxnSpPr>
          <p:nvPr/>
        </p:nvCxnSpPr>
        <p:spPr>
          <a:xfrm>
            <a:off x="2599362" y="3708974"/>
            <a:ext cx="8527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4849488" y="1262012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3452117" y="2003458"/>
            <a:ext cx="13973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5453094" y="1263721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849488" y="2589089"/>
            <a:ext cx="59342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6553285" y="1262011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453094" y="2990289"/>
            <a:ext cx="110019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9455648" y="431021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648" y="4310210"/>
                <a:ext cx="1499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/>
              <p:cNvSpPr txBox="1"/>
              <p:nvPr/>
            </p:nvSpPr>
            <p:spPr>
              <a:xfrm>
                <a:off x="2383604" y="955498"/>
                <a:ext cx="475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04" y="955498"/>
                <a:ext cx="4756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667" t="-4444" r="-17949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3323139" y="4849803"/>
                <a:ext cx="257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39" y="4849803"/>
                <a:ext cx="2579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048" r="-7143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4610704" y="4860077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04" y="4860077"/>
                <a:ext cx="47756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861" r="-3797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5214310" y="4856140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10" y="4856140"/>
                <a:ext cx="4775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861" r="-3797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6314501" y="4848092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01" y="4848092"/>
                <a:ext cx="4775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256" r="-3846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/>
          <p:cNvCxnSpPr/>
          <p:nvPr/>
        </p:nvCxnSpPr>
        <p:spPr>
          <a:xfrm flipV="1">
            <a:off x="7188656" y="1262011"/>
            <a:ext cx="0" cy="34932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572120" y="3352544"/>
            <a:ext cx="61397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/>
              <p:cNvSpPr txBox="1"/>
              <p:nvPr/>
            </p:nvSpPr>
            <p:spPr>
              <a:xfrm>
                <a:off x="6950087" y="4860076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087" y="4860076"/>
                <a:ext cx="47756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974" r="-5128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/>
              <p:cNvSpPr txBox="1"/>
              <p:nvPr/>
            </p:nvSpPr>
            <p:spPr>
              <a:xfrm>
                <a:off x="2896761" y="3318557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61" y="3318557"/>
                <a:ext cx="2911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/>
              <p:cNvSpPr txBox="1"/>
              <p:nvPr/>
            </p:nvSpPr>
            <p:spPr>
              <a:xfrm>
                <a:off x="4023754" y="165927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754" y="1659276"/>
                <a:ext cx="5107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/>
              <p:cNvSpPr txBox="1"/>
              <p:nvPr/>
            </p:nvSpPr>
            <p:spPr>
              <a:xfrm>
                <a:off x="4953942" y="2236260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942" y="2236260"/>
                <a:ext cx="510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5813904" y="262123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4" y="2621234"/>
                <a:ext cx="510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>
              <a:xfrm>
                <a:off x="6605784" y="295145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84" y="2951452"/>
                <a:ext cx="5107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087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ANUBIS</dc:creator>
  <cp:lastModifiedBy>ANUBIS</cp:lastModifiedBy>
  <cp:revision>3</cp:revision>
  <dcterms:created xsi:type="dcterms:W3CDTF">2017-08-10T09:40:42Z</dcterms:created>
  <dcterms:modified xsi:type="dcterms:W3CDTF">2017-08-10T09:58:13Z</dcterms:modified>
</cp:coreProperties>
</file>