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customXml/itemProps97.xml" ContentType="application/vnd.openxmlformats-officedocument.customXmlProperties+xml"/>
  <Override PartName="/customXml/itemProps98.xml" ContentType="application/vnd.openxmlformats-officedocument.customXmlProperties+xml"/>
  <Override PartName="/customXml/itemProps99.xml" ContentType="application/vnd.openxmlformats-officedocument.customXmlProperties+xml"/>
  <Override PartName="/customXml/itemProps100.xml" ContentType="application/vnd.openxmlformats-officedocument.customXmlProperties+xml"/>
  <Override PartName="/customXml/itemProps101.xml" ContentType="application/vnd.openxmlformats-officedocument.customXmlProperties+xml"/>
  <Override PartName="/customXml/itemProps102.xml" ContentType="application/vnd.openxmlformats-officedocument.customXmlProperties+xml"/>
  <Override PartName="/customXml/itemProps103.xml" ContentType="application/vnd.openxmlformats-officedocument.customXmlProperties+xml"/>
  <Override PartName="/customXml/itemProps104.xml" ContentType="application/vnd.openxmlformats-officedocument.customXmlProperties+xml"/>
  <Override PartName="/customXml/itemProps105.xml" ContentType="application/vnd.openxmlformats-officedocument.customXmlProperties+xml"/>
  <Override PartName="/customXml/itemProps106.xml" ContentType="application/vnd.openxmlformats-officedocument.customXmlProperties+xml"/>
  <Override PartName="/customXml/itemProps107.xml" ContentType="application/vnd.openxmlformats-officedocument.customXmlProperties+xml"/>
  <Override PartName="/customXml/itemProps108.xml" ContentType="application/vnd.openxmlformats-officedocument.customXmlProperties+xml"/>
  <Override PartName="/customXml/itemProps109.xml" ContentType="application/vnd.openxmlformats-officedocument.customXmlProperties+xml"/>
  <Override PartName="/customXml/itemProps110.xml" ContentType="application/vnd.openxmlformats-officedocument.customXmlProperties+xml"/>
  <Override PartName="/customXml/itemProps111.xml" ContentType="application/vnd.openxmlformats-officedocument.customXmlProperties+xml"/>
  <Override PartName="/customXml/itemProps112.xml" ContentType="application/vnd.openxmlformats-officedocument.customXmlProperties+xml"/>
  <Override PartName="/customXml/itemProps113.xml" ContentType="application/vnd.openxmlformats-officedocument.customXmlProperties+xml"/>
  <Override PartName="/customXml/itemProps114.xml" ContentType="application/vnd.openxmlformats-officedocument.customXmlProperties+xml"/>
  <Override PartName="/customXml/itemProps115.xml" ContentType="application/vnd.openxmlformats-officedocument.customXmlProperties+xml"/>
  <Override PartName="/customXml/itemProps116.xml" ContentType="application/vnd.openxmlformats-officedocument.customXmlProperties+xml"/>
  <Override PartName="/customXml/itemProps117.xml" ContentType="application/vnd.openxmlformats-officedocument.customXmlProperties+xml"/>
  <Override PartName="/customXml/itemProps118.xml" ContentType="application/vnd.openxmlformats-officedocument.customXmlProperties+xml"/>
  <Override PartName="/customXml/itemProps119.xml" ContentType="application/vnd.openxmlformats-officedocument.customXmlProperties+xml"/>
  <Override PartName="/customXml/itemProps120.xml" ContentType="application/vnd.openxmlformats-officedocument.customXmlProperties+xml"/>
  <Override PartName="/customXml/itemProps121.xml" ContentType="application/vnd.openxmlformats-officedocument.customXmlProperties+xml"/>
  <Override PartName="/customXml/itemProps122.xml" ContentType="application/vnd.openxmlformats-officedocument.customXmlProperties+xml"/>
  <Override PartName="/customXml/itemProps123.xml" ContentType="application/vnd.openxmlformats-officedocument.customXmlProperties+xml"/>
  <Override PartName="/customXml/itemProps124.xml" ContentType="application/vnd.openxmlformats-officedocument.customXmlProperties+xml"/>
  <Override PartName="/customXml/itemProps125.xml" ContentType="application/vnd.openxmlformats-officedocument.customXmlProperties+xml"/>
  <Override PartName="/customXml/itemProps126.xml" ContentType="application/vnd.openxmlformats-officedocument.customXmlProperties+xml"/>
  <Override PartName="/customXml/itemProps127.xml" ContentType="application/vnd.openxmlformats-officedocument.customXmlProperties+xml"/>
  <Override PartName="/customXml/itemProps128.xml" ContentType="application/vnd.openxmlformats-officedocument.customXmlProperties+xml"/>
  <Override PartName="/customXml/itemProps129.xml" ContentType="application/vnd.openxmlformats-officedocument.customXmlProperties+xml"/>
  <Override PartName="/customXml/itemProps130.xml" ContentType="application/vnd.openxmlformats-officedocument.customXmlProperties+xml"/>
  <Override PartName="/customXml/itemProps131.xml" ContentType="application/vnd.openxmlformats-officedocument.customXmlProperties+xml"/>
  <Override PartName="/customXml/itemProps132.xml" ContentType="application/vnd.openxmlformats-officedocument.customXmlProperties+xml"/>
  <Override PartName="/customXml/itemProps133.xml" ContentType="application/vnd.openxmlformats-officedocument.customXmlProperties+xml"/>
  <Override PartName="/customXml/itemProps134.xml" ContentType="application/vnd.openxmlformats-officedocument.customXmlProperties+xml"/>
  <Override PartName="/customXml/itemProps135.xml" ContentType="application/vnd.openxmlformats-officedocument.customXmlProperties+xml"/>
  <Override PartName="/customXml/itemProps136.xml" ContentType="application/vnd.openxmlformats-officedocument.customXmlProperties+xml"/>
  <Override PartName="/customXml/itemProps137.xml" ContentType="application/vnd.openxmlformats-officedocument.customXmlProperties+xml"/>
  <Override PartName="/customXml/itemProps138.xml" ContentType="application/vnd.openxmlformats-officedocument.customXmlProperties+xml"/>
  <Override PartName="/customXml/itemProps139.xml" ContentType="application/vnd.openxmlformats-officedocument.customXmlProperties+xml"/>
  <Override PartName="/customXml/itemProps140.xml" ContentType="application/vnd.openxmlformats-officedocument.customXmlProperties+xml"/>
  <Override PartName="/customXml/itemProps141.xml" ContentType="application/vnd.openxmlformats-officedocument.customXmlProperties+xml"/>
  <Override PartName="/customXml/itemProps14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43"/>
  </p:sldMasterIdLst>
  <p:sldIdLst>
    <p:sldId id="256" r:id="rId144"/>
    <p:sldId id="257" r:id="rId145"/>
    <p:sldId id="258" r:id="rId146"/>
    <p:sldId id="259" r:id="rId147"/>
    <p:sldId id="260" r:id="rId148"/>
    <p:sldId id="261" r:id="rId149"/>
    <p:sldId id="262" r:id="rId150"/>
    <p:sldId id="263" r:id="rId151"/>
    <p:sldId id="264" r:id="rId152"/>
    <p:sldId id="265" r:id="rId1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117" Type="http://schemas.openxmlformats.org/officeDocument/2006/relationships/customXml" Target="../customXml/item117.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customXml" Target="../customXml/item63.xml"/><Relationship Id="rId68" Type="http://schemas.openxmlformats.org/officeDocument/2006/relationships/customXml" Target="../customXml/item68.xml"/><Relationship Id="rId84" Type="http://schemas.openxmlformats.org/officeDocument/2006/relationships/customXml" Target="../customXml/item84.xml"/><Relationship Id="rId89" Type="http://schemas.openxmlformats.org/officeDocument/2006/relationships/customXml" Target="../customXml/item89.xml"/><Relationship Id="rId112" Type="http://schemas.openxmlformats.org/officeDocument/2006/relationships/customXml" Target="../customXml/item112.xml"/><Relationship Id="rId133" Type="http://schemas.openxmlformats.org/officeDocument/2006/relationships/customXml" Target="../customXml/item133.xml"/><Relationship Id="rId138" Type="http://schemas.openxmlformats.org/officeDocument/2006/relationships/customXml" Target="../customXml/item138.xml"/><Relationship Id="rId154" Type="http://schemas.openxmlformats.org/officeDocument/2006/relationships/presProps" Target="presProps.xml"/><Relationship Id="rId16" Type="http://schemas.openxmlformats.org/officeDocument/2006/relationships/customXml" Target="../customXml/item16.xml"/><Relationship Id="rId107" Type="http://schemas.openxmlformats.org/officeDocument/2006/relationships/customXml" Target="../customXml/item107.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customXml" Target="../customXml/item74.xml"/><Relationship Id="rId79" Type="http://schemas.openxmlformats.org/officeDocument/2006/relationships/customXml" Target="../customXml/item79.xml"/><Relationship Id="rId102" Type="http://schemas.openxmlformats.org/officeDocument/2006/relationships/customXml" Target="../customXml/item102.xml"/><Relationship Id="rId123" Type="http://schemas.openxmlformats.org/officeDocument/2006/relationships/customXml" Target="../customXml/item123.xml"/><Relationship Id="rId128" Type="http://schemas.openxmlformats.org/officeDocument/2006/relationships/customXml" Target="../customXml/item128.xml"/><Relationship Id="rId144" Type="http://schemas.openxmlformats.org/officeDocument/2006/relationships/slide" Target="slides/slide1.xml"/><Relationship Id="rId149" Type="http://schemas.openxmlformats.org/officeDocument/2006/relationships/slide" Target="slides/slide6.xml"/><Relationship Id="rId5" Type="http://schemas.openxmlformats.org/officeDocument/2006/relationships/customXml" Target="../customXml/item5.xml"/><Relationship Id="rId90" Type="http://schemas.openxmlformats.org/officeDocument/2006/relationships/customXml" Target="../customXml/item90.xml"/><Relationship Id="rId95" Type="http://schemas.openxmlformats.org/officeDocument/2006/relationships/customXml" Target="../customXml/item95.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customXml" Target="../customXml/item48.xml"/><Relationship Id="rId64" Type="http://schemas.openxmlformats.org/officeDocument/2006/relationships/customXml" Target="../customXml/item64.xml"/><Relationship Id="rId69" Type="http://schemas.openxmlformats.org/officeDocument/2006/relationships/customXml" Target="../customXml/item69.xml"/><Relationship Id="rId113" Type="http://schemas.openxmlformats.org/officeDocument/2006/relationships/customXml" Target="../customXml/item113.xml"/><Relationship Id="rId118" Type="http://schemas.openxmlformats.org/officeDocument/2006/relationships/customXml" Target="../customXml/item118.xml"/><Relationship Id="rId134" Type="http://schemas.openxmlformats.org/officeDocument/2006/relationships/customXml" Target="../customXml/item134.xml"/><Relationship Id="rId139" Type="http://schemas.openxmlformats.org/officeDocument/2006/relationships/customXml" Target="../customXml/item139.xml"/><Relationship Id="rId80" Type="http://schemas.openxmlformats.org/officeDocument/2006/relationships/customXml" Target="../customXml/item80.xml"/><Relationship Id="rId85" Type="http://schemas.openxmlformats.org/officeDocument/2006/relationships/customXml" Target="../customXml/item85.xml"/><Relationship Id="rId150" Type="http://schemas.openxmlformats.org/officeDocument/2006/relationships/slide" Target="slides/slide7.xml"/><Relationship Id="rId155" Type="http://schemas.openxmlformats.org/officeDocument/2006/relationships/viewProps" Target="viewProps.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customXml" Target="../customXml/item103.xml"/><Relationship Id="rId108" Type="http://schemas.openxmlformats.org/officeDocument/2006/relationships/customXml" Target="../customXml/item108.xml"/><Relationship Id="rId124" Type="http://schemas.openxmlformats.org/officeDocument/2006/relationships/customXml" Target="../customXml/item124.xml"/><Relationship Id="rId129" Type="http://schemas.openxmlformats.org/officeDocument/2006/relationships/customXml" Target="../customXml/item129.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customXml" Target="../customXml/item62.xml"/><Relationship Id="rId70" Type="http://schemas.openxmlformats.org/officeDocument/2006/relationships/customXml" Target="../customXml/item70.xml"/><Relationship Id="rId75" Type="http://schemas.openxmlformats.org/officeDocument/2006/relationships/customXml" Target="../customXml/item75.xml"/><Relationship Id="rId83" Type="http://schemas.openxmlformats.org/officeDocument/2006/relationships/customXml" Target="../customXml/item83.xml"/><Relationship Id="rId88" Type="http://schemas.openxmlformats.org/officeDocument/2006/relationships/customXml" Target="../customXml/item88.xml"/><Relationship Id="rId91" Type="http://schemas.openxmlformats.org/officeDocument/2006/relationships/customXml" Target="../customXml/item91.xml"/><Relationship Id="rId96" Type="http://schemas.openxmlformats.org/officeDocument/2006/relationships/customXml" Target="../customXml/item96.xml"/><Relationship Id="rId111" Type="http://schemas.openxmlformats.org/officeDocument/2006/relationships/customXml" Target="../customXml/item111.xml"/><Relationship Id="rId132" Type="http://schemas.openxmlformats.org/officeDocument/2006/relationships/customXml" Target="../customXml/item132.xml"/><Relationship Id="rId140" Type="http://schemas.openxmlformats.org/officeDocument/2006/relationships/customXml" Target="../customXml/item140.xml"/><Relationship Id="rId145" Type="http://schemas.openxmlformats.org/officeDocument/2006/relationships/slide" Target="slides/slide2.xml"/><Relationship Id="rId153" Type="http://schemas.openxmlformats.org/officeDocument/2006/relationships/slide" Target="slides/slide10.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 Id="rId106" Type="http://schemas.openxmlformats.org/officeDocument/2006/relationships/customXml" Target="../customXml/item106.xml"/><Relationship Id="rId114" Type="http://schemas.openxmlformats.org/officeDocument/2006/relationships/customXml" Target="../customXml/item114.xml"/><Relationship Id="rId119" Type="http://schemas.openxmlformats.org/officeDocument/2006/relationships/customXml" Target="../customXml/item119.xml"/><Relationship Id="rId127" Type="http://schemas.openxmlformats.org/officeDocument/2006/relationships/customXml" Target="../customXml/item127.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customXml" Target="../customXml/item60.xml"/><Relationship Id="rId65" Type="http://schemas.openxmlformats.org/officeDocument/2006/relationships/customXml" Target="../customXml/item65.xml"/><Relationship Id="rId73" Type="http://schemas.openxmlformats.org/officeDocument/2006/relationships/customXml" Target="../customXml/item73.xml"/><Relationship Id="rId78" Type="http://schemas.openxmlformats.org/officeDocument/2006/relationships/customXml" Target="../customXml/item78.xml"/><Relationship Id="rId81" Type="http://schemas.openxmlformats.org/officeDocument/2006/relationships/customXml" Target="../customXml/item81.xml"/><Relationship Id="rId86" Type="http://schemas.openxmlformats.org/officeDocument/2006/relationships/customXml" Target="../customXml/item86.xml"/><Relationship Id="rId94" Type="http://schemas.openxmlformats.org/officeDocument/2006/relationships/customXml" Target="../customXml/item94.xml"/><Relationship Id="rId99" Type="http://schemas.openxmlformats.org/officeDocument/2006/relationships/customXml" Target="../customXml/item99.xml"/><Relationship Id="rId101" Type="http://schemas.openxmlformats.org/officeDocument/2006/relationships/customXml" Target="../customXml/item101.xml"/><Relationship Id="rId122" Type="http://schemas.openxmlformats.org/officeDocument/2006/relationships/customXml" Target="../customXml/item122.xml"/><Relationship Id="rId130" Type="http://schemas.openxmlformats.org/officeDocument/2006/relationships/customXml" Target="../customXml/item130.xml"/><Relationship Id="rId135" Type="http://schemas.openxmlformats.org/officeDocument/2006/relationships/customXml" Target="../customXml/item135.xml"/><Relationship Id="rId143" Type="http://schemas.openxmlformats.org/officeDocument/2006/relationships/slideMaster" Target="slideMasters/slideMaster1.xml"/><Relationship Id="rId148" Type="http://schemas.openxmlformats.org/officeDocument/2006/relationships/slide" Target="slides/slide5.xml"/><Relationship Id="rId151" Type="http://schemas.openxmlformats.org/officeDocument/2006/relationships/slide" Target="slides/slide8.xml"/><Relationship Id="rId156"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customXml" Target="../customXml/item10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customXml" Target="../customXml/item97.xml"/><Relationship Id="rId104" Type="http://schemas.openxmlformats.org/officeDocument/2006/relationships/customXml" Target="../customXml/item104.xml"/><Relationship Id="rId120" Type="http://schemas.openxmlformats.org/officeDocument/2006/relationships/customXml" Target="../customXml/item120.xml"/><Relationship Id="rId125" Type="http://schemas.openxmlformats.org/officeDocument/2006/relationships/customXml" Target="../customXml/item125.xml"/><Relationship Id="rId141" Type="http://schemas.openxmlformats.org/officeDocument/2006/relationships/customXml" Target="../customXml/item141.xml"/><Relationship Id="rId146" Type="http://schemas.openxmlformats.org/officeDocument/2006/relationships/slide" Target="slides/slide3.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customXml" Target="../customXml/item92.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customXml" Target="../customXml/item110.xml"/><Relationship Id="rId115" Type="http://schemas.openxmlformats.org/officeDocument/2006/relationships/customXml" Target="../customXml/item115.xml"/><Relationship Id="rId131" Type="http://schemas.openxmlformats.org/officeDocument/2006/relationships/customXml" Target="../customXml/item131.xml"/><Relationship Id="rId136" Type="http://schemas.openxmlformats.org/officeDocument/2006/relationships/customXml" Target="../customXml/item136.xml"/><Relationship Id="rId157" Type="http://schemas.openxmlformats.org/officeDocument/2006/relationships/tableStyles" Target="tableStyles.xml"/><Relationship Id="rId61" Type="http://schemas.openxmlformats.org/officeDocument/2006/relationships/customXml" Target="../customXml/item61.xml"/><Relationship Id="rId82" Type="http://schemas.openxmlformats.org/officeDocument/2006/relationships/customXml" Target="../customXml/item82.xml"/><Relationship Id="rId152" Type="http://schemas.openxmlformats.org/officeDocument/2006/relationships/slide" Target="slides/slide9.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customXml" Target="../customXml/item100.xml"/><Relationship Id="rId105" Type="http://schemas.openxmlformats.org/officeDocument/2006/relationships/customXml" Target="../customXml/item105.xml"/><Relationship Id="rId126" Type="http://schemas.openxmlformats.org/officeDocument/2006/relationships/customXml" Target="../customXml/item126.xml"/><Relationship Id="rId147" Type="http://schemas.openxmlformats.org/officeDocument/2006/relationships/slide" Target="slides/slide4.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customXml" Target="../customXml/item93.xml"/><Relationship Id="rId98" Type="http://schemas.openxmlformats.org/officeDocument/2006/relationships/customXml" Target="../customXml/item98.xml"/><Relationship Id="rId121" Type="http://schemas.openxmlformats.org/officeDocument/2006/relationships/customXml" Target="../customXml/item121.xml"/><Relationship Id="rId142" Type="http://schemas.openxmlformats.org/officeDocument/2006/relationships/customXml" Target="../customXml/item142.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116" Type="http://schemas.openxmlformats.org/officeDocument/2006/relationships/customXml" Target="../customXml/item116.xml"/><Relationship Id="rId137" Type="http://schemas.openxmlformats.org/officeDocument/2006/relationships/customXml" Target="../customXml/item1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96A8FA-6246-4664-845E-82E382E2AB64}"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816CC-2968-47BB-AE69-D31344F3AF10}" type="slidenum">
              <a:rPr lang="en-US" smtClean="0"/>
              <a:t>‹#›</a:t>
            </a:fld>
            <a:endParaRPr lang="en-US"/>
          </a:p>
        </p:txBody>
      </p:sp>
    </p:spTree>
    <p:extLst>
      <p:ext uri="{BB962C8B-B14F-4D97-AF65-F5344CB8AC3E}">
        <p14:creationId xmlns:p14="http://schemas.microsoft.com/office/powerpoint/2010/main" val="2866595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96A8FA-6246-4664-845E-82E382E2AB64}"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816CC-2968-47BB-AE69-D31344F3AF10}" type="slidenum">
              <a:rPr lang="en-US" smtClean="0"/>
              <a:t>‹#›</a:t>
            </a:fld>
            <a:endParaRPr lang="en-US"/>
          </a:p>
        </p:txBody>
      </p:sp>
    </p:spTree>
    <p:extLst>
      <p:ext uri="{BB962C8B-B14F-4D97-AF65-F5344CB8AC3E}">
        <p14:creationId xmlns:p14="http://schemas.microsoft.com/office/powerpoint/2010/main" val="1675301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96A8FA-6246-4664-845E-82E382E2AB64}"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816CC-2968-47BB-AE69-D31344F3AF10}" type="slidenum">
              <a:rPr lang="en-US" smtClean="0"/>
              <a:t>‹#›</a:t>
            </a:fld>
            <a:endParaRPr lang="en-US"/>
          </a:p>
        </p:txBody>
      </p:sp>
    </p:spTree>
    <p:extLst>
      <p:ext uri="{BB962C8B-B14F-4D97-AF65-F5344CB8AC3E}">
        <p14:creationId xmlns:p14="http://schemas.microsoft.com/office/powerpoint/2010/main" val="4260996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96A8FA-6246-4664-845E-82E382E2AB64}"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816CC-2968-47BB-AE69-D31344F3AF10}" type="slidenum">
              <a:rPr lang="en-US" smtClean="0"/>
              <a:t>‹#›</a:t>
            </a:fld>
            <a:endParaRPr lang="en-US"/>
          </a:p>
        </p:txBody>
      </p:sp>
    </p:spTree>
    <p:extLst>
      <p:ext uri="{BB962C8B-B14F-4D97-AF65-F5344CB8AC3E}">
        <p14:creationId xmlns:p14="http://schemas.microsoft.com/office/powerpoint/2010/main" val="3065179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96A8FA-6246-4664-845E-82E382E2AB64}"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816CC-2968-47BB-AE69-D31344F3AF10}" type="slidenum">
              <a:rPr lang="en-US" smtClean="0"/>
              <a:t>‹#›</a:t>
            </a:fld>
            <a:endParaRPr lang="en-US"/>
          </a:p>
        </p:txBody>
      </p:sp>
    </p:spTree>
    <p:extLst>
      <p:ext uri="{BB962C8B-B14F-4D97-AF65-F5344CB8AC3E}">
        <p14:creationId xmlns:p14="http://schemas.microsoft.com/office/powerpoint/2010/main" val="3345101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96A8FA-6246-4664-845E-82E382E2AB64}"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816CC-2968-47BB-AE69-D31344F3AF10}" type="slidenum">
              <a:rPr lang="en-US" smtClean="0"/>
              <a:t>‹#›</a:t>
            </a:fld>
            <a:endParaRPr lang="en-US"/>
          </a:p>
        </p:txBody>
      </p:sp>
    </p:spTree>
    <p:extLst>
      <p:ext uri="{BB962C8B-B14F-4D97-AF65-F5344CB8AC3E}">
        <p14:creationId xmlns:p14="http://schemas.microsoft.com/office/powerpoint/2010/main" val="181955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96A8FA-6246-4664-845E-82E382E2AB64}" type="datetimeFigureOut">
              <a:rPr lang="en-US" smtClean="0"/>
              <a:t>11/10/2018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5816CC-2968-47BB-AE69-D31344F3AF10}" type="slidenum">
              <a:rPr lang="en-US" smtClean="0"/>
              <a:t>‹#›</a:t>
            </a:fld>
            <a:endParaRPr lang="en-US"/>
          </a:p>
        </p:txBody>
      </p:sp>
    </p:spTree>
    <p:extLst>
      <p:ext uri="{BB962C8B-B14F-4D97-AF65-F5344CB8AC3E}">
        <p14:creationId xmlns:p14="http://schemas.microsoft.com/office/powerpoint/2010/main" val="3749362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96A8FA-6246-4664-845E-82E382E2AB64}" type="datetimeFigureOut">
              <a:rPr lang="en-US" smtClean="0"/>
              <a:t>11/10/2018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5816CC-2968-47BB-AE69-D31344F3AF10}" type="slidenum">
              <a:rPr lang="en-US" smtClean="0"/>
              <a:t>‹#›</a:t>
            </a:fld>
            <a:endParaRPr lang="en-US"/>
          </a:p>
        </p:txBody>
      </p:sp>
    </p:spTree>
    <p:extLst>
      <p:ext uri="{BB962C8B-B14F-4D97-AF65-F5344CB8AC3E}">
        <p14:creationId xmlns:p14="http://schemas.microsoft.com/office/powerpoint/2010/main" val="1271499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96A8FA-6246-4664-845E-82E382E2AB64}" type="datetimeFigureOut">
              <a:rPr lang="en-US" smtClean="0"/>
              <a:t>11/10/2018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5816CC-2968-47BB-AE69-D31344F3AF10}" type="slidenum">
              <a:rPr lang="en-US" smtClean="0"/>
              <a:t>‹#›</a:t>
            </a:fld>
            <a:endParaRPr lang="en-US"/>
          </a:p>
        </p:txBody>
      </p:sp>
    </p:spTree>
    <p:extLst>
      <p:ext uri="{BB962C8B-B14F-4D97-AF65-F5344CB8AC3E}">
        <p14:creationId xmlns:p14="http://schemas.microsoft.com/office/powerpoint/2010/main" val="166977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96A8FA-6246-4664-845E-82E382E2AB64}"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816CC-2968-47BB-AE69-D31344F3AF10}" type="slidenum">
              <a:rPr lang="en-US" smtClean="0"/>
              <a:t>‹#›</a:t>
            </a:fld>
            <a:endParaRPr lang="en-US"/>
          </a:p>
        </p:txBody>
      </p:sp>
    </p:spTree>
    <p:extLst>
      <p:ext uri="{BB962C8B-B14F-4D97-AF65-F5344CB8AC3E}">
        <p14:creationId xmlns:p14="http://schemas.microsoft.com/office/powerpoint/2010/main" val="696057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96A8FA-6246-4664-845E-82E382E2AB64}"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816CC-2968-47BB-AE69-D31344F3AF10}" type="slidenum">
              <a:rPr lang="en-US" smtClean="0"/>
              <a:t>‹#›</a:t>
            </a:fld>
            <a:endParaRPr lang="en-US"/>
          </a:p>
        </p:txBody>
      </p:sp>
    </p:spTree>
    <p:extLst>
      <p:ext uri="{BB962C8B-B14F-4D97-AF65-F5344CB8AC3E}">
        <p14:creationId xmlns:p14="http://schemas.microsoft.com/office/powerpoint/2010/main" val="2353558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96A8FA-6246-4664-845E-82E382E2AB64}" type="datetimeFigureOut">
              <a:rPr lang="en-US" smtClean="0"/>
              <a:t>11/10/2018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5816CC-2968-47BB-AE69-D31344F3AF10}" type="slidenum">
              <a:rPr lang="en-US" smtClean="0"/>
              <a:t>‹#›</a:t>
            </a:fld>
            <a:endParaRPr lang="en-US"/>
          </a:p>
        </p:txBody>
      </p:sp>
    </p:spTree>
    <p:extLst>
      <p:ext uri="{BB962C8B-B14F-4D97-AF65-F5344CB8AC3E}">
        <p14:creationId xmlns:p14="http://schemas.microsoft.com/office/powerpoint/2010/main" val="3741371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customXml/item2.xml"/><Relationship Id="rId13" Type="http://schemas.openxmlformats.org/officeDocument/2006/relationships/customXml" Target="../../customXml/item18.xml"/><Relationship Id="rId18" Type="http://schemas.openxmlformats.org/officeDocument/2006/relationships/image" Target="../media/image4.png"/><Relationship Id="rId3" Type="http://schemas.openxmlformats.org/officeDocument/2006/relationships/customXml" Target="../../customXml/item122.xml"/><Relationship Id="rId7" Type="http://schemas.openxmlformats.org/officeDocument/2006/relationships/customXml" Target="../../customXml/item86.xml"/><Relationship Id="rId12" Type="http://schemas.openxmlformats.org/officeDocument/2006/relationships/customXml" Target="../../customXml/item64.xml"/><Relationship Id="rId17" Type="http://schemas.openxmlformats.org/officeDocument/2006/relationships/image" Target="../media/image3.png"/><Relationship Id="rId2" Type="http://schemas.openxmlformats.org/officeDocument/2006/relationships/customXml" Target="../../customXml/item37.xml"/><Relationship Id="rId16" Type="http://schemas.openxmlformats.org/officeDocument/2006/relationships/image" Target="../media/image8.png"/><Relationship Id="rId20" Type="http://schemas.openxmlformats.org/officeDocument/2006/relationships/image" Target="../media/image6.png"/><Relationship Id="rId1" Type="http://schemas.openxmlformats.org/officeDocument/2006/relationships/customXml" Target="../../customXml/item12.xml"/><Relationship Id="rId6" Type="http://schemas.openxmlformats.org/officeDocument/2006/relationships/customXml" Target="../../customXml/item29.xml"/><Relationship Id="rId11" Type="http://schemas.openxmlformats.org/officeDocument/2006/relationships/customXml" Target="../../customXml/item68.xml"/><Relationship Id="rId5" Type="http://schemas.openxmlformats.org/officeDocument/2006/relationships/customXml" Target="../../customXml/item20.xml"/><Relationship Id="rId15" Type="http://schemas.openxmlformats.org/officeDocument/2006/relationships/image" Target="../media/image1.png"/><Relationship Id="rId10" Type="http://schemas.openxmlformats.org/officeDocument/2006/relationships/customXml" Target="../../customXml/item57.xml"/><Relationship Id="rId19" Type="http://schemas.openxmlformats.org/officeDocument/2006/relationships/image" Target="../media/image5.png"/><Relationship Id="rId4" Type="http://schemas.openxmlformats.org/officeDocument/2006/relationships/customXml" Target="../../customXml/item99.xml"/><Relationship Id="rId9" Type="http://schemas.openxmlformats.org/officeDocument/2006/relationships/customXml" Target="../../customXml/item128.xml"/><Relationship Id="rId14"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customXml" Target="../../customXml/item89.xml"/><Relationship Id="rId13" Type="http://schemas.openxmlformats.org/officeDocument/2006/relationships/customXml" Target="../../customXml/item31.xml"/><Relationship Id="rId18" Type="http://schemas.openxmlformats.org/officeDocument/2006/relationships/customXml" Target="../../customXml/item39.xml"/><Relationship Id="rId26" Type="http://schemas.openxmlformats.org/officeDocument/2006/relationships/slideLayout" Target="../slideLayouts/slideLayout8.xml"/><Relationship Id="rId3" Type="http://schemas.openxmlformats.org/officeDocument/2006/relationships/customXml" Target="../../customXml/item6.xml"/><Relationship Id="rId21" Type="http://schemas.openxmlformats.org/officeDocument/2006/relationships/customXml" Target="../../customXml/item60.xml"/><Relationship Id="rId7" Type="http://schemas.openxmlformats.org/officeDocument/2006/relationships/customXml" Target="../../customXml/item109.xml"/><Relationship Id="rId12" Type="http://schemas.openxmlformats.org/officeDocument/2006/relationships/customXml" Target="../../customXml/item119.xml"/><Relationship Id="rId17" Type="http://schemas.openxmlformats.org/officeDocument/2006/relationships/customXml" Target="../../customXml/item56.xml"/><Relationship Id="rId25" Type="http://schemas.openxmlformats.org/officeDocument/2006/relationships/customXml" Target="../../customXml/item127.xml"/><Relationship Id="rId33" Type="http://schemas.openxmlformats.org/officeDocument/2006/relationships/image" Target="../media/image7.png"/><Relationship Id="rId2" Type="http://schemas.openxmlformats.org/officeDocument/2006/relationships/customXml" Target="../../customXml/item131.xml"/><Relationship Id="rId16" Type="http://schemas.openxmlformats.org/officeDocument/2006/relationships/customXml" Target="../../customXml/item70.xml"/><Relationship Id="rId20" Type="http://schemas.openxmlformats.org/officeDocument/2006/relationships/customXml" Target="../../customXml/item116.xml"/><Relationship Id="rId29" Type="http://schemas.openxmlformats.org/officeDocument/2006/relationships/image" Target="../media/image3.png"/><Relationship Id="rId1" Type="http://schemas.openxmlformats.org/officeDocument/2006/relationships/customXml" Target="../../customXml/item92.xml"/><Relationship Id="rId6" Type="http://schemas.openxmlformats.org/officeDocument/2006/relationships/customXml" Target="../../customXml/item36.xml"/><Relationship Id="rId11" Type="http://schemas.openxmlformats.org/officeDocument/2006/relationships/customXml" Target="../../customXml/item71.xml"/><Relationship Id="rId24" Type="http://schemas.openxmlformats.org/officeDocument/2006/relationships/customXml" Target="../../customXml/item104.xml"/><Relationship Id="rId32" Type="http://schemas.openxmlformats.org/officeDocument/2006/relationships/image" Target="../media/image6.png"/><Relationship Id="rId5" Type="http://schemas.openxmlformats.org/officeDocument/2006/relationships/customXml" Target="../../customXml/item67.xml"/><Relationship Id="rId15" Type="http://schemas.openxmlformats.org/officeDocument/2006/relationships/customXml" Target="../../customXml/item140.xml"/><Relationship Id="rId23" Type="http://schemas.openxmlformats.org/officeDocument/2006/relationships/customXml" Target="../../customXml/item9.xml"/><Relationship Id="rId28" Type="http://schemas.openxmlformats.org/officeDocument/2006/relationships/image" Target="../media/image2.png"/><Relationship Id="rId10" Type="http://schemas.openxmlformats.org/officeDocument/2006/relationships/customXml" Target="../../customXml/item15.xml"/><Relationship Id="rId19" Type="http://schemas.openxmlformats.org/officeDocument/2006/relationships/customXml" Target="../../customXml/item40.xml"/><Relationship Id="rId31" Type="http://schemas.openxmlformats.org/officeDocument/2006/relationships/image" Target="../media/image5.png"/><Relationship Id="rId4" Type="http://schemas.openxmlformats.org/officeDocument/2006/relationships/customXml" Target="../../customXml/item108.xml"/><Relationship Id="rId9" Type="http://schemas.openxmlformats.org/officeDocument/2006/relationships/customXml" Target="../../customXml/item14.xml"/><Relationship Id="rId14" Type="http://schemas.openxmlformats.org/officeDocument/2006/relationships/customXml" Target="../../customXml/item132.xml"/><Relationship Id="rId22" Type="http://schemas.openxmlformats.org/officeDocument/2006/relationships/customXml" Target="../../customXml/item112.xml"/><Relationship Id="rId27" Type="http://schemas.openxmlformats.org/officeDocument/2006/relationships/image" Target="../media/image1.png"/><Relationship Id="rId30"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customXml" Target="../../customXml/item32.xml"/><Relationship Id="rId13" Type="http://schemas.openxmlformats.org/officeDocument/2006/relationships/image" Target="../media/image3.png"/><Relationship Id="rId3" Type="http://schemas.openxmlformats.org/officeDocument/2006/relationships/customXml" Target="../../customXml/item33.xml"/><Relationship Id="rId7" Type="http://schemas.openxmlformats.org/officeDocument/2006/relationships/customXml" Target="../../customXml/item24.xml"/><Relationship Id="rId12" Type="http://schemas.openxmlformats.org/officeDocument/2006/relationships/image" Target="../media/image8.png"/><Relationship Id="rId2" Type="http://schemas.openxmlformats.org/officeDocument/2006/relationships/customXml" Target="../../customXml/item81.xml"/><Relationship Id="rId16" Type="http://schemas.openxmlformats.org/officeDocument/2006/relationships/image" Target="../media/image6.png"/><Relationship Id="rId1" Type="http://schemas.openxmlformats.org/officeDocument/2006/relationships/customXml" Target="../../customXml/item100.xml"/><Relationship Id="rId6" Type="http://schemas.openxmlformats.org/officeDocument/2006/relationships/customXml" Target="../../customXml/item38.xml"/><Relationship Id="rId11" Type="http://schemas.openxmlformats.org/officeDocument/2006/relationships/image" Target="../media/image1.png"/><Relationship Id="rId5" Type="http://schemas.openxmlformats.org/officeDocument/2006/relationships/customXml" Target="../../customXml/item135.xml"/><Relationship Id="rId15" Type="http://schemas.openxmlformats.org/officeDocument/2006/relationships/image" Target="../media/image5.png"/><Relationship Id="rId10" Type="http://schemas.openxmlformats.org/officeDocument/2006/relationships/slideLayout" Target="../slideLayouts/slideLayout8.xml"/><Relationship Id="rId4" Type="http://schemas.openxmlformats.org/officeDocument/2006/relationships/customXml" Target="../../customXml/item87.xml"/><Relationship Id="rId9" Type="http://schemas.openxmlformats.org/officeDocument/2006/relationships/customXml" Target="../../customXml/item41.xml"/><Relationship Id="rId1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customXml" Target="../../customXml/item48.xml"/><Relationship Id="rId13" Type="http://schemas.openxmlformats.org/officeDocument/2006/relationships/image" Target="../media/image8.png"/><Relationship Id="rId3" Type="http://schemas.openxmlformats.org/officeDocument/2006/relationships/customXml" Target="../../customXml/item79.xml"/><Relationship Id="rId7" Type="http://schemas.openxmlformats.org/officeDocument/2006/relationships/customXml" Target="../../customXml/item118.xml"/><Relationship Id="rId12" Type="http://schemas.openxmlformats.org/officeDocument/2006/relationships/image" Target="../media/image1.png"/><Relationship Id="rId17" Type="http://schemas.openxmlformats.org/officeDocument/2006/relationships/image" Target="../media/image6.png"/><Relationship Id="rId2" Type="http://schemas.openxmlformats.org/officeDocument/2006/relationships/customXml" Target="../../customXml/item17.xml"/><Relationship Id="rId16" Type="http://schemas.openxmlformats.org/officeDocument/2006/relationships/image" Target="../media/image5.png"/><Relationship Id="rId1" Type="http://schemas.openxmlformats.org/officeDocument/2006/relationships/customXml" Target="../../customXml/item125.xml"/><Relationship Id="rId6" Type="http://schemas.openxmlformats.org/officeDocument/2006/relationships/customXml" Target="../../customXml/item25.xml"/><Relationship Id="rId11" Type="http://schemas.openxmlformats.org/officeDocument/2006/relationships/slideLayout" Target="../slideLayouts/slideLayout8.xml"/><Relationship Id="rId5" Type="http://schemas.openxmlformats.org/officeDocument/2006/relationships/customXml" Target="../../customXml/item66.xml"/><Relationship Id="rId15" Type="http://schemas.openxmlformats.org/officeDocument/2006/relationships/image" Target="../media/image4.png"/><Relationship Id="rId10" Type="http://schemas.openxmlformats.org/officeDocument/2006/relationships/customXml" Target="../../customXml/item1.xml"/><Relationship Id="rId4" Type="http://schemas.openxmlformats.org/officeDocument/2006/relationships/customXml" Target="../../customXml/item84.xml"/><Relationship Id="rId9" Type="http://schemas.openxmlformats.org/officeDocument/2006/relationships/customXml" Target="../../customXml/item141.xml"/><Relationship Id="rId1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customXml" Target="../../customXml/item77.xml"/><Relationship Id="rId13" Type="http://schemas.openxmlformats.org/officeDocument/2006/relationships/image" Target="../media/image8.png"/><Relationship Id="rId3" Type="http://schemas.openxmlformats.org/officeDocument/2006/relationships/customXml" Target="../../customXml/item42.xml"/><Relationship Id="rId7" Type="http://schemas.openxmlformats.org/officeDocument/2006/relationships/customXml" Target="../../customXml/item27.xml"/><Relationship Id="rId12" Type="http://schemas.openxmlformats.org/officeDocument/2006/relationships/image" Target="../media/image1.png"/><Relationship Id="rId17" Type="http://schemas.openxmlformats.org/officeDocument/2006/relationships/image" Target="../media/image6.png"/><Relationship Id="rId2" Type="http://schemas.openxmlformats.org/officeDocument/2006/relationships/customXml" Target="../../customXml/item96.xml"/><Relationship Id="rId16" Type="http://schemas.openxmlformats.org/officeDocument/2006/relationships/image" Target="../media/image5.png"/><Relationship Id="rId1" Type="http://schemas.openxmlformats.org/officeDocument/2006/relationships/customXml" Target="../../customXml/item4.xml"/><Relationship Id="rId6" Type="http://schemas.openxmlformats.org/officeDocument/2006/relationships/customXml" Target="../../customXml/item47.xml"/><Relationship Id="rId11" Type="http://schemas.openxmlformats.org/officeDocument/2006/relationships/slideLayout" Target="../slideLayouts/slideLayout8.xml"/><Relationship Id="rId5" Type="http://schemas.openxmlformats.org/officeDocument/2006/relationships/customXml" Target="../../customXml/item76.xml"/><Relationship Id="rId15" Type="http://schemas.openxmlformats.org/officeDocument/2006/relationships/image" Target="../media/image4.png"/><Relationship Id="rId10" Type="http://schemas.openxmlformats.org/officeDocument/2006/relationships/customXml" Target="../../customXml/item137.xml"/><Relationship Id="rId4" Type="http://schemas.openxmlformats.org/officeDocument/2006/relationships/customXml" Target="../../customXml/item106.xml"/><Relationship Id="rId9" Type="http://schemas.openxmlformats.org/officeDocument/2006/relationships/customXml" Target="../../customXml/item97.xml"/><Relationship Id="rId1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customXml" Target="../../customXml/item136.xml"/><Relationship Id="rId13" Type="http://schemas.openxmlformats.org/officeDocument/2006/relationships/customXml" Target="../../customXml/item121.xml"/><Relationship Id="rId18" Type="http://schemas.openxmlformats.org/officeDocument/2006/relationships/customXml" Target="../../customXml/item7.xml"/><Relationship Id="rId26" Type="http://schemas.openxmlformats.org/officeDocument/2006/relationships/image" Target="../media/image3.png"/><Relationship Id="rId3" Type="http://schemas.openxmlformats.org/officeDocument/2006/relationships/customXml" Target="../../customXml/item138.xml"/><Relationship Id="rId21" Type="http://schemas.openxmlformats.org/officeDocument/2006/relationships/customXml" Target="../../customXml/item123.xml"/><Relationship Id="rId7" Type="http://schemas.openxmlformats.org/officeDocument/2006/relationships/customXml" Target="../../customXml/item65.xml"/><Relationship Id="rId12" Type="http://schemas.openxmlformats.org/officeDocument/2006/relationships/customXml" Target="../../customXml/item30.xml"/><Relationship Id="rId17" Type="http://schemas.openxmlformats.org/officeDocument/2006/relationships/customXml" Target="../../customXml/item95.xml"/><Relationship Id="rId25" Type="http://schemas.openxmlformats.org/officeDocument/2006/relationships/image" Target="../media/image2.png"/><Relationship Id="rId2" Type="http://schemas.openxmlformats.org/officeDocument/2006/relationships/customXml" Target="../../customXml/item78.xml"/><Relationship Id="rId16" Type="http://schemas.openxmlformats.org/officeDocument/2006/relationships/customXml" Target="../../customXml/item62.xml"/><Relationship Id="rId20" Type="http://schemas.openxmlformats.org/officeDocument/2006/relationships/customXml" Target="../../customXml/item49.xml"/><Relationship Id="rId29" Type="http://schemas.openxmlformats.org/officeDocument/2006/relationships/image" Target="../media/image6.png"/><Relationship Id="rId1" Type="http://schemas.openxmlformats.org/officeDocument/2006/relationships/customXml" Target="../../customXml/item69.xml"/><Relationship Id="rId6" Type="http://schemas.openxmlformats.org/officeDocument/2006/relationships/customXml" Target="../../customXml/item101.xml"/><Relationship Id="rId11" Type="http://schemas.openxmlformats.org/officeDocument/2006/relationships/customXml" Target="../../customXml/item142.xml"/><Relationship Id="rId24" Type="http://schemas.openxmlformats.org/officeDocument/2006/relationships/image" Target="../media/image1.png"/><Relationship Id="rId5" Type="http://schemas.openxmlformats.org/officeDocument/2006/relationships/customXml" Target="../../customXml/item126.xml"/><Relationship Id="rId15" Type="http://schemas.openxmlformats.org/officeDocument/2006/relationships/customXml" Target="../../customXml/item73.xml"/><Relationship Id="rId23" Type="http://schemas.openxmlformats.org/officeDocument/2006/relationships/slideLayout" Target="../slideLayouts/slideLayout8.xml"/><Relationship Id="rId28" Type="http://schemas.openxmlformats.org/officeDocument/2006/relationships/image" Target="../media/image5.png"/><Relationship Id="rId10" Type="http://schemas.openxmlformats.org/officeDocument/2006/relationships/customXml" Target="../../customXml/item94.xml"/><Relationship Id="rId19" Type="http://schemas.openxmlformats.org/officeDocument/2006/relationships/customXml" Target="../../customXml/item50.xml"/><Relationship Id="rId4" Type="http://schemas.openxmlformats.org/officeDocument/2006/relationships/customXml" Target="../../customXml/item54.xml"/><Relationship Id="rId9" Type="http://schemas.openxmlformats.org/officeDocument/2006/relationships/customXml" Target="../../customXml/item114.xml"/><Relationship Id="rId14" Type="http://schemas.openxmlformats.org/officeDocument/2006/relationships/customXml" Target="../../customXml/item102.xml"/><Relationship Id="rId22" Type="http://schemas.openxmlformats.org/officeDocument/2006/relationships/customXml" Target="../../customXml/item28.xml"/><Relationship Id="rId27" Type="http://schemas.openxmlformats.org/officeDocument/2006/relationships/image" Target="../media/image4.png"/><Relationship Id="rId30"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customXml" Target="../../customXml/item44.xml"/><Relationship Id="rId13" Type="http://schemas.openxmlformats.org/officeDocument/2006/relationships/customXml" Target="../../customXml/item103.xml"/><Relationship Id="rId18" Type="http://schemas.openxmlformats.org/officeDocument/2006/relationships/customXml" Target="../../customXml/item10.xml"/><Relationship Id="rId26" Type="http://schemas.openxmlformats.org/officeDocument/2006/relationships/image" Target="../media/image4.png"/><Relationship Id="rId3" Type="http://schemas.openxmlformats.org/officeDocument/2006/relationships/customXml" Target="../../customXml/item46.xml"/><Relationship Id="rId21" Type="http://schemas.openxmlformats.org/officeDocument/2006/relationships/customXml" Target="../../customXml/item82.xml"/><Relationship Id="rId7" Type="http://schemas.openxmlformats.org/officeDocument/2006/relationships/customXml" Target="../../customXml/item130.xml"/><Relationship Id="rId12" Type="http://schemas.openxmlformats.org/officeDocument/2006/relationships/customXml" Target="../../customXml/item59.xml"/><Relationship Id="rId17" Type="http://schemas.openxmlformats.org/officeDocument/2006/relationships/customXml" Target="../../customXml/item115.xml"/><Relationship Id="rId25" Type="http://schemas.openxmlformats.org/officeDocument/2006/relationships/image" Target="../media/image3.png"/><Relationship Id="rId2" Type="http://schemas.openxmlformats.org/officeDocument/2006/relationships/customXml" Target="../../customXml/item105.xml"/><Relationship Id="rId16" Type="http://schemas.openxmlformats.org/officeDocument/2006/relationships/customXml" Target="../../customXml/item11.xml"/><Relationship Id="rId20" Type="http://schemas.openxmlformats.org/officeDocument/2006/relationships/customXml" Target="../../customXml/item91.xml"/><Relationship Id="rId29" Type="http://schemas.openxmlformats.org/officeDocument/2006/relationships/image" Target="../media/image7.png"/><Relationship Id="rId1" Type="http://schemas.openxmlformats.org/officeDocument/2006/relationships/customXml" Target="../../customXml/item3.xml"/><Relationship Id="rId6" Type="http://schemas.openxmlformats.org/officeDocument/2006/relationships/customXml" Target="../../customXml/item35.xml"/><Relationship Id="rId11" Type="http://schemas.openxmlformats.org/officeDocument/2006/relationships/customXml" Target="../../customXml/item22.xml"/><Relationship Id="rId24" Type="http://schemas.openxmlformats.org/officeDocument/2006/relationships/image" Target="../media/image2.png"/><Relationship Id="rId5" Type="http://schemas.openxmlformats.org/officeDocument/2006/relationships/customXml" Target="../../customXml/item13.xml"/><Relationship Id="rId15" Type="http://schemas.openxmlformats.org/officeDocument/2006/relationships/customXml" Target="../../customXml/item21.xml"/><Relationship Id="rId23" Type="http://schemas.openxmlformats.org/officeDocument/2006/relationships/image" Target="../media/image1.png"/><Relationship Id="rId28" Type="http://schemas.openxmlformats.org/officeDocument/2006/relationships/image" Target="../media/image6.png"/><Relationship Id="rId10" Type="http://schemas.openxmlformats.org/officeDocument/2006/relationships/customXml" Target="../../customXml/item111.xml"/><Relationship Id="rId19" Type="http://schemas.openxmlformats.org/officeDocument/2006/relationships/customXml" Target="../../customXml/item19.xml"/><Relationship Id="rId4" Type="http://schemas.openxmlformats.org/officeDocument/2006/relationships/customXml" Target="../../customXml/item133.xml"/><Relationship Id="rId9" Type="http://schemas.openxmlformats.org/officeDocument/2006/relationships/customXml" Target="../../customXml/item45.xml"/><Relationship Id="rId14" Type="http://schemas.openxmlformats.org/officeDocument/2006/relationships/customXml" Target="../../customXml/item107.xml"/><Relationship Id="rId22" Type="http://schemas.openxmlformats.org/officeDocument/2006/relationships/slideLayout" Target="../slideLayouts/slideLayout8.xml"/><Relationship Id="rId27"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customXml" Target="../../customXml/item110.xml"/><Relationship Id="rId13" Type="http://schemas.openxmlformats.org/officeDocument/2006/relationships/customXml" Target="../../customXml/item88.xml"/><Relationship Id="rId18" Type="http://schemas.openxmlformats.org/officeDocument/2006/relationships/image" Target="../media/image2.png"/><Relationship Id="rId3" Type="http://schemas.openxmlformats.org/officeDocument/2006/relationships/customXml" Target="../../customXml/item117.xml"/><Relationship Id="rId21" Type="http://schemas.openxmlformats.org/officeDocument/2006/relationships/image" Target="../media/image5.png"/><Relationship Id="rId7" Type="http://schemas.openxmlformats.org/officeDocument/2006/relationships/customXml" Target="../../customXml/item63.xml"/><Relationship Id="rId12" Type="http://schemas.openxmlformats.org/officeDocument/2006/relationships/customXml" Target="../../customXml/item61.xml"/><Relationship Id="rId17" Type="http://schemas.openxmlformats.org/officeDocument/2006/relationships/image" Target="../media/image1.png"/><Relationship Id="rId2" Type="http://schemas.openxmlformats.org/officeDocument/2006/relationships/customXml" Target="../../customXml/item26.xml"/><Relationship Id="rId16" Type="http://schemas.openxmlformats.org/officeDocument/2006/relationships/slideLayout" Target="../slideLayouts/slideLayout8.xml"/><Relationship Id="rId20" Type="http://schemas.openxmlformats.org/officeDocument/2006/relationships/image" Target="../media/image4.png"/><Relationship Id="rId1" Type="http://schemas.openxmlformats.org/officeDocument/2006/relationships/customXml" Target="../../customXml/item90.xml"/><Relationship Id="rId6" Type="http://schemas.openxmlformats.org/officeDocument/2006/relationships/customXml" Target="../../customXml/item98.xml"/><Relationship Id="rId11" Type="http://schemas.openxmlformats.org/officeDocument/2006/relationships/customXml" Target="../../customXml/item74.xml"/><Relationship Id="rId5" Type="http://schemas.openxmlformats.org/officeDocument/2006/relationships/customXml" Target="../../customXml/item58.xml"/><Relationship Id="rId15" Type="http://schemas.openxmlformats.org/officeDocument/2006/relationships/customXml" Target="../../customXml/item129.xml"/><Relationship Id="rId10" Type="http://schemas.openxmlformats.org/officeDocument/2006/relationships/customXml" Target="../../customXml/item8.xml"/><Relationship Id="rId19" Type="http://schemas.openxmlformats.org/officeDocument/2006/relationships/image" Target="../media/image3.png"/><Relationship Id="rId4" Type="http://schemas.openxmlformats.org/officeDocument/2006/relationships/customXml" Target="../../customXml/item83.xml"/><Relationship Id="rId9" Type="http://schemas.openxmlformats.org/officeDocument/2006/relationships/customXml" Target="../../customXml/item16.xml"/><Relationship Id="rId14" Type="http://schemas.openxmlformats.org/officeDocument/2006/relationships/customXml" Target="../../customXml/item53.xml"/><Relationship Id="rId22"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customXml" Target="../../customXml/item120.xml"/><Relationship Id="rId13" Type="http://schemas.openxmlformats.org/officeDocument/2006/relationships/customXml" Target="../../customXml/item93.xml"/><Relationship Id="rId18" Type="http://schemas.openxmlformats.org/officeDocument/2006/relationships/image" Target="../media/image1.png"/><Relationship Id="rId3" Type="http://schemas.openxmlformats.org/officeDocument/2006/relationships/customXml" Target="../../customXml/item51.xml"/><Relationship Id="rId21" Type="http://schemas.openxmlformats.org/officeDocument/2006/relationships/image" Target="../media/image4.png"/><Relationship Id="rId7" Type="http://schemas.openxmlformats.org/officeDocument/2006/relationships/customXml" Target="../../customXml/item124.xml"/><Relationship Id="rId12" Type="http://schemas.openxmlformats.org/officeDocument/2006/relationships/customXml" Target="../../customXml/item75.xml"/><Relationship Id="rId17" Type="http://schemas.openxmlformats.org/officeDocument/2006/relationships/slideLayout" Target="../slideLayouts/slideLayout8.xml"/><Relationship Id="rId2" Type="http://schemas.openxmlformats.org/officeDocument/2006/relationships/customXml" Target="../../customXml/item5.xml"/><Relationship Id="rId16" Type="http://schemas.openxmlformats.org/officeDocument/2006/relationships/customXml" Target="../../customXml/item85.xml"/><Relationship Id="rId20" Type="http://schemas.openxmlformats.org/officeDocument/2006/relationships/image" Target="../media/image3.png"/><Relationship Id="rId1" Type="http://schemas.openxmlformats.org/officeDocument/2006/relationships/customXml" Target="../../customXml/item43.xml"/><Relationship Id="rId6" Type="http://schemas.openxmlformats.org/officeDocument/2006/relationships/customXml" Target="../../customXml/item139.xml"/><Relationship Id="rId11" Type="http://schemas.openxmlformats.org/officeDocument/2006/relationships/customXml" Target="../../customXml/item34.xml"/><Relationship Id="rId24" Type="http://schemas.openxmlformats.org/officeDocument/2006/relationships/image" Target="../media/image7.png"/><Relationship Id="rId5" Type="http://schemas.openxmlformats.org/officeDocument/2006/relationships/customXml" Target="../../customXml/item134.xml"/><Relationship Id="rId15" Type="http://schemas.openxmlformats.org/officeDocument/2006/relationships/customXml" Target="../../customXml/item55.xml"/><Relationship Id="rId23" Type="http://schemas.openxmlformats.org/officeDocument/2006/relationships/image" Target="../media/image6.png"/><Relationship Id="rId10" Type="http://schemas.openxmlformats.org/officeDocument/2006/relationships/customXml" Target="../../customXml/item113.xml"/><Relationship Id="rId19" Type="http://schemas.openxmlformats.org/officeDocument/2006/relationships/image" Target="../media/image2.png"/><Relationship Id="rId4" Type="http://schemas.openxmlformats.org/officeDocument/2006/relationships/customXml" Target="../../customXml/item80.xml"/><Relationship Id="rId9" Type="http://schemas.openxmlformats.org/officeDocument/2006/relationships/customXml" Target="../../customXml/item72.xml"/><Relationship Id="rId14" Type="http://schemas.openxmlformats.org/officeDocument/2006/relationships/customXml" Target="../../customXml/item23.xml"/><Relationship Id="rId2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1">
                    <a:lumMod val="75000"/>
                  </a:schemeClr>
                </a:solidFill>
              </a:rPr>
              <a:t>Project Daily Report</a:t>
            </a:r>
            <a:br>
              <a:rPr lang="en-US" b="1" dirty="0" smtClean="0">
                <a:solidFill>
                  <a:schemeClr val="accent1">
                    <a:lumMod val="75000"/>
                  </a:schemeClr>
                </a:solidFill>
              </a:rPr>
            </a:br>
            <a:r>
              <a:rPr lang="en-US" b="1" dirty="0" smtClean="0">
                <a:solidFill>
                  <a:schemeClr val="accent1">
                    <a:lumMod val="75000"/>
                  </a:schemeClr>
                </a:solidFill>
              </a:rPr>
              <a:t>Storyboarding</a:t>
            </a:r>
            <a:endParaRPr lang="en-US" b="1" dirty="0">
              <a:solidFill>
                <a:schemeClr val="accent1">
                  <a:lumMod val="75000"/>
                </a:schemeClr>
              </a:solidFill>
            </a:endParaRPr>
          </a:p>
        </p:txBody>
      </p:sp>
      <p:sp>
        <p:nvSpPr>
          <p:cNvPr id="3" name="Subtitle 2"/>
          <p:cNvSpPr>
            <a:spLocks noGrp="1"/>
          </p:cNvSpPr>
          <p:nvPr>
            <p:ph type="subTitle" idx="1"/>
          </p:nvPr>
        </p:nvSpPr>
        <p:spPr/>
        <p:txBody>
          <a:bodyPr/>
          <a:lstStyle/>
          <a:p>
            <a:r>
              <a:rPr lang="en-US" b="1" dirty="0" smtClean="0"/>
              <a:t>Student: </a:t>
            </a:r>
            <a:r>
              <a:rPr lang="en-US" b="1" dirty="0" err="1" smtClean="0"/>
              <a:t>Parisa</a:t>
            </a:r>
            <a:r>
              <a:rPr lang="en-US" b="1" dirty="0" smtClean="0"/>
              <a:t> </a:t>
            </a:r>
            <a:r>
              <a:rPr lang="en-US" b="1" dirty="0" err="1" smtClean="0"/>
              <a:t>Nikoukar</a:t>
            </a:r>
            <a:endParaRPr lang="en-US" b="1" dirty="0"/>
          </a:p>
        </p:txBody>
      </p:sp>
    </p:spTree>
    <p:extLst>
      <p:ext uri="{BB962C8B-B14F-4D97-AF65-F5344CB8AC3E}">
        <p14:creationId xmlns:p14="http://schemas.microsoft.com/office/powerpoint/2010/main" val="4243330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Stretch Feature</a:t>
            </a:r>
            <a:endParaRPr lang="en-US" dirty="0"/>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lstStyle/>
          <a:p>
            <a:endParaRPr lang="en-US" dirty="0" smtClean="0"/>
          </a:p>
          <a:p>
            <a:endParaRPr lang="en-US" dirty="0"/>
          </a:p>
          <a:p>
            <a:r>
              <a:rPr lang="en-US" b="1" dirty="0" smtClean="0">
                <a:solidFill>
                  <a:schemeClr val="accent1">
                    <a:lumMod val="50000"/>
                  </a:schemeClr>
                </a:solidFill>
              </a:rPr>
              <a:t>Ben now can go to the Home page and follow up any status report by filtering Martha’ s name or solar system analysis project as new user or new project respectively.</a:t>
            </a:r>
            <a:endParaRPr lang="en-US" b="1" dirty="0">
              <a:solidFill>
                <a:schemeClr val="accent1">
                  <a:lumMod val="50000"/>
                </a:schemeClr>
              </a:solidFill>
            </a:endParaRPr>
          </a:p>
        </p:txBody>
      </p:sp>
      <p:sp>
        <p:nvSpPr>
          <p:cNvPr id="5" name="Text Placeholder 3"/>
          <p:cNvSpPr txBox="1">
            <a:spLocks/>
          </p:cNvSpPr>
          <p:nvPr/>
        </p:nvSpPr>
        <p:spPr>
          <a:xfrm>
            <a:off x="839788" y="2057400"/>
            <a:ext cx="3932237"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US" b="1" dirty="0" smtClean="0">
              <a:solidFill>
                <a:schemeClr val="accent1">
                  <a:lumMod val="50000"/>
                </a:schemeClr>
              </a:solidFill>
            </a:endParaRPr>
          </a:p>
        </p:txBody>
      </p:sp>
      <p:grpSp>
        <p:nvGrpSpPr>
          <p:cNvPr id="6" name="WebBrowser"/>
          <p:cNvGrpSpPr/>
          <p:nvPr>
            <p:custDataLst>
              <p:custData r:id="rId1"/>
            </p:custDataLst>
          </p:nvPr>
        </p:nvGrpSpPr>
        <p:grpSpPr>
          <a:xfrm>
            <a:off x="5200446" y="474804"/>
            <a:ext cx="7054099" cy="5403851"/>
            <a:chOff x="22515" y="22341"/>
            <a:chExt cx="9203083" cy="6858000"/>
          </a:xfrm>
        </p:grpSpPr>
        <p:sp>
          <p:nvSpPr>
            <p:cNvPr id="7" name="Background"/>
            <p:cNvSpPr/>
            <p:nvPr/>
          </p:nvSpPr>
          <p:spPr>
            <a:xfrm>
              <a:off x="81598" y="22341"/>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8"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9" name="Group 8"/>
            <p:cNvGrpSpPr/>
            <p:nvPr/>
          </p:nvGrpSpPr>
          <p:grpSpPr>
            <a:xfrm>
              <a:off x="81598" y="286385"/>
              <a:ext cx="320040" cy="316520"/>
              <a:chOff x="72073" y="221749"/>
              <a:chExt cx="320040" cy="316520"/>
            </a:xfrm>
          </p:grpSpPr>
          <p:sp>
            <p:nvSpPr>
              <p:cNvPr id="33" name="Oval 32"/>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4" name="Left Arrow 33"/>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0" name="Group 9"/>
            <p:cNvGrpSpPr/>
            <p:nvPr/>
          </p:nvGrpSpPr>
          <p:grpSpPr>
            <a:xfrm>
              <a:off x="453671" y="286384"/>
              <a:ext cx="320040" cy="316520"/>
              <a:chOff x="444146" y="221748"/>
              <a:chExt cx="320040" cy="316520"/>
            </a:xfrm>
          </p:grpSpPr>
          <p:sp>
            <p:nvSpPr>
              <p:cNvPr id="31" name="Oval 30"/>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2" name="Right Arrow 31"/>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1" name="Minimize - Maximize - Close"/>
            <p:cNvGrpSpPr/>
            <p:nvPr/>
          </p:nvGrpSpPr>
          <p:grpSpPr>
            <a:xfrm>
              <a:off x="8632311" y="92599"/>
              <a:ext cx="384527" cy="78032"/>
              <a:chOff x="9347642" y="131588"/>
              <a:chExt cx="384527" cy="78032"/>
            </a:xfrm>
          </p:grpSpPr>
          <p:cxnSp>
            <p:nvCxnSpPr>
              <p:cNvPr id="2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3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12" name="WebPageBody"/>
            <p:cNvSpPr/>
            <p:nvPr/>
          </p:nvSpPr>
          <p:spPr>
            <a:xfrm>
              <a:off x="118884" y="714833"/>
              <a:ext cx="8991599"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1050" dirty="0" smtClean="0">
                <a:solidFill>
                  <a:srgbClr val="000000"/>
                </a:solidFill>
                <a:latin typeface="Segoe UI" pitchFamily="34" charset="0"/>
                <a:ea typeface="Segoe UI" pitchFamily="34" charset="0"/>
                <a:cs typeface="Segoe UI" pitchFamily="34" charset="0"/>
              </a:endParaRPr>
            </a:p>
            <a:p>
              <a:pPr algn="ctr"/>
              <a:endParaRPr lang="en-US" sz="1050" kern="0" dirty="0">
                <a:solidFill>
                  <a:prstClr val="white"/>
                </a:solidFill>
                <a:latin typeface="Segoe UI"/>
              </a:endParaRPr>
            </a:p>
          </p:txBody>
        </p:sp>
        <p:grpSp>
          <p:nvGrpSpPr>
            <p:cNvPr id="13" name="Group 12"/>
            <p:cNvGrpSpPr/>
            <p:nvPr/>
          </p:nvGrpSpPr>
          <p:grpSpPr>
            <a:xfrm>
              <a:off x="8386335" y="360579"/>
              <a:ext cx="640645" cy="183940"/>
              <a:chOff x="8303527" y="360579"/>
              <a:chExt cx="640645" cy="183940"/>
            </a:xfrm>
          </p:grpSpPr>
          <p:pic>
            <p:nvPicPr>
              <p:cNvPr id="23" name="Picture 2" descr="C:\Users\t-dantay\Documents\Placeholders\home.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t-dantay\Documents\Placeholders\setting.png"/>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t-dantay\Documents\Placeholders\star.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923925" y="340846"/>
              <a:ext cx="7142930" cy="228600"/>
              <a:chOff x="923925" y="340846"/>
              <a:chExt cx="7142930" cy="228600"/>
            </a:xfrm>
          </p:grpSpPr>
          <p:sp>
            <p:nvSpPr>
              <p:cNvPr id="15"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a:solidFill>
                      <a:prstClr val="black">
                        <a:lumMod val="75000"/>
                        <a:lumOff val="25000"/>
                      </a:prstClr>
                    </a:solidFill>
                    <a:latin typeface="Segoe UI"/>
                  </a:rPr>
                  <a:t>https://</a:t>
                </a:r>
                <a:r>
                  <a:rPr lang="en-US" sz="1200" kern="0" dirty="0" smtClean="0">
                    <a:solidFill>
                      <a:prstClr val="black">
                        <a:lumMod val="75000"/>
                        <a:lumOff val="25000"/>
                      </a:prstClr>
                    </a:solidFill>
                    <a:latin typeface="Segoe UI"/>
                  </a:rPr>
                  <a:t>projectdailyreport.com</a:t>
                </a:r>
                <a:endParaRPr lang="en-US" sz="1200" kern="0" dirty="0">
                  <a:solidFill>
                    <a:prstClr val="black">
                      <a:lumMod val="75000"/>
                      <a:lumOff val="25000"/>
                    </a:prstClr>
                  </a:solidFill>
                  <a:latin typeface="Segoe UI"/>
                </a:endParaRPr>
              </a:p>
            </p:txBody>
          </p:sp>
          <p:grpSp>
            <p:nvGrpSpPr>
              <p:cNvPr id="16" name="Group 15"/>
              <p:cNvGrpSpPr/>
              <p:nvPr/>
            </p:nvGrpSpPr>
            <p:grpSpPr>
              <a:xfrm>
                <a:off x="7260350" y="363706"/>
                <a:ext cx="744325" cy="182880"/>
                <a:chOff x="7260350" y="363706"/>
                <a:chExt cx="744325" cy="182880"/>
              </a:xfrm>
            </p:grpSpPr>
            <p:pic>
              <p:nvPicPr>
                <p:cNvPr id="17" name="Search" descr="C:\Users\t-dantay\Documents\Placeholders\search.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8" name="Refresh" descr="C:\Users\t-dantay\Documents\First24\arrowrepeat1.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9" name="Drop Down" descr="C:\Users\t-dantay\Documents\First24\arrowsimple1.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X"/>
                <p:cNvGrpSpPr/>
                <p:nvPr/>
              </p:nvGrpSpPr>
              <p:grpSpPr>
                <a:xfrm>
                  <a:off x="7913235" y="409426"/>
                  <a:ext cx="91440" cy="91440"/>
                  <a:chOff x="4687215" y="1739180"/>
                  <a:chExt cx="91440" cy="91440"/>
                </a:xfrm>
              </p:grpSpPr>
              <p:cxnSp>
                <p:nvCxnSpPr>
                  <p:cNvPr id="21" name="Straight Connector 20"/>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2" name="Straight Connector 21"/>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35" name="Content"/>
          <p:cNvSpPr/>
          <p:nvPr>
            <p:custDataLst>
              <p:custData r:id="rId2"/>
            </p:custDataLst>
          </p:nvPr>
        </p:nvSpPr>
        <p:spPr>
          <a:xfrm>
            <a:off x="5304140" y="1015697"/>
            <a:ext cx="6950405" cy="202891"/>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Project Daily Report   </a:t>
            </a:r>
            <a:r>
              <a:rPr kumimoji="0" lang="en-US" sz="1200" b="1"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Home Page</a:t>
            </a: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Create Report</a:t>
            </a:r>
          </a:p>
        </p:txBody>
      </p:sp>
      <p:sp>
        <p:nvSpPr>
          <p:cNvPr id="36" name="Content"/>
          <p:cNvSpPr txBox="1"/>
          <p:nvPr>
            <p:custDataLst>
              <p:custData r:id="rId3"/>
            </p:custDataLst>
          </p:nvPr>
        </p:nvSpPr>
        <p:spPr>
          <a:xfrm>
            <a:off x="6828817" y="1446268"/>
            <a:ext cx="2772383" cy="230832"/>
          </a:xfrm>
          <a:prstGeom prst="rect">
            <a:avLst/>
          </a:prstGeom>
          <a:noFill/>
        </p:spPr>
        <p:txBody>
          <a:bodyPr wrap="square" lIns="91440" tIns="18288" rIns="91440" bIns="27432" rtlCol="0" anchor="ctr" anchorCtr="0">
            <a:spAutoFit/>
          </a:bodyPr>
          <a:lstStyle/>
          <a:p>
            <a:pPr algn="ctr"/>
            <a:r>
              <a:rPr lang="en-US" sz="1200" b="1" dirty="0" smtClean="0">
                <a:solidFill>
                  <a:srgbClr val="000000"/>
                </a:solidFill>
                <a:latin typeface="Segoe UI" pitchFamily="34" charset="0"/>
                <a:ea typeface="Segoe UI" pitchFamily="34" charset="0"/>
                <a:cs typeface="Segoe UI" pitchFamily="34" charset="0"/>
              </a:rPr>
              <a:t>Employees Status Report</a:t>
            </a:r>
          </a:p>
        </p:txBody>
      </p:sp>
      <p:sp>
        <p:nvSpPr>
          <p:cNvPr id="37" name="Content"/>
          <p:cNvSpPr txBox="1"/>
          <p:nvPr>
            <p:custDataLst>
              <p:custData r:id="rId4"/>
            </p:custDataLst>
          </p:nvPr>
        </p:nvSpPr>
        <p:spPr>
          <a:xfrm>
            <a:off x="5891371" y="1321669"/>
            <a:ext cx="4740962" cy="784830"/>
          </a:xfrm>
          <a:prstGeom prst="rect">
            <a:avLst/>
          </a:prstGeom>
          <a:noFill/>
        </p:spPr>
        <p:txBody>
          <a:bodyPr wrap="square" lIns="91440" tIns="18288" rIns="91440" bIns="27432" rtlCol="0" anchor="ctr" anchorCtr="0">
            <a:spAutoFit/>
          </a:bodyPr>
          <a:lstStyle/>
          <a:p>
            <a:pPr algn="ctr"/>
            <a:endParaRPr lang="en-US" sz="1200" b="1" dirty="0" smtClean="0">
              <a:solidFill>
                <a:srgbClr val="000000"/>
              </a:solidFill>
              <a:latin typeface="Segoe UI" pitchFamily="34" charset="0"/>
              <a:ea typeface="Segoe UI" pitchFamily="34" charset="0"/>
              <a:cs typeface="Segoe UI" pitchFamily="34" charset="0"/>
            </a:endParaRPr>
          </a:p>
          <a:p>
            <a:pPr algn="ctr"/>
            <a:endParaRPr lang="en-US" sz="1200" b="1" dirty="0">
              <a:solidFill>
                <a:srgbClr val="000000"/>
              </a:solidFill>
              <a:latin typeface="Segoe UI" pitchFamily="34" charset="0"/>
              <a:ea typeface="Segoe UI" pitchFamily="34" charset="0"/>
              <a:cs typeface="Segoe UI" pitchFamily="34" charset="0"/>
            </a:endParaRPr>
          </a:p>
          <a:p>
            <a:pPr algn="ctr"/>
            <a:endParaRPr lang="en-US" sz="1200" b="1" dirty="0" smtClean="0">
              <a:solidFill>
                <a:srgbClr val="000000"/>
              </a:solidFill>
              <a:latin typeface="Segoe UI" pitchFamily="34" charset="0"/>
              <a:ea typeface="Segoe UI" pitchFamily="34" charset="0"/>
              <a:cs typeface="Segoe UI" pitchFamily="34" charset="0"/>
            </a:endParaRPr>
          </a:p>
          <a:p>
            <a:pPr algn="ctr"/>
            <a:r>
              <a:rPr lang="en-US" sz="1200" b="1" dirty="0" smtClean="0">
                <a:solidFill>
                  <a:srgbClr val="000000"/>
                </a:solidFill>
                <a:latin typeface="Segoe UI" pitchFamily="34" charset="0"/>
                <a:ea typeface="Segoe UI" pitchFamily="34" charset="0"/>
                <a:cs typeface="Segoe UI" pitchFamily="34" charset="0"/>
              </a:rPr>
              <a:t>This page shows the list of last ten entered reports</a:t>
            </a:r>
          </a:p>
        </p:txBody>
      </p:sp>
      <p:sp>
        <p:nvSpPr>
          <p:cNvPr id="39" name="Content"/>
          <p:cNvSpPr/>
          <p:nvPr>
            <p:custDataLst>
              <p:custData r:id="rId5"/>
            </p:custDataLst>
          </p:nvPr>
        </p:nvSpPr>
        <p:spPr>
          <a:xfrm>
            <a:off x="7196663" y="2376790"/>
            <a:ext cx="1480409" cy="262001"/>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Find by Name</a:t>
            </a:r>
            <a:endParaRPr lang="en-US" sz="1200" dirty="0">
              <a:solidFill>
                <a:srgbClr val="000000"/>
              </a:solidFill>
              <a:latin typeface="Segoe UI" pitchFamily="34" charset="0"/>
              <a:cs typeface="Segoe UI" pitchFamily="34" charset="0"/>
            </a:endParaRPr>
          </a:p>
        </p:txBody>
      </p:sp>
      <p:sp>
        <p:nvSpPr>
          <p:cNvPr id="41" name="Content"/>
          <p:cNvSpPr/>
          <p:nvPr>
            <p:custDataLst>
              <p:custData r:id="rId6"/>
            </p:custDataLst>
          </p:nvPr>
        </p:nvSpPr>
        <p:spPr>
          <a:xfrm>
            <a:off x="10529056" y="2376790"/>
            <a:ext cx="1258935" cy="265242"/>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Find by Project</a:t>
            </a:r>
            <a:endParaRPr lang="en-US" sz="1200" dirty="0">
              <a:solidFill>
                <a:srgbClr val="000000"/>
              </a:solidFill>
              <a:latin typeface="Segoe UI" pitchFamily="34" charset="0"/>
              <a:cs typeface="Segoe UI" pitchFamily="34" charset="0"/>
            </a:endParaRPr>
          </a:p>
        </p:txBody>
      </p:sp>
      <p:sp>
        <p:nvSpPr>
          <p:cNvPr id="42" name="Content"/>
          <p:cNvSpPr/>
          <p:nvPr>
            <p:custDataLst>
              <p:custData r:id="rId7"/>
            </p:custDataLst>
          </p:nvPr>
        </p:nvSpPr>
        <p:spPr>
          <a:xfrm>
            <a:off x="5304140" y="2865781"/>
            <a:ext cx="6827535" cy="1469511"/>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a:t>Report created by : </a:t>
            </a:r>
            <a:r>
              <a:rPr lang="en-US" sz="1200" b="1" dirty="0" smtClean="0"/>
              <a:t>Emily</a:t>
            </a:r>
            <a:r>
              <a:rPr lang="en-US" sz="1200" dirty="0" smtClean="0"/>
              <a:t> Created </a:t>
            </a:r>
            <a:r>
              <a:rPr lang="en-US" sz="1200" dirty="0"/>
              <a:t>date: </a:t>
            </a:r>
            <a:r>
              <a:rPr lang="en-US" sz="1200" b="1" dirty="0" smtClean="0"/>
              <a:t>10/27/2018</a:t>
            </a:r>
          </a:p>
          <a:p>
            <a:r>
              <a:rPr lang="en-US" sz="1200" dirty="0" smtClean="0"/>
              <a:t> </a:t>
            </a:r>
            <a:r>
              <a:rPr lang="en-US" sz="1200" dirty="0"/>
              <a:t>Project name: </a:t>
            </a:r>
            <a:r>
              <a:rPr lang="en-US" sz="1200" b="1" dirty="0" err="1" smtClean="0"/>
              <a:t>Malnuitrition</a:t>
            </a:r>
            <a:endParaRPr lang="en-US" sz="1200" dirty="0" smtClean="0"/>
          </a:p>
          <a:p>
            <a:r>
              <a:rPr lang="en-US" sz="1200" dirty="0" smtClean="0"/>
              <a:t>Completed tasks: </a:t>
            </a:r>
            <a:r>
              <a:rPr lang="en-US" sz="1200" b="1" dirty="0" smtClean="0"/>
              <a:t>Solar system costs</a:t>
            </a:r>
          </a:p>
          <a:p>
            <a:r>
              <a:rPr lang="en-US" sz="1200" dirty="0" smtClean="0"/>
              <a:t>Tasks in progress: </a:t>
            </a:r>
            <a:r>
              <a:rPr lang="en-US" sz="1200" b="1" dirty="0" smtClean="0"/>
              <a:t>Solar systems for business</a:t>
            </a:r>
          </a:p>
          <a:p>
            <a:r>
              <a:rPr lang="en-US" sz="1200" dirty="0" smtClean="0"/>
              <a:t> Obstacles: </a:t>
            </a:r>
            <a:r>
              <a:rPr lang="en-US" sz="1200" b="1" dirty="0" smtClean="0"/>
              <a:t>budgeting</a:t>
            </a:r>
          </a:p>
          <a:p>
            <a:r>
              <a:rPr lang="en-US" sz="1200" dirty="0" smtClean="0"/>
              <a:t>Estimated </a:t>
            </a:r>
            <a:r>
              <a:rPr lang="en-US" sz="1200" dirty="0"/>
              <a:t>Projected Date: </a:t>
            </a:r>
            <a:r>
              <a:rPr lang="en-US" sz="1200" b="1" dirty="0"/>
              <a:t>12/31/2018</a:t>
            </a:r>
            <a:r>
              <a:rPr lang="en-US" sz="1200" dirty="0"/>
              <a:t> </a:t>
            </a:r>
            <a:endParaRPr lang="en-US" sz="1200" dirty="0" smtClean="0"/>
          </a:p>
          <a:p>
            <a:r>
              <a:rPr lang="en-US" sz="1200" dirty="0" smtClean="0"/>
              <a:t>Next </a:t>
            </a:r>
            <a:r>
              <a:rPr lang="en-US" sz="1200" dirty="0"/>
              <a:t>Task</a:t>
            </a:r>
            <a:r>
              <a:rPr lang="en-US" sz="1200" dirty="0" smtClean="0"/>
              <a:t>: </a:t>
            </a:r>
            <a:r>
              <a:rPr lang="en-US" sz="1200" b="1" dirty="0" smtClean="0"/>
              <a:t>solar systems at home</a:t>
            </a:r>
            <a:endParaRPr lang="en-US" sz="1200" b="1" dirty="0" smtClean="0">
              <a:solidFill>
                <a:srgbClr val="000000"/>
              </a:solidFill>
              <a:latin typeface="Segoe UI" pitchFamily="34" charset="0"/>
              <a:cs typeface="Segoe UI" pitchFamily="34" charset="0"/>
            </a:endParaRPr>
          </a:p>
        </p:txBody>
      </p:sp>
      <p:grpSp>
        <p:nvGrpSpPr>
          <p:cNvPr id="46" name="DropdownBox"/>
          <p:cNvGrpSpPr/>
          <p:nvPr>
            <p:custDataLst>
              <p:custData r:id="rId8"/>
            </p:custDataLst>
          </p:nvPr>
        </p:nvGrpSpPr>
        <p:grpSpPr>
          <a:xfrm>
            <a:off x="5344680" y="2330248"/>
            <a:ext cx="1763750" cy="308542"/>
            <a:chOff x="3008582" y="3293766"/>
            <a:chExt cx="2064437" cy="400758"/>
          </a:xfrm>
        </p:grpSpPr>
        <p:sp>
          <p:nvSpPr>
            <p:cNvPr id="47" name="Content"/>
            <p:cNvSpPr/>
            <p:nvPr/>
          </p:nvSpPr>
          <p:spPr>
            <a:xfrm>
              <a:off x="3008582" y="3293766"/>
              <a:ext cx="2064437" cy="400758"/>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chemeClr val="bg2">
                      <a:lumMod val="75000"/>
                    </a:schemeClr>
                  </a:solidFill>
                  <a:latin typeface="Segoe UI" pitchFamily="34" charset="0"/>
                  <a:ea typeface="Segoe UI" pitchFamily="34" charset="0"/>
                  <a:cs typeface="Segoe UI" pitchFamily="34" charset="0"/>
                </a:rPr>
                <a:t>Name</a:t>
              </a:r>
              <a:endParaRPr lang="en-US" sz="1200" dirty="0">
                <a:solidFill>
                  <a:schemeClr val="bg2">
                    <a:lumMod val="75000"/>
                  </a:schemeClr>
                </a:solidFill>
                <a:latin typeface="Segoe UI" pitchFamily="34" charset="0"/>
                <a:ea typeface="Segoe UI" pitchFamily="34" charset="0"/>
                <a:cs typeface="Segoe UI" pitchFamily="34" charset="0"/>
              </a:endParaRPr>
            </a:p>
          </p:txBody>
        </p:sp>
        <p:sp>
          <p:nvSpPr>
            <p:cNvPr id="48" name="DownArrow"/>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49" name="DropdownBox"/>
          <p:cNvGrpSpPr/>
          <p:nvPr>
            <p:custDataLst>
              <p:custData r:id="rId9"/>
            </p:custDataLst>
          </p:nvPr>
        </p:nvGrpSpPr>
        <p:grpSpPr>
          <a:xfrm>
            <a:off x="8765307" y="2330248"/>
            <a:ext cx="1675514" cy="308540"/>
            <a:chOff x="4016824" y="3329200"/>
            <a:chExt cx="1097652" cy="228600"/>
          </a:xfrm>
        </p:grpSpPr>
        <p:sp>
          <p:nvSpPr>
            <p:cNvPr id="50" name="Content"/>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chemeClr val="bg2">
                      <a:lumMod val="75000"/>
                    </a:schemeClr>
                  </a:solidFill>
                  <a:latin typeface="Segoe UI" pitchFamily="34" charset="0"/>
                  <a:ea typeface="Segoe UI" pitchFamily="34" charset="0"/>
                  <a:cs typeface="Segoe UI" pitchFamily="34" charset="0"/>
                </a:rPr>
                <a:t>Project</a:t>
              </a:r>
              <a:endParaRPr lang="en-US" sz="1200" dirty="0">
                <a:solidFill>
                  <a:schemeClr val="bg2">
                    <a:lumMod val="75000"/>
                  </a:schemeClr>
                </a:solidFill>
                <a:latin typeface="Segoe UI" pitchFamily="34" charset="0"/>
                <a:ea typeface="Segoe UI" pitchFamily="34" charset="0"/>
                <a:cs typeface="Segoe UI" pitchFamily="34" charset="0"/>
              </a:endParaRPr>
            </a:p>
          </p:txBody>
        </p:sp>
        <p:sp>
          <p:nvSpPr>
            <p:cNvPr id="51" name="DownArrow"/>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2" name="List"/>
          <p:cNvGrpSpPr/>
          <p:nvPr>
            <p:custDataLst>
              <p:custData r:id="rId10"/>
              <p:custData r:id="rId11"/>
            </p:custDataLst>
          </p:nvPr>
        </p:nvGrpSpPr>
        <p:grpSpPr>
          <a:xfrm>
            <a:off x="5891371" y="2527991"/>
            <a:ext cx="2097650" cy="711320"/>
            <a:chOff x="7651568" y="4428252"/>
            <a:chExt cx="1952497" cy="2455761"/>
          </a:xfrm>
        </p:grpSpPr>
        <p:sp>
          <p:nvSpPr>
            <p:cNvPr id="53" name="Content"/>
            <p:cNvSpPr/>
            <p:nvPr/>
          </p:nvSpPr>
          <p:spPr bwMode="auto">
            <a:xfrm>
              <a:off x="8132320" y="4428252"/>
              <a:ext cx="1471745" cy="2455761"/>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defTabSz="914099" eaLnBrk="1" fontAlgn="base" latinLnBrk="0" hangingPunct="1">
                <a:lnSpc>
                  <a:spcPct val="200000"/>
                </a:lnSpc>
                <a:spcBef>
                  <a:spcPct val="0"/>
                </a:spcBef>
                <a:spcAft>
                  <a:spcPct val="0"/>
                </a:spcAft>
                <a:buClrTx/>
                <a:buSzTx/>
                <a:buFontTx/>
                <a:buNone/>
                <a:tabLst/>
                <a:defRPr/>
              </a:pPr>
              <a:r>
                <a:rPr lang="en-US" sz="1100" u="sng" kern="0" dirty="0" smtClean="0">
                  <a:solidFill>
                    <a:srgbClr val="232323"/>
                  </a:solidFill>
                  <a:latin typeface="Segoe"/>
                </a:rPr>
                <a:t>Martha</a:t>
              </a:r>
            </a:p>
            <a:p>
              <a:pPr marL="0" marR="0" lvl="0" indent="0" defTabSz="914099" eaLnBrk="1" fontAlgn="base" latinLnBrk="0" hangingPunct="1">
                <a:lnSpc>
                  <a:spcPct val="200000"/>
                </a:lnSpc>
                <a:spcBef>
                  <a:spcPct val="0"/>
                </a:spcBef>
                <a:spcAft>
                  <a:spcPct val="0"/>
                </a:spcAft>
                <a:buClrTx/>
                <a:buSzTx/>
                <a:buFontTx/>
                <a:buNone/>
                <a:tabLst/>
                <a:defRPr/>
              </a:pPr>
              <a:r>
                <a:rPr kumimoji="0" lang="en-US" sz="1100" b="0" i="0" u="sng" strike="noStrike" kern="0" cap="none" spc="0" normalizeH="0" baseline="0" noProof="0" dirty="0" smtClean="0">
                  <a:ln>
                    <a:noFill/>
                  </a:ln>
                  <a:solidFill>
                    <a:srgbClr val="232323"/>
                  </a:solidFill>
                  <a:effectLst/>
                  <a:uLnTx/>
                  <a:uFillTx/>
                  <a:latin typeface="Segoe"/>
                </a:rPr>
                <a:t>Sarah</a:t>
              </a:r>
            </a:p>
          </p:txBody>
        </p:sp>
        <p:sp>
          <p:nvSpPr>
            <p:cNvPr id="54" name="Scrollbar"/>
            <p:cNvSpPr/>
            <p:nvPr/>
          </p:nvSpPr>
          <p:spPr bwMode="auto">
            <a:xfrm>
              <a:off x="7651568" y="5044177"/>
              <a:ext cx="45719" cy="452672"/>
            </a:xfrm>
            <a:prstGeom prst="rect">
              <a:avLst/>
            </a:prstGeom>
            <a:solidFill>
              <a:srgbClr val="CFCFC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grpSp>
        <p:nvGrpSpPr>
          <p:cNvPr id="55" name="List"/>
          <p:cNvGrpSpPr/>
          <p:nvPr>
            <p:custDataLst>
              <p:custData r:id="rId12"/>
              <p:custData r:id="rId13"/>
            </p:custDataLst>
          </p:nvPr>
        </p:nvGrpSpPr>
        <p:grpSpPr>
          <a:xfrm>
            <a:off x="7789057" y="2720311"/>
            <a:ext cx="3393684" cy="896081"/>
            <a:chOff x="7651568" y="4428252"/>
            <a:chExt cx="2330467" cy="2455761"/>
          </a:xfrm>
        </p:grpSpPr>
        <p:sp>
          <p:nvSpPr>
            <p:cNvPr id="56" name="Content"/>
            <p:cNvSpPr/>
            <p:nvPr/>
          </p:nvSpPr>
          <p:spPr bwMode="auto">
            <a:xfrm>
              <a:off x="8441734" y="4428252"/>
              <a:ext cx="1540301" cy="2455761"/>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defTabSz="914099" eaLnBrk="1" fontAlgn="base" latinLnBrk="0" hangingPunct="1">
                <a:lnSpc>
                  <a:spcPct val="200000"/>
                </a:lnSpc>
                <a:spcBef>
                  <a:spcPct val="0"/>
                </a:spcBef>
                <a:spcAft>
                  <a:spcPct val="0"/>
                </a:spcAft>
                <a:buClrTx/>
                <a:buSzTx/>
                <a:buFontTx/>
                <a:buNone/>
                <a:tabLst/>
                <a:defRPr/>
              </a:pPr>
              <a:r>
                <a:rPr kumimoji="0" lang="en-US" sz="1100" b="0" i="0" u="sng" strike="noStrike" kern="0" cap="none" spc="0" normalizeH="0" baseline="0" noProof="0" dirty="0" smtClean="0">
                  <a:ln>
                    <a:noFill/>
                  </a:ln>
                  <a:solidFill>
                    <a:srgbClr val="232323"/>
                  </a:solidFill>
                  <a:effectLst/>
                  <a:uLnTx/>
                  <a:uFillTx/>
                  <a:latin typeface="Segoe"/>
                  <a:ea typeface="+mn-ea"/>
                  <a:cs typeface="+mn-cs"/>
                </a:rPr>
                <a:t>Solar energy analysis</a:t>
              </a:r>
            </a:p>
            <a:p>
              <a:pPr marL="0" marR="0" lvl="0" indent="0" defTabSz="914099" eaLnBrk="1" fontAlgn="base" latinLnBrk="0" hangingPunct="1">
                <a:lnSpc>
                  <a:spcPct val="200000"/>
                </a:lnSpc>
                <a:spcBef>
                  <a:spcPct val="0"/>
                </a:spcBef>
                <a:spcAft>
                  <a:spcPct val="0"/>
                </a:spcAft>
                <a:buClrTx/>
                <a:buSzTx/>
                <a:buFontTx/>
                <a:buNone/>
                <a:tabLst/>
                <a:defRPr/>
              </a:pPr>
              <a:r>
                <a:rPr lang="en-US" sz="1100" kern="0" noProof="0" dirty="0" smtClean="0">
                  <a:solidFill>
                    <a:srgbClr val="232323"/>
                  </a:solidFill>
                  <a:latin typeface="Segoe"/>
                </a:rPr>
                <a:t>Solar energy implementation</a:t>
              </a:r>
              <a:endParaRPr kumimoji="0" lang="en-US" sz="1100" b="0" i="0" strike="noStrike" kern="0" cap="none" spc="0" normalizeH="0" baseline="0" noProof="0" dirty="0" smtClean="0">
                <a:ln>
                  <a:noFill/>
                </a:ln>
                <a:solidFill>
                  <a:srgbClr val="232323"/>
                </a:solidFill>
                <a:effectLst/>
                <a:uLnTx/>
                <a:uFillTx/>
                <a:latin typeface="Segoe"/>
              </a:endParaRPr>
            </a:p>
          </p:txBody>
        </p:sp>
        <p:sp>
          <p:nvSpPr>
            <p:cNvPr id="57" name="Scrollbar"/>
            <p:cNvSpPr/>
            <p:nvPr/>
          </p:nvSpPr>
          <p:spPr bwMode="auto">
            <a:xfrm>
              <a:off x="7651568" y="5044177"/>
              <a:ext cx="45719" cy="452672"/>
            </a:xfrm>
            <a:prstGeom prst="rect">
              <a:avLst/>
            </a:prstGeom>
            <a:solidFill>
              <a:srgbClr val="CFCFC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spTree>
    <p:extLst>
      <p:ext uri="{BB962C8B-B14F-4D97-AF65-F5344CB8AC3E}">
        <p14:creationId xmlns:p14="http://schemas.microsoft.com/office/powerpoint/2010/main" val="941087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88400" y="526270"/>
            <a:ext cx="3932237" cy="1600200"/>
          </a:xfrm>
        </p:spPr>
        <p:txBody>
          <a:bodyPr/>
          <a:lstStyle/>
          <a:p>
            <a:r>
              <a:rPr lang="en-US" dirty="0" smtClean="0">
                <a:solidFill>
                  <a:srgbClr val="000000"/>
                </a:solidFill>
                <a:latin typeface="Segoe UI" pitchFamily="34" charset="0"/>
                <a:ea typeface="Segoe UI" pitchFamily="34" charset="0"/>
                <a:cs typeface="Segoe UI" pitchFamily="34" charset="0"/>
              </a:rPr>
              <a:t/>
            </a:r>
            <a:br>
              <a:rPr lang="en-US" dirty="0" smtClean="0">
                <a:solidFill>
                  <a:srgbClr val="000000"/>
                </a:solidFill>
                <a:latin typeface="Segoe UI" pitchFamily="34" charset="0"/>
                <a:ea typeface="Segoe UI" pitchFamily="34" charset="0"/>
                <a:cs typeface="Segoe UI" pitchFamily="34" charset="0"/>
              </a:rPr>
            </a:br>
            <a:endParaRPr lang="en-US" dirty="0"/>
          </a:p>
        </p:txBody>
      </p:sp>
      <p:sp>
        <p:nvSpPr>
          <p:cNvPr id="5" name="Content Placeholder 4"/>
          <p:cNvSpPr>
            <a:spLocks noGrp="1"/>
          </p:cNvSpPr>
          <p:nvPr>
            <p:ph idx="1"/>
          </p:nvPr>
        </p:nvSpPr>
        <p:spPr/>
        <p:txBody>
          <a:bodyPr/>
          <a:lstStyle/>
          <a:p>
            <a:endParaRPr lang="en-US" dirty="0"/>
          </a:p>
        </p:txBody>
      </p:sp>
      <p:sp>
        <p:nvSpPr>
          <p:cNvPr id="6" name="Text Placeholder 5"/>
          <p:cNvSpPr>
            <a:spLocks noGrp="1"/>
          </p:cNvSpPr>
          <p:nvPr>
            <p:ph type="body" sz="half" idx="2"/>
          </p:nvPr>
        </p:nvSpPr>
        <p:spPr>
          <a:xfrm>
            <a:off x="864661" y="2029656"/>
            <a:ext cx="3932237" cy="4576864"/>
          </a:xfrm>
        </p:spPr>
        <p:txBody>
          <a:bodyPr/>
          <a:lstStyle/>
          <a:p>
            <a:endParaRPr lang="en-US" dirty="0" smtClean="0">
              <a:solidFill>
                <a:srgbClr val="000000"/>
              </a:solidFill>
              <a:latin typeface="Segoe UI" pitchFamily="34" charset="0"/>
              <a:ea typeface="Segoe UI" pitchFamily="34" charset="0"/>
              <a:cs typeface="Segoe UI" pitchFamily="34" charset="0"/>
            </a:endParaRPr>
          </a:p>
          <a:p>
            <a:endParaRPr lang="en-US" dirty="0" smtClean="0">
              <a:solidFill>
                <a:srgbClr val="000000"/>
              </a:solidFill>
              <a:latin typeface="Segoe UI" pitchFamily="34" charset="0"/>
              <a:ea typeface="Segoe UI" pitchFamily="34" charset="0"/>
              <a:cs typeface="Segoe UI" pitchFamily="34" charset="0"/>
            </a:endParaRPr>
          </a:p>
          <a:p>
            <a:r>
              <a:rPr lang="en-US" b="1" dirty="0" smtClean="0">
                <a:solidFill>
                  <a:schemeClr val="accent1">
                    <a:lumMod val="50000"/>
                  </a:schemeClr>
                </a:solidFill>
              </a:rPr>
              <a:t>Emily has finished her task today in the lab related </a:t>
            </a:r>
            <a:r>
              <a:rPr lang="en-US" b="1" smtClean="0">
                <a:solidFill>
                  <a:schemeClr val="accent1">
                    <a:lumMod val="50000"/>
                  </a:schemeClr>
                </a:solidFill>
              </a:rPr>
              <a:t>to Malnutrition </a:t>
            </a:r>
            <a:r>
              <a:rPr lang="en-US" b="1" dirty="0" smtClean="0">
                <a:solidFill>
                  <a:schemeClr val="accent1">
                    <a:lumMod val="50000"/>
                  </a:schemeClr>
                </a:solidFill>
              </a:rPr>
              <a:t>and she want to make her team and supervisor update about her status in the project so she goes to </a:t>
            </a:r>
            <a:r>
              <a:rPr lang="en-US" b="1" dirty="0" err="1" smtClean="0">
                <a:solidFill>
                  <a:schemeClr val="accent1">
                    <a:lumMod val="50000"/>
                  </a:schemeClr>
                </a:solidFill>
              </a:rPr>
              <a:t>ProjectDailyReport</a:t>
            </a:r>
            <a:r>
              <a:rPr lang="en-US" b="1" dirty="0" smtClean="0">
                <a:solidFill>
                  <a:schemeClr val="accent1">
                    <a:lumMod val="50000"/>
                  </a:schemeClr>
                </a:solidFill>
              </a:rPr>
              <a:t> app and clicks Create Report to fill in the form, she chooses her name, project name, the task that she completed today, her progress in tasks, any obstacles that she has had, the estimated date that she is going to finish tasks in process and next task and clicks submit to save her report in the app.</a:t>
            </a:r>
            <a:endParaRPr lang="en-US" b="1" dirty="0">
              <a:solidFill>
                <a:schemeClr val="accent1">
                  <a:lumMod val="50000"/>
                </a:schemeClr>
              </a:solidFill>
            </a:endParaRPr>
          </a:p>
        </p:txBody>
      </p:sp>
      <p:grpSp>
        <p:nvGrpSpPr>
          <p:cNvPr id="7" name="WebBrowser"/>
          <p:cNvGrpSpPr/>
          <p:nvPr>
            <p:custDataLst>
              <p:custData r:id="rId1"/>
            </p:custDataLst>
          </p:nvPr>
        </p:nvGrpSpPr>
        <p:grpSpPr>
          <a:xfrm>
            <a:off x="4904764" y="434995"/>
            <a:ext cx="6946519" cy="6003541"/>
            <a:chOff x="-67103" y="0"/>
            <a:chExt cx="9211103" cy="6858000"/>
          </a:xfrm>
        </p:grpSpPr>
        <p:sp>
          <p:nvSpPr>
            <p:cNvPr id="8"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9"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10" name="Group 9"/>
            <p:cNvGrpSpPr/>
            <p:nvPr/>
          </p:nvGrpSpPr>
          <p:grpSpPr>
            <a:xfrm>
              <a:off x="81598" y="286385"/>
              <a:ext cx="320040" cy="316520"/>
              <a:chOff x="72073" y="221749"/>
              <a:chExt cx="320040" cy="316520"/>
            </a:xfrm>
          </p:grpSpPr>
          <p:sp>
            <p:nvSpPr>
              <p:cNvPr id="34" name="Oval 33"/>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5" name="Left Arrow 34"/>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1" name="Group 10"/>
            <p:cNvGrpSpPr/>
            <p:nvPr/>
          </p:nvGrpSpPr>
          <p:grpSpPr>
            <a:xfrm>
              <a:off x="453671" y="286384"/>
              <a:ext cx="320040" cy="316520"/>
              <a:chOff x="444146" y="221748"/>
              <a:chExt cx="320040" cy="316520"/>
            </a:xfrm>
          </p:grpSpPr>
          <p:sp>
            <p:nvSpPr>
              <p:cNvPr id="32" name="Oval 31"/>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3" name="Right Arrow 32"/>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2" name="Minimize - Maximize - Close"/>
            <p:cNvGrpSpPr/>
            <p:nvPr/>
          </p:nvGrpSpPr>
          <p:grpSpPr>
            <a:xfrm>
              <a:off x="8632311" y="92599"/>
              <a:ext cx="384527" cy="78032"/>
              <a:chOff x="9347642" y="131588"/>
              <a:chExt cx="384527" cy="78032"/>
            </a:xfrm>
          </p:grpSpPr>
          <p:cxnSp>
            <p:nvCxnSpPr>
              <p:cNvPr id="27"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8"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9"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30"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31"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13" name="WebPageBody"/>
            <p:cNvSpPr/>
            <p:nvPr/>
          </p:nvSpPr>
          <p:spPr>
            <a:xfrm>
              <a:off x="-67103" y="565794"/>
              <a:ext cx="9144000" cy="6226602"/>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r>
                <a:rPr lang="en-US" sz="1050" dirty="0" smtClean="0">
                  <a:solidFill>
                    <a:srgbClr val="000000"/>
                  </a:solidFill>
                  <a:latin typeface="Segoe UI" pitchFamily="34" charset="0"/>
                  <a:ea typeface="Segoe UI" pitchFamily="34" charset="0"/>
                  <a:cs typeface="Segoe UI" pitchFamily="34" charset="0"/>
                </a:rPr>
                <a:t/>
              </a:r>
              <a:br>
                <a:rPr lang="en-US" sz="1050" dirty="0" smtClean="0">
                  <a:solidFill>
                    <a:srgbClr val="000000"/>
                  </a:solidFill>
                  <a:latin typeface="Segoe UI" pitchFamily="34" charset="0"/>
                  <a:ea typeface="Segoe UI" pitchFamily="34" charset="0"/>
                  <a:cs typeface="Segoe UI" pitchFamily="34" charset="0"/>
                </a:rPr>
              </a:br>
              <a:endParaRPr lang="en-US" sz="1050" dirty="0" smtClean="0">
                <a:solidFill>
                  <a:srgbClr val="000000"/>
                </a:solidFill>
                <a:latin typeface="Segoe UI" pitchFamily="34" charset="0"/>
                <a:ea typeface="Segoe UI" pitchFamily="34" charset="0"/>
                <a:cs typeface="Segoe UI" pitchFamily="34" charset="0"/>
              </a:endParaRPr>
            </a:p>
            <a:p>
              <a:pPr algn="ctr"/>
              <a:r>
                <a:rPr lang="en-US" sz="1050" dirty="0" err="1" smtClean="0">
                  <a:solidFill>
                    <a:srgbClr val="000000"/>
                  </a:solidFill>
                  <a:latin typeface="Segoe UI" pitchFamily="34" charset="0"/>
                  <a:ea typeface="Segoe UI" pitchFamily="34" charset="0"/>
                  <a:cs typeface="Segoe UI" pitchFamily="34" charset="0"/>
                </a:rPr>
                <a:t>texttext</a:t>
              </a:r>
              <a:endParaRPr lang="en-US" sz="1050" dirty="0" smtClean="0">
                <a:solidFill>
                  <a:srgbClr val="000000"/>
                </a:solidFill>
                <a:latin typeface="Segoe UI" pitchFamily="34" charset="0"/>
                <a:ea typeface="Segoe UI" pitchFamily="34" charset="0"/>
                <a:cs typeface="Segoe UI" pitchFamily="34" charset="0"/>
              </a:endParaRPr>
            </a:p>
            <a:p>
              <a:pPr algn="ctr"/>
              <a:endParaRPr lang="en-US" sz="1050" kern="0" dirty="0">
                <a:solidFill>
                  <a:prstClr val="white"/>
                </a:solidFill>
                <a:latin typeface="Segoe UI"/>
              </a:endParaRPr>
            </a:p>
          </p:txBody>
        </p:sp>
        <p:grpSp>
          <p:nvGrpSpPr>
            <p:cNvPr id="14" name="Group 13"/>
            <p:cNvGrpSpPr/>
            <p:nvPr/>
          </p:nvGrpSpPr>
          <p:grpSpPr>
            <a:xfrm>
              <a:off x="8386335" y="360579"/>
              <a:ext cx="640645" cy="183940"/>
              <a:chOff x="8303527" y="360579"/>
              <a:chExt cx="640645" cy="183940"/>
            </a:xfrm>
          </p:grpSpPr>
          <p:pic>
            <p:nvPicPr>
              <p:cNvPr id="24" name="Picture 2" descr="C:\Users\t-dantay\Documents\Placeholders\home.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t-dantay\Documents\Placeholders\setting.png"/>
              <p:cNvPicPr>
                <a:picLocks noChangeAspect="1" noChangeArrowheads="1"/>
              </p:cNvPicPr>
              <p:nvPr/>
            </p:nvPicPr>
            <p:blipFill rotWithShape="1">
              <a:blip r:embed="rId28"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Users\t-dantay\Documents\Placeholders\star.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p:cNvGrpSpPr/>
            <p:nvPr/>
          </p:nvGrpSpPr>
          <p:grpSpPr>
            <a:xfrm>
              <a:off x="923925" y="340846"/>
              <a:ext cx="7142930" cy="228600"/>
              <a:chOff x="923925" y="340846"/>
              <a:chExt cx="7142930" cy="228600"/>
            </a:xfrm>
          </p:grpSpPr>
          <p:sp>
            <p:nvSpPr>
              <p:cNvPr id="16"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smtClean="0">
                    <a:solidFill>
                      <a:prstClr val="black">
                        <a:lumMod val="75000"/>
                        <a:lumOff val="25000"/>
                      </a:prstClr>
                    </a:solidFill>
                    <a:latin typeface="Segoe UI"/>
                  </a:rPr>
                  <a:t>https://projectdailyreport.com\createReport</a:t>
                </a:r>
                <a:endParaRPr lang="en-US" sz="1200" kern="0" dirty="0">
                  <a:solidFill>
                    <a:prstClr val="black">
                      <a:lumMod val="75000"/>
                      <a:lumOff val="25000"/>
                    </a:prstClr>
                  </a:solidFill>
                  <a:latin typeface="Segoe UI"/>
                </a:endParaRPr>
              </a:p>
            </p:txBody>
          </p:sp>
          <p:grpSp>
            <p:nvGrpSpPr>
              <p:cNvPr id="17" name="Group 16"/>
              <p:cNvGrpSpPr/>
              <p:nvPr/>
            </p:nvGrpSpPr>
            <p:grpSpPr>
              <a:xfrm>
                <a:off x="7260350" y="363706"/>
                <a:ext cx="744325" cy="182880"/>
                <a:chOff x="7260350" y="363706"/>
                <a:chExt cx="744325" cy="182880"/>
              </a:xfrm>
            </p:grpSpPr>
            <p:pic>
              <p:nvPicPr>
                <p:cNvPr id="18" name="Search" descr="C:\Users\t-dantay\Documents\Placeholders\search.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9" name="Refresh" descr="C:\Users\t-dantay\Documents\First24\arrowrepeat1.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0" name="Drop Down" descr="C:\Users\t-dantay\Documents\First24\arrowsimple1.png"/>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X"/>
                <p:cNvGrpSpPr/>
                <p:nvPr/>
              </p:nvGrpSpPr>
              <p:grpSpPr>
                <a:xfrm>
                  <a:off x="7913235" y="409426"/>
                  <a:ext cx="91440" cy="91440"/>
                  <a:chOff x="4687215" y="1739180"/>
                  <a:chExt cx="91440" cy="91440"/>
                </a:xfrm>
              </p:grpSpPr>
              <p:cxnSp>
                <p:nvCxnSpPr>
                  <p:cNvPr id="22" name="Straight Connector 21"/>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3" name="Straight Connector 22"/>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36" name="Content"/>
          <p:cNvSpPr/>
          <p:nvPr>
            <p:custDataLst>
              <p:custData r:id="rId2"/>
            </p:custDataLst>
          </p:nvPr>
        </p:nvSpPr>
        <p:spPr>
          <a:xfrm>
            <a:off x="4966250" y="995100"/>
            <a:ext cx="6895914" cy="313264"/>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a:t>
            </a:r>
            <a:r>
              <a:rPr kumimoji="0" lang="en-US" sz="1200" b="0" i="0" u="none" strike="noStrike" kern="0" cap="none" spc="0" normalizeH="0" baseline="0" noProof="0" dirty="0" err="1" smtClean="0">
                <a:ln>
                  <a:noFill/>
                </a:ln>
                <a:solidFill>
                  <a:srgbClr val="000000">
                    <a:lumMod val="75000"/>
                    <a:lumOff val="25000"/>
                  </a:srgbClr>
                </a:solidFill>
                <a:effectLst/>
                <a:uLnTx/>
                <a:uFillTx/>
                <a:latin typeface="Segoe UI"/>
                <a:ea typeface="+mn-ea"/>
                <a:cs typeface="+mn-cs"/>
              </a:rPr>
              <a:t>ProjectDailyReport</a:t>
            </a: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a:t>
            </a:r>
            <a:r>
              <a:rPr kumimoji="0" lang="en-US" sz="1200" b="0" i="0" u="none" strike="noStrike" kern="0" cap="none" spc="0" normalizeH="0" noProof="0" dirty="0" smtClean="0">
                <a:ln>
                  <a:noFill/>
                </a:ln>
                <a:solidFill>
                  <a:srgbClr val="000000">
                    <a:lumMod val="75000"/>
                    <a:lumOff val="25000"/>
                  </a:srgbClr>
                </a:solidFill>
                <a:effectLst/>
                <a:uLnTx/>
                <a:uFillTx/>
                <a:latin typeface="Segoe UI"/>
                <a:ea typeface="+mn-ea"/>
                <a:cs typeface="+mn-cs"/>
              </a:rPr>
              <a:t>Home Page    </a:t>
            </a:r>
            <a:r>
              <a:rPr kumimoji="0" lang="en-US" sz="1200" b="1" i="0" u="none" strike="noStrike" kern="0" cap="none" spc="0" normalizeH="0" noProof="0" dirty="0" smtClean="0">
                <a:ln>
                  <a:noFill/>
                </a:ln>
                <a:solidFill>
                  <a:srgbClr val="000000">
                    <a:lumMod val="75000"/>
                    <a:lumOff val="25000"/>
                  </a:srgbClr>
                </a:solidFill>
                <a:effectLst/>
                <a:uLnTx/>
                <a:uFillTx/>
                <a:latin typeface="Segoe UI"/>
                <a:ea typeface="+mn-ea"/>
                <a:cs typeface="+mn-cs"/>
              </a:rPr>
              <a:t>Create Report</a:t>
            </a:r>
            <a:endParaRPr kumimoji="0" lang="en-US" sz="1200" b="1"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37" name="Content"/>
          <p:cNvSpPr txBox="1"/>
          <p:nvPr>
            <p:custDataLst>
              <p:custData r:id="rId3"/>
            </p:custDataLst>
          </p:nvPr>
        </p:nvSpPr>
        <p:spPr>
          <a:xfrm>
            <a:off x="6828817" y="1446268"/>
            <a:ext cx="2772383" cy="230832"/>
          </a:xfrm>
          <a:prstGeom prst="rect">
            <a:avLst/>
          </a:prstGeom>
          <a:noFill/>
        </p:spPr>
        <p:txBody>
          <a:bodyPr wrap="square" lIns="91440" tIns="18288" rIns="91440" bIns="27432" rtlCol="0" anchor="ctr" anchorCtr="0">
            <a:spAutoFit/>
          </a:bodyPr>
          <a:lstStyle/>
          <a:p>
            <a:pPr algn="ctr"/>
            <a:r>
              <a:rPr lang="en-US" sz="1200" b="1" dirty="0" smtClean="0">
                <a:solidFill>
                  <a:srgbClr val="000000"/>
                </a:solidFill>
                <a:latin typeface="Segoe UI" pitchFamily="34" charset="0"/>
                <a:ea typeface="Segoe UI" pitchFamily="34" charset="0"/>
                <a:cs typeface="Segoe UI" pitchFamily="34" charset="0"/>
              </a:rPr>
              <a:t>Enter your Project Daily Report</a:t>
            </a:r>
          </a:p>
        </p:txBody>
      </p:sp>
      <p:sp>
        <p:nvSpPr>
          <p:cNvPr id="38" name="Content"/>
          <p:cNvSpPr txBox="1"/>
          <p:nvPr>
            <p:custDataLst>
              <p:custData r:id="rId4"/>
            </p:custDataLst>
          </p:nvPr>
        </p:nvSpPr>
        <p:spPr>
          <a:xfrm>
            <a:off x="254000" y="8370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39" name="Content"/>
          <p:cNvSpPr txBox="1"/>
          <p:nvPr>
            <p:custDataLst>
              <p:custData r:id="rId5"/>
            </p:custDataLst>
          </p:nvPr>
        </p:nvSpPr>
        <p:spPr>
          <a:xfrm>
            <a:off x="5209222" y="1861077"/>
            <a:ext cx="936475" cy="230832"/>
          </a:xfrm>
          <a:prstGeom prst="rect">
            <a:avLst/>
          </a:prstGeom>
          <a:noFill/>
        </p:spPr>
        <p:txBody>
          <a:bodyPr wrap="non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Reporter *</a:t>
            </a:r>
          </a:p>
        </p:txBody>
      </p:sp>
      <p:sp>
        <p:nvSpPr>
          <p:cNvPr id="40" name="Content"/>
          <p:cNvSpPr txBox="1"/>
          <p:nvPr>
            <p:custDataLst>
              <p:custData r:id="rId6"/>
            </p:custDataLst>
          </p:nvPr>
        </p:nvSpPr>
        <p:spPr>
          <a:xfrm>
            <a:off x="5262664" y="2295728"/>
            <a:ext cx="1322962" cy="235494"/>
          </a:xfrm>
          <a:prstGeom prst="rect">
            <a:avLst/>
          </a:prstGeom>
          <a:noFill/>
        </p:spPr>
        <p:txBody>
          <a:bodyPr wrap="squar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Project Name *</a:t>
            </a:r>
          </a:p>
        </p:txBody>
      </p:sp>
      <p:sp>
        <p:nvSpPr>
          <p:cNvPr id="41" name="Content"/>
          <p:cNvSpPr txBox="1"/>
          <p:nvPr>
            <p:custDataLst>
              <p:custData r:id="rId7"/>
            </p:custDataLst>
          </p:nvPr>
        </p:nvSpPr>
        <p:spPr>
          <a:xfrm>
            <a:off x="254000" y="14212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42" name="Rectangle 41"/>
          <p:cNvSpPr/>
          <p:nvPr/>
        </p:nvSpPr>
        <p:spPr>
          <a:xfrm>
            <a:off x="5269376" y="2613915"/>
            <a:ext cx="1623330" cy="276999"/>
          </a:xfrm>
          <a:prstGeom prst="rect">
            <a:avLst/>
          </a:prstGeom>
        </p:spPr>
        <p:txBody>
          <a:bodyPr wrap="none">
            <a:spAutoFit/>
          </a:bodyPr>
          <a:lstStyle/>
          <a:p>
            <a:r>
              <a:rPr lang="en-US" sz="1200" b="1" dirty="0" smtClean="0">
                <a:solidFill>
                  <a:srgbClr val="000000"/>
                </a:solidFill>
                <a:latin typeface="Segoe UI" pitchFamily="34" charset="0"/>
                <a:ea typeface="Segoe UI" pitchFamily="34" charset="0"/>
                <a:cs typeface="Segoe UI" pitchFamily="34" charset="0"/>
              </a:rPr>
              <a:t>Completed Task(s) *</a:t>
            </a:r>
            <a:endParaRPr lang="en-US" sz="1200" b="1" dirty="0"/>
          </a:p>
        </p:txBody>
      </p:sp>
      <p:sp>
        <p:nvSpPr>
          <p:cNvPr id="45" name="Content"/>
          <p:cNvSpPr txBox="1"/>
          <p:nvPr>
            <p:custDataLst>
              <p:custData r:id="rId8"/>
            </p:custDataLst>
          </p:nvPr>
        </p:nvSpPr>
        <p:spPr>
          <a:xfrm>
            <a:off x="5293112" y="2986995"/>
            <a:ext cx="1521763" cy="230832"/>
          </a:xfrm>
          <a:prstGeom prst="rect">
            <a:avLst/>
          </a:prstGeom>
          <a:noFill/>
        </p:spPr>
        <p:txBody>
          <a:bodyPr wrap="non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Tasks in progress *</a:t>
            </a:r>
          </a:p>
        </p:txBody>
      </p:sp>
      <p:grpSp>
        <p:nvGrpSpPr>
          <p:cNvPr id="46" name="DropdownBox"/>
          <p:cNvGrpSpPr/>
          <p:nvPr>
            <p:custDataLst>
              <p:custData r:id="rId9"/>
            </p:custDataLst>
          </p:nvPr>
        </p:nvGrpSpPr>
        <p:grpSpPr>
          <a:xfrm>
            <a:off x="6654800" y="1861077"/>
            <a:ext cx="1097652" cy="228600"/>
            <a:chOff x="4016824" y="3329200"/>
            <a:chExt cx="1097652" cy="228600"/>
          </a:xfrm>
        </p:grpSpPr>
        <p:sp>
          <p:nvSpPr>
            <p:cNvPr id="47" name="Content"/>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Name</a:t>
              </a:r>
              <a:endParaRPr lang="en-US" sz="1200" dirty="0">
                <a:solidFill>
                  <a:srgbClr val="000000"/>
                </a:solidFill>
                <a:latin typeface="Segoe UI" pitchFamily="34" charset="0"/>
                <a:ea typeface="Segoe UI" pitchFamily="34" charset="0"/>
                <a:cs typeface="Segoe UI" pitchFamily="34" charset="0"/>
              </a:endParaRPr>
            </a:p>
          </p:txBody>
        </p:sp>
        <p:sp>
          <p:nvSpPr>
            <p:cNvPr id="48" name="DownArrow"/>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49" name="DropdownBox"/>
          <p:cNvGrpSpPr/>
          <p:nvPr>
            <p:custDataLst>
              <p:custData r:id="rId10"/>
            </p:custDataLst>
          </p:nvPr>
        </p:nvGrpSpPr>
        <p:grpSpPr>
          <a:xfrm>
            <a:off x="6636231" y="2269817"/>
            <a:ext cx="1097652" cy="228600"/>
            <a:chOff x="4016824" y="3329200"/>
            <a:chExt cx="1097652" cy="228600"/>
          </a:xfrm>
        </p:grpSpPr>
        <p:sp>
          <p:nvSpPr>
            <p:cNvPr id="50" name="Content"/>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latin typeface="Segoe UI" pitchFamily="34" charset="0"/>
                  <a:ea typeface="Segoe UI" pitchFamily="34" charset="0"/>
                  <a:cs typeface="Segoe UI" pitchFamily="34" charset="0"/>
                </a:rPr>
                <a:t>Malnuitrition</a:t>
              </a:r>
              <a:endParaRPr lang="en-US" sz="1200" dirty="0">
                <a:solidFill>
                  <a:srgbClr val="000000"/>
                </a:solidFill>
                <a:latin typeface="Segoe UI" pitchFamily="34" charset="0"/>
                <a:ea typeface="Segoe UI" pitchFamily="34" charset="0"/>
                <a:cs typeface="Segoe UI" pitchFamily="34" charset="0"/>
              </a:endParaRPr>
            </a:p>
          </p:txBody>
        </p:sp>
        <p:sp>
          <p:nvSpPr>
            <p:cNvPr id="51" name="DownArrow"/>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52" name="Content"/>
          <p:cNvSpPr/>
          <p:nvPr>
            <p:custDataLst>
              <p:custData r:id="rId11"/>
            </p:custDataLst>
          </p:nvPr>
        </p:nvSpPr>
        <p:spPr>
          <a:xfrm>
            <a:off x="7019635" y="2610637"/>
            <a:ext cx="2270280" cy="376358"/>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err="1" smtClean="0">
                <a:solidFill>
                  <a:srgbClr val="000000"/>
                </a:solidFill>
                <a:latin typeface="Segoe UI" pitchFamily="34" charset="0"/>
                <a:cs typeface="Segoe UI" pitchFamily="34" charset="0"/>
              </a:rPr>
              <a:t>Examinig</a:t>
            </a:r>
            <a:r>
              <a:rPr lang="en-US" sz="1200" dirty="0" smtClean="0">
                <a:solidFill>
                  <a:srgbClr val="000000"/>
                </a:solidFill>
                <a:latin typeface="Segoe UI" pitchFamily="34" charset="0"/>
                <a:cs typeface="Segoe UI" pitchFamily="34" charset="0"/>
              </a:rPr>
              <a:t> mouse stomach</a:t>
            </a:r>
            <a:endParaRPr lang="en-US" sz="1200" dirty="0">
              <a:solidFill>
                <a:srgbClr val="000000"/>
              </a:solidFill>
              <a:latin typeface="Segoe UI" pitchFamily="34" charset="0"/>
              <a:cs typeface="Segoe UI" pitchFamily="34" charset="0"/>
            </a:endParaRPr>
          </a:p>
        </p:txBody>
      </p:sp>
      <p:sp>
        <p:nvSpPr>
          <p:cNvPr id="53" name="Content"/>
          <p:cNvSpPr/>
          <p:nvPr>
            <p:custDataLst>
              <p:custData r:id="rId12"/>
            </p:custDataLst>
          </p:nvPr>
        </p:nvSpPr>
        <p:spPr>
          <a:xfrm>
            <a:off x="7042825" y="3110112"/>
            <a:ext cx="2247089" cy="407107"/>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err="1" smtClean="0">
                <a:latin typeface="Segoe UI" pitchFamily="34" charset="0"/>
                <a:cs typeface="Segoe UI" pitchFamily="34" charset="0"/>
              </a:rPr>
              <a:t>Mesearing</a:t>
            </a:r>
            <a:r>
              <a:rPr lang="en-US" sz="1200" dirty="0" smtClean="0">
                <a:latin typeface="Segoe UI" pitchFamily="34" charset="0"/>
                <a:cs typeface="Segoe UI" pitchFamily="34" charset="0"/>
              </a:rPr>
              <a:t> serum proteins</a:t>
            </a:r>
            <a:endParaRPr lang="en-US" sz="1200" dirty="0">
              <a:solidFill>
                <a:srgbClr val="000000"/>
              </a:solidFill>
              <a:latin typeface="Segoe UI" pitchFamily="34" charset="0"/>
              <a:cs typeface="Segoe UI" pitchFamily="34" charset="0"/>
            </a:endParaRPr>
          </a:p>
        </p:txBody>
      </p:sp>
      <p:sp>
        <p:nvSpPr>
          <p:cNvPr id="55" name="Content"/>
          <p:cNvSpPr txBox="1"/>
          <p:nvPr>
            <p:custDataLst>
              <p:custData r:id="rId13"/>
            </p:custDataLst>
          </p:nvPr>
        </p:nvSpPr>
        <p:spPr>
          <a:xfrm>
            <a:off x="5252937" y="3583164"/>
            <a:ext cx="1412166" cy="230832"/>
          </a:xfrm>
          <a:prstGeom prst="rect">
            <a:avLst/>
          </a:prstGeom>
          <a:noFill/>
        </p:spPr>
        <p:txBody>
          <a:bodyPr wrap="squar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Any obstacles(?)</a:t>
            </a:r>
          </a:p>
        </p:txBody>
      </p:sp>
      <p:sp>
        <p:nvSpPr>
          <p:cNvPr id="56" name="Content"/>
          <p:cNvSpPr/>
          <p:nvPr>
            <p:custDataLst>
              <p:custData r:id="rId14"/>
            </p:custDataLst>
          </p:nvPr>
        </p:nvSpPr>
        <p:spPr>
          <a:xfrm>
            <a:off x="7006648" y="3643570"/>
            <a:ext cx="2296254" cy="373278"/>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latin typeface="Segoe UI" pitchFamily="34" charset="0"/>
                <a:cs typeface="Segoe UI" pitchFamily="34" charset="0"/>
              </a:rPr>
              <a:t>One of the tools was out of order</a:t>
            </a:r>
            <a:endParaRPr lang="en-US" sz="1200" dirty="0">
              <a:solidFill>
                <a:srgbClr val="000000"/>
              </a:solidFill>
              <a:latin typeface="Segoe UI" pitchFamily="34" charset="0"/>
              <a:cs typeface="Segoe UI" pitchFamily="34" charset="0"/>
            </a:endParaRPr>
          </a:p>
        </p:txBody>
      </p:sp>
      <p:sp>
        <p:nvSpPr>
          <p:cNvPr id="58" name="Content"/>
          <p:cNvSpPr txBox="1"/>
          <p:nvPr>
            <p:custDataLst>
              <p:custData r:id="rId15"/>
            </p:custDataLst>
          </p:nvPr>
        </p:nvSpPr>
        <p:spPr>
          <a:xfrm>
            <a:off x="254000" y="46343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59" name="Content"/>
          <p:cNvSpPr txBox="1"/>
          <p:nvPr>
            <p:custDataLst>
              <p:custData r:id="rId16"/>
            </p:custDataLst>
          </p:nvPr>
        </p:nvSpPr>
        <p:spPr>
          <a:xfrm>
            <a:off x="254000" y="49264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60" name="Content"/>
          <p:cNvSpPr txBox="1"/>
          <p:nvPr>
            <p:custDataLst>
              <p:custData r:id="rId17"/>
            </p:custDataLst>
          </p:nvPr>
        </p:nvSpPr>
        <p:spPr>
          <a:xfrm>
            <a:off x="5293112" y="4316413"/>
            <a:ext cx="2302181" cy="230832"/>
          </a:xfrm>
          <a:prstGeom prst="rect">
            <a:avLst/>
          </a:prstGeom>
          <a:noFill/>
        </p:spPr>
        <p:txBody>
          <a:bodyPr wrap="squar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Projected Completion Date *</a:t>
            </a:r>
          </a:p>
        </p:txBody>
      </p:sp>
      <p:grpSp>
        <p:nvGrpSpPr>
          <p:cNvPr id="61" name="DatePicker"/>
          <p:cNvGrpSpPr/>
          <p:nvPr>
            <p:custDataLst>
              <p:custData r:id="rId18"/>
            </p:custDataLst>
          </p:nvPr>
        </p:nvGrpSpPr>
        <p:grpSpPr>
          <a:xfrm>
            <a:off x="7645678" y="4135054"/>
            <a:ext cx="1449684" cy="284380"/>
            <a:chOff x="4185689" y="3346366"/>
            <a:chExt cx="698655" cy="229953"/>
          </a:xfrm>
        </p:grpSpPr>
        <p:sp>
          <p:nvSpPr>
            <p:cNvPr id="62" name="Content"/>
            <p:cNvSpPr/>
            <p:nvPr/>
          </p:nvSpPr>
          <p:spPr>
            <a:xfrm>
              <a:off x="4185689" y="3347719"/>
              <a:ext cx="698655"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0" rIns="0" bIns="0" rtlCol="0" anchor="ctr"/>
            <a:lstStyle/>
            <a:p>
              <a:r>
                <a:rPr lang="en-US" sz="1200" dirty="0" smtClean="0">
                  <a:solidFill>
                    <a:srgbClr val="000000"/>
                  </a:solidFill>
                  <a:latin typeface="Segoe UI" pitchFamily="34" charset="0"/>
                  <a:cs typeface="Segoe UI" pitchFamily="34" charset="0"/>
                </a:rPr>
                <a:t> 10  / 27  / 18   </a:t>
              </a:r>
              <a:endParaRPr lang="en-US" sz="1200" dirty="0">
                <a:solidFill>
                  <a:srgbClr val="000000"/>
                </a:solidFill>
                <a:latin typeface="Segoe UI" pitchFamily="34" charset="0"/>
                <a:cs typeface="Segoe UI" pitchFamily="34" charset="0"/>
              </a:endParaRPr>
            </a:p>
          </p:txBody>
        </p:sp>
        <p:pic>
          <p:nvPicPr>
            <p:cNvPr id="63" name="Icon" descr="C:\Users\t-dantay\Documents\First24\calendar1.png"/>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4644539" y="3346366"/>
              <a:ext cx="225083" cy="228600"/>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Content"/>
          <p:cNvSpPr txBox="1"/>
          <p:nvPr>
            <p:custDataLst>
              <p:custData r:id="rId19"/>
            </p:custDataLst>
          </p:nvPr>
        </p:nvSpPr>
        <p:spPr>
          <a:xfrm>
            <a:off x="5252937" y="4744853"/>
            <a:ext cx="1564566" cy="230832"/>
          </a:xfrm>
          <a:prstGeom prst="rect">
            <a:avLst/>
          </a:prstGeom>
          <a:noFill/>
        </p:spPr>
        <p:txBody>
          <a:bodyPr wrap="squar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Next Task *</a:t>
            </a:r>
          </a:p>
        </p:txBody>
      </p:sp>
      <p:sp>
        <p:nvSpPr>
          <p:cNvPr id="65" name="Content"/>
          <p:cNvSpPr/>
          <p:nvPr>
            <p:custDataLst>
              <p:custData r:id="rId20"/>
            </p:custDataLst>
          </p:nvPr>
        </p:nvSpPr>
        <p:spPr>
          <a:xfrm>
            <a:off x="6444201" y="4818684"/>
            <a:ext cx="2845713" cy="430671"/>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latin typeface="Segoe UI" pitchFamily="34" charset="0"/>
                <a:cs typeface="Segoe UI" pitchFamily="34" charset="0"/>
              </a:rPr>
              <a:t>Measuring the PH</a:t>
            </a:r>
            <a:endParaRPr lang="en-US" sz="1200" dirty="0">
              <a:solidFill>
                <a:srgbClr val="000000"/>
              </a:solidFill>
              <a:latin typeface="Segoe UI" pitchFamily="34" charset="0"/>
              <a:cs typeface="Segoe UI" pitchFamily="34" charset="0"/>
            </a:endParaRPr>
          </a:p>
        </p:txBody>
      </p:sp>
      <p:sp>
        <p:nvSpPr>
          <p:cNvPr id="66" name="Content"/>
          <p:cNvSpPr/>
          <p:nvPr>
            <p:custDataLst>
              <p:custData r:id="rId21"/>
            </p:custDataLst>
          </p:nvPr>
        </p:nvSpPr>
        <p:spPr>
          <a:xfrm>
            <a:off x="7617732" y="5775465"/>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Submit</a:t>
            </a:r>
            <a:endParaRPr lang="en-US" sz="1200" dirty="0">
              <a:solidFill>
                <a:srgbClr val="000000"/>
              </a:solidFill>
              <a:latin typeface="Segoe UI" pitchFamily="34" charset="0"/>
              <a:cs typeface="Segoe UI" pitchFamily="34" charset="0"/>
            </a:endParaRPr>
          </a:p>
        </p:txBody>
      </p:sp>
      <p:grpSp>
        <p:nvGrpSpPr>
          <p:cNvPr id="67" name="List"/>
          <p:cNvGrpSpPr/>
          <p:nvPr>
            <p:custDataLst>
              <p:custData r:id="rId22"/>
              <p:custData r:id="rId23"/>
            </p:custDataLst>
          </p:nvPr>
        </p:nvGrpSpPr>
        <p:grpSpPr>
          <a:xfrm>
            <a:off x="7327733" y="1677101"/>
            <a:ext cx="1471745" cy="631176"/>
            <a:chOff x="6373202" y="4495806"/>
            <a:chExt cx="1471745" cy="3116487"/>
          </a:xfrm>
        </p:grpSpPr>
        <p:sp>
          <p:nvSpPr>
            <p:cNvPr id="68" name="Content"/>
            <p:cNvSpPr/>
            <p:nvPr/>
          </p:nvSpPr>
          <p:spPr bwMode="auto">
            <a:xfrm>
              <a:off x="6373202" y="4495806"/>
              <a:ext cx="1471745" cy="3116487"/>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defTabSz="914099" eaLnBrk="1" fontAlgn="base" latinLnBrk="0" hangingPunct="1">
                <a:lnSpc>
                  <a:spcPct val="200000"/>
                </a:lnSpc>
                <a:spcBef>
                  <a:spcPct val="0"/>
                </a:spcBef>
                <a:spcAft>
                  <a:spcPct val="0"/>
                </a:spcAft>
                <a:buClrTx/>
                <a:buSzTx/>
                <a:buFontTx/>
                <a:buNone/>
                <a:tabLst/>
                <a:defRPr/>
              </a:pPr>
              <a:r>
                <a:rPr kumimoji="0" lang="en-US" sz="1100" b="0" i="0" u="sng" strike="noStrike" kern="0" cap="none" spc="0" normalizeH="0" baseline="0" noProof="0" dirty="0" smtClean="0">
                  <a:ln>
                    <a:noFill/>
                  </a:ln>
                  <a:solidFill>
                    <a:srgbClr val="232323"/>
                  </a:solidFill>
                  <a:effectLst/>
                  <a:uLnTx/>
                  <a:uFillTx/>
                  <a:latin typeface="Segoe"/>
                  <a:ea typeface="+mn-ea"/>
                  <a:cs typeface="+mn-cs"/>
                </a:rPr>
                <a:t>Emily</a:t>
              </a:r>
            </a:p>
            <a:p>
              <a:pPr marL="0" marR="0" lvl="0" indent="0" defTabSz="914099" eaLnBrk="1" fontAlgn="base" latinLnBrk="0" hangingPunct="1">
                <a:lnSpc>
                  <a:spcPct val="200000"/>
                </a:lnSpc>
                <a:spcBef>
                  <a:spcPct val="0"/>
                </a:spcBef>
                <a:spcAft>
                  <a:spcPct val="0"/>
                </a:spcAft>
                <a:buClrTx/>
                <a:buSzTx/>
                <a:buFontTx/>
                <a:buNone/>
                <a:tabLst/>
                <a:defRPr/>
              </a:pPr>
              <a:r>
                <a:rPr lang="en-US" sz="1100" kern="0" dirty="0" smtClean="0">
                  <a:solidFill>
                    <a:srgbClr val="232323"/>
                  </a:solidFill>
                  <a:latin typeface="Segoe"/>
                </a:rPr>
                <a:t>Sarah</a:t>
              </a:r>
              <a:endParaRPr kumimoji="0" lang="en-US" sz="1100" b="0" i="0" u="none" strike="noStrike" kern="0" cap="none" spc="0" normalizeH="0" baseline="0" noProof="0" dirty="0" smtClean="0">
                <a:ln>
                  <a:noFill/>
                </a:ln>
                <a:solidFill>
                  <a:srgbClr val="232323"/>
                </a:solidFill>
                <a:effectLst/>
                <a:uLnTx/>
                <a:uFillTx/>
                <a:latin typeface="Segoe"/>
                <a:ea typeface="+mn-ea"/>
                <a:cs typeface="+mn-cs"/>
              </a:endParaRPr>
            </a:p>
            <a:p>
              <a:pPr marL="0" marR="0" lvl="0" indent="0" defTabSz="914099" eaLnBrk="1" fontAlgn="base" latinLnBrk="0" hangingPunct="1">
                <a:lnSpc>
                  <a:spcPct val="200000"/>
                </a:lnSpc>
                <a:spcBef>
                  <a:spcPct val="0"/>
                </a:spcBef>
                <a:spcAft>
                  <a:spcPct val="0"/>
                </a:spcAft>
                <a:buClrTx/>
                <a:buSzTx/>
                <a:buFontTx/>
                <a:buNone/>
                <a:tabLst/>
                <a:defRPr/>
              </a:pPr>
              <a:endParaRPr kumimoji="0" lang="en-US" sz="1100" b="0" i="0" u="none" strike="noStrike" kern="0" cap="none" spc="0" normalizeH="0" baseline="0" noProof="0" dirty="0" smtClean="0">
                <a:ln>
                  <a:noFill/>
                </a:ln>
                <a:solidFill>
                  <a:srgbClr val="232323"/>
                </a:solidFill>
                <a:effectLst/>
                <a:uLnTx/>
                <a:uFillTx/>
                <a:latin typeface="Segoe"/>
                <a:ea typeface="+mn-ea"/>
                <a:cs typeface="+mn-cs"/>
              </a:endParaRPr>
            </a:p>
            <a:p>
              <a:pPr marL="0" marR="0" lvl="0" indent="0" defTabSz="914099" eaLnBrk="1" fontAlgn="base" latinLnBrk="0" hangingPunct="1">
                <a:lnSpc>
                  <a:spcPct val="200000"/>
                </a:lnSpc>
                <a:spcBef>
                  <a:spcPct val="0"/>
                </a:spcBef>
                <a:spcAft>
                  <a:spcPct val="0"/>
                </a:spcAft>
                <a:buClrTx/>
                <a:buSzTx/>
                <a:buFontTx/>
                <a:buNone/>
                <a:tabLst/>
                <a:defRPr/>
              </a:pPr>
              <a:endParaRPr kumimoji="0" lang="en-US" sz="1100" b="0" i="0" u="none" strike="noStrike" kern="0" cap="none" spc="0" normalizeH="0" baseline="0" noProof="0" dirty="0" smtClean="0">
                <a:ln>
                  <a:noFill/>
                </a:ln>
                <a:solidFill>
                  <a:srgbClr val="232323"/>
                </a:solidFill>
                <a:effectLst/>
                <a:uLnTx/>
                <a:uFillTx/>
                <a:latin typeface="Segoe"/>
                <a:ea typeface="+mn-ea"/>
                <a:cs typeface="+mn-cs"/>
              </a:endParaRPr>
            </a:p>
            <a:p>
              <a:pPr marL="0" marR="0" lvl="0" indent="0" defTabSz="914099" eaLnBrk="1" fontAlgn="base" latinLnBrk="0" hangingPunct="1">
                <a:lnSpc>
                  <a:spcPct val="200000"/>
                </a:lnSpc>
                <a:spcBef>
                  <a:spcPct val="0"/>
                </a:spcBef>
                <a:spcAft>
                  <a:spcPct val="0"/>
                </a:spcAft>
                <a:buClrTx/>
                <a:buSzTx/>
                <a:buFontTx/>
                <a:buNone/>
                <a:tabLst/>
                <a:defRPr/>
              </a:pPr>
              <a:endParaRPr kumimoji="0" lang="en-US" sz="1100" b="0" i="0" u="none" strike="noStrike" kern="0" cap="none" spc="0" normalizeH="0" baseline="0" noProof="0" dirty="0" smtClean="0">
                <a:ln>
                  <a:noFill/>
                </a:ln>
                <a:solidFill>
                  <a:srgbClr val="232323"/>
                </a:solidFill>
                <a:effectLst/>
                <a:uLnTx/>
                <a:uFillTx/>
                <a:latin typeface="Segoe"/>
                <a:ea typeface="+mn-ea"/>
                <a:cs typeface="+mn-cs"/>
              </a:endParaRPr>
            </a:p>
          </p:txBody>
        </p:sp>
        <p:sp>
          <p:nvSpPr>
            <p:cNvPr id="69" name="Scrollbar"/>
            <p:cNvSpPr/>
            <p:nvPr/>
          </p:nvSpPr>
          <p:spPr bwMode="auto">
            <a:xfrm>
              <a:off x="7651568" y="5044177"/>
              <a:ext cx="45719" cy="452672"/>
            </a:xfrm>
            <a:prstGeom prst="rect">
              <a:avLst/>
            </a:prstGeom>
            <a:solidFill>
              <a:srgbClr val="CFCFC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grpSp>
        <p:nvGrpSpPr>
          <p:cNvPr id="73" name="List"/>
          <p:cNvGrpSpPr/>
          <p:nvPr>
            <p:custDataLst>
              <p:custData r:id="rId24"/>
              <p:custData r:id="rId25"/>
            </p:custDataLst>
          </p:nvPr>
        </p:nvGrpSpPr>
        <p:grpSpPr>
          <a:xfrm>
            <a:off x="7784488" y="1981366"/>
            <a:ext cx="1952497" cy="755949"/>
            <a:chOff x="7651568" y="4428252"/>
            <a:chExt cx="1952497" cy="2455761"/>
          </a:xfrm>
        </p:grpSpPr>
        <p:sp>
          <p:nvSpPr>
            <p:cNvPr id="74" name="Content"/>
            <p:cNvSpPr/>
            <p:nvPr/>
          </p:nvSpPr>
          <p:spPr bwMode="auto">
            <a:xfrm>
              <a:off x="8132320" y="4428252"/>
              <a:ext cx="1471745" cy="2455761"/>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defTabSz="914099" eaLnBrk="1" fontAlgn="base" latinLnBrk="0" hangingPunct="1">
                <a:lnSpc>
                  <a:spcPct val="200000"/>
                </a:lnSpc>
                <a:spcBef>
                  <a:spcPct val="0"/>
                </a:spcBef>
                <a:spcAft>
                  <a:spcPct val="0"/>
                </a:spcAft>
                <a:buClrTx/>
                <a:buSzTx/>
                <a:buFontTx/>
                <a:buNone/>
                <a:tabLst/>
                <a:defRPr/>
              </a:pPr>
              <a:r>
                <a:rPr kumimoji="0" lang="en-US" sz="1100" b="0" i="0" u="none" strike="noStrike" kern="0" cap="none" spc="0" normalizeH="0" baseline="0" noProof="0" dirty="0" smtClean="0">
                  <a:ln>
                    <a:noFill/>
                  </a:ln>
                  <a:solidFill>
                    <a:srgbClr val="232323"/>
                  </a:solidFill>
                  <a:effectLst/>
                  <a:uLnTx/>
                  <a:uFillTx/>
                  <a:latin typeface="Segoe"/>
                  <a:ea typeface="+mn-ea"/>
                  <a:cs typeface="+mn-cs"/>
                </a:rPr>
                <a:t>Genome</a:t>
              </a:r>
            </a:p>
            <a:p>
              <a:pPr marL="0" marR="0" lvl="0" indent="0" defTabSz="914099" eaLnBrk="1" fontAlgn="base" latinLnBrk="0" hangingPunct="1">
                <a:lnSpc>
                  <a:spcPct val="200000"/>
                </a:lnSpc>
                <a:spcBef>
                  <a:spcPct val="0"/>
                </a:spcBef>
                <a:spcAft>
                  <a:spcPct val="0"/>
                </a:spcAft>
                <a:buClrTx/>
                <a:buSzTx/>
                <a:buFontTx/>
                <a:buNone/>
                <a:tabLst/>
                <a:defRPr/>
              </a:pPr>
              <a:r>
                <a:rPr lang="en-US" sz="1100" u="sng" kern="0" dirty="0" err="1" smtClean="0">
                  <a:solidFill>
                    <a:srgbClr val="232323"/>
                  </a:solidFill>
                  <a:latin typeface="Segoe"/>
                </a:rPr>
                <a:t>Malnuitrition</a:t>
              </a:r>
              <a:endParaRPr kumimoji="0" lang="en-US" sz="1100" b="0" i="0" u="sng" strike="noStrike" kern="0" cap="none" spc="0" normalizeH="0" baseline="0" noProof="0" dirty="0" smtClean="0">
                <a:ln>
                  <a:noFill/>
                </a:ln>
                <a:solidFill>
                  <a:srgbClr val="232323"/>
                </a:solidFill>
                <a:effectLst/>
                <a:uLnTx/>
                <a:uFillTx/>
                <a:latin typeface="Segoe"/>
              </a:endParaRPr>
            </a:p>
          </p:txBody>
        </p:sp>
        <p:sp>
          <p:nvSpPr>
            <p:cNvPr id="75" name="Scrollbar"/>
            <p:cNvSpPr/>
            <p:nvPr/>
          </p:nvSpPr>
          <p:spPr bwMode="auto">
            <a:xfrm>
              <a:off x="7651568" y="5044177"/>
              <a:ext cx="45719" cy="452672"/>
            </a:xfrm>
            <a:prstGeom prst="rect">
              <a:avLst/>
            </a:prstGeom>
            <a:solidFill>
              <a:srgbClr val="CFCFC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spTree>
    <p:extLst>
      <p:ext uri="{BB962C8B-B14F-4D97-AF65-F5344CB8AC3E}">
        <p14:creationId xmlns:p14="http://schemas.microsoft.com/office/powerpoint/2010/main" val="35567456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457201"/>
            <a:ext cx="6172200" cy="5403850"/>
          </a:xfrm>
        </p:spPr>
        <p:txBody>
          <a:bodyPr/>
          <a:lstStyle/>
          <a:p>
            <a:endParaRPr lang="en-US" dirty="0"/>
          </a:p>
        </p:txBody>
      </p:sp>
      <p:sp>
        <p:nvSpPr>
          <p:cNvPr id="4" name="Text Placeholder 3"/>
          <p:cNvSpPr>
            <a:spLocks noGrp="1"/>
          </p:cNvSpPr>
          <p:nvPr>
            <p:ph type="body" sz="half" idx="2"/>
          </p:nvPr>
        </p:nvSpPr>
        <p:spPr/>
        <p:txBody>
          <a:bodyPr/>
          <a:lstStyle/>
          <a:p>
            <a:r>
              <a:rPr lang="en-US" b="1" dirty="0" smtClean="0">
                <a:solidFill>
                  <a:schemeClr val="accent1">
                    <a:lumMod val="50000"/>
                  </a:schemeClr>
                </a:solidFill>
              </a:rPr>
              <a:t>All the other team members plus supervisor are able to check her today’s progress in doing the her tasks.</a:t>
            </a:r>
            <a:endParaRPr lang="en-US" b="1" dirty="0">
              <a:solidFill>
                <a:schemeClr val="accent1">
                  <a:lumMod val="50000"/>
                </a:schemeClr>
              </a:solidFill>
            </a:endParaRPr>
          </a:p>
        </p:txBody>
      </p:sp>
      <p:grpSp>
        <p:nvGrpSpPr>
          <p:cNvPr id="5" name="WebBrowser"/>
          <p:cNvGrpSpPr/>
          <p:nvPr>
            <p:custDataLst>
              <p:custData r:id="rId1"/>
            </p:custDataLst>
          </p:nvPr>
        </p:nvGrpSpPr>
        <p:grpSpPr>
          <a:xfrm>
            <a:off x="5200446" y="474804"/>
            <a:ext cx="7054099" cy="5403851"/>
            <a:chOff x="22515" y="22341"/>
            <a:chExt cx="9203083" cy="6858000"/>
          </a:xfrm>
        </p:grpSpPr>
        <p:sp>
          <p:nvSpPr>
            <p:cNvPr id="6" name="Background"/>
            <p:cNvSpPr/>
            <p:nvPr/>
          </p:nvSpPr>
          <p:spPr>
            <a:xfrm>
              <a:off x="81598" y="22341"/>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7"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8" name="Group 7"/>
            <p:cNvGrpSpPr/>
            <p:nvPr/>
          </p:nvGrpSpPr>
          <p:grpSpPr>
            <a:xfrm>
              <a:off x="81598" y="286385"/>
              <a:ext cx="320040" cy="316520"/>
              <a:chOff x="72073" y="221749"/>
              <a:chExt cx="320040" cy="316520"/>
            </a:xfrm>
          </p:grpSpPr>
          <p:sp>
            <p:nvSpPr>
              <p:cNvPr id="32" name="Oval 31"/>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3" name="Left Arrow 32"/>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9" name="Group 8"/>
            <p:cNvGrpSpPr/>
            <p:nvPr/>
          </p:nvGrpSpPr>
          <p:grpSpPr>
            <a:xfrm>
              <a:off x="453671" y="286384"/>
              <a:ext cx="320040" cy="316520"/>
              <a:chOff x="444146" y="221748"/>
              <a:chExt cx="320040" cy="316520"/>
            </a:xfrm>
          </p:grpSpPr>
          <p:sp>
            <p:nvSpPr>
              <p:cNvPr id="30" name="Oval 29"/>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1" name="Right Arrow 30"/>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0" name="Minimize - Maximize - Close"/>
            <p:cNvGrpSpPr/>
            <p:nvPr/>
          </p:nvGrpSpPr>
          <p:grpSpPr>
            <a:xfrm>
              <a:off x="8632311" y="92599"/>
              <a:ext cx="384527" cy="78032"/>
              <a:chOff x="9347642" y="131588"/>
              <a:chExt cx="384527" cy="78032"/>
            </a:xfrm>
          </p:grpSpPr>
          <p:cxnSp>
            <p:nvCxnSpPr>
              <p:cNvPr id="25"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6"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7"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8"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9"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11" name="WebPageBody"/>
            <p:cNvSpPr/>
            <p:nvPr/>
          </p:nvSpPr>
          <p:spPr>
            <a:xfrm>
              <a:off x="118884" y="714833"/>
              <a:ext cx="8991599"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1050" dirty="0" smtClean="0">
                <a:solidFill>
                  <a:srgbClr val="000000"/>
                </a:solidFill>
                <a:latin typeface="Segoe UI" pitchFamily="34" charset="0"/>
                <a:ea typeface="Segoe UI" pitchFamily="34" charset="0"/>
                <a:cs typeface="Segoe UI" pitchFamily="34" charset="0"/>
              </a:endParaRPr>
            </a:p>
            <a:p>
              <a:pPr algn="ctr"/>
              <a:endParaRPr lang="en-US" sz="1050" kern="0" dirty="0">
                <a:solidFill>
                  <a:prstClr val="white"/>
                </a:solidFill>
                <a:latin typeface="Segoe UI"/>
              </a:endParaRPr>
            </a:p>
          </p:txBody>
        </p:sp>
        <p:grpSp>
          <p:nvGrpSpPr>
            <p:cNvPr id="12" name="Group 11"/>
            <p:cNvGrpSpPr/>
            <p:nvPr/>
          </p:nvGrpSpPr>
          <p:grpSpPr>
            <a:xfrm>
              <a:off x="8386335" y="360579"/>
              <a:ext cx="640645" cy="183940"/>
              <a:chOff x="8303527" y="360579"/>
              <a:chExt cx="640645" cy="183940"/>
            </a:xfrm>
          </p:grpSpPr>
          <p:pic>
            <p:nvPicPr>
              <p:cNvPr id="22" name="Picture 2" descr="C:\Users\t-dantay\Documents\Placeholders\home.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t-dantay\Documents\Placeholders\setting.pn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t-dantay\Documents\Placeholders\star.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p:cNvGrpSpPr/>
            <p:nvPr/>
          </p:nvGrpSpPr>
          <p:grpSpPr>
            <a:xfrm>
              <a:off x="923925" y="340846"/>
              <a:ext cx="7142930" cy="228600"/>
              <a:chOff x="923925" y="340846"/>
              <a:chExt cx="7142930" cy="228600"/>
            </a:xfrm>
          </p:grpSpPr>
          <p:sp>
            <p:nvSpPr>
              <p:cNvPr id="14"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a:solidFill>
                      <a:prstClr val="black">
                        <a:lumMod val="75000"/>
                        <a:lumOff val="25000"/>
                      </a:prstClr>
                    </a:solidFill>
                    <a:latin typeface="Segoe UI"/>
                  </a:rPr>
                  <a:t>https://</a:t>
                </a:r>
                <a:r>
                  <a:rPr lang="en-US" sz="1200" kern="0" dirty="0" smtClean="0">
                    <a:solidFill>
                      <a:prstClr val="black">
                        <a:lumMod val="75000"/>
                        <a:lumOff val="25000"/>
                      </a:prstClr>
                    </a:solidFill>
                    <a:latin typeface="Segoe UI"/>
                  </a:rPr>
                  <a:t>projectdailyreport.com</a:t>
                </a:r>
                <a:endParaRPr lang="en-US" sz="1200" kern="0" dirty="0">
                  <a:solidFill>
                    <a:prstClr val="black">
                      <a:lumMod val="75000"/>
                      <a:lumOff val="25000"/>
                    </a:prstClr>
                  </a:solidFill>
                  <a:latin typeface="Segoe UI"/>
                </a:endParaRPr>
              </a:p>
            </p:txBody>
          </p:sp>
          <p:grpSp>
            <p:nvGrpSpPr>
              <p:cNvPr id="15" name="Group 14"/>
              <p:cNvGrpSpPr/>
              <p:nvPr/>
            </p:nvGrpSpPr>
            <p:grpSpPr>
              <a:xfrm>
                <a:off x="7260350" y="363706"/>
                <a:ext cx="744325" cy="182880"/>
                <a:chOff x="7260350" y="363706"/>
                <a:chExt cx="744325" cy="182880"/>
              </a:xfrm>
            </p:grpSpPr>
            <p:pic>
              <p:nvPicPr>
                <p:cNvPr id="16" name="Search" descr="C:\Users\t-dantay\Documents\Placeholders\search.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7" name="Refresh" descr="C:\Users\t-dantay\Documents\First24\arrowrepeat1.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8" name="Drop Down" descr="C:\Users\t-dantay\Documents\First24\arrowsimp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X"/>
                <p:cNvGrpSpPr/>
                <p:nvPr/>
              </p:nvGrpSpPr>
              <p:grpSpPr>
                <a:xfrm>
                  <a:off x="7913235" y="409426"/>
                  <a:ext cx="91440" cy="91440"/>
                  <a:chOff x="4687215" y="1739180"/>
                  <a:chExt cx="91440" cy="91440"/>
                </a:xfrm>
              </p:grpSpPr>
              <p:cxnSp>
                <p:nvCxnSpPr>
                  <p:cNvPr id="20" name="Straight Connector 19"/>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1" name="Straight Connector 20"/>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36" name="Content"/>
          <p:cNvSpPr/>
          <p:nvPr>
            <p:custDataLst>
              <p:custData r:id="rId2"/>
            </p:custDataLst>
          </p:nvPr>
        </p:nvSpPr>
        <p:spPr>
          <a:xfrm>
            <a:off x="5304140" y="1015697"/>
            <a:ext cx="6950405" cy="202891"/>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Project Daily Report   </a:t>
            </a:r>
            <a:r>
              <a:rPr kumimoji="0" lang="en-US" sz="1200" b="1"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Home Page</a:t>
            </a: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Create Report</a:t>
            </a:r>
          </a:p>
        </p:txBody>
      </p:sp>
      <p:sp>
        <p:nvSpPr>
          <p:cNvPr id="41" name="Content"/>
          <p:cNvSpPr txBox="1"/>
          <p:nvPr>
            <p:custDataLst>
              <p:custData r:id="rId3"/>
            </p:custDataLst>
          </p:nvPr>
        </p:nvSpPr>
        <p:spPr>
          <a:xfrm>
            <a:off x="6828817" y="1446268"/>
            <a:ext cx="2772383" cy="230832"/>
          </a:xfrm>
          <a:prstGeom prst="rect">
            <a:avLst/>
          </a:prstGeom>
          <a:noFill/>
        </p:spPr>
        <p:txBody>
          <a:bodyPr wrap="square" lIns="91440" tIns="18288" rIns="91440" bIns="27432" rtlCol="0" anchor="ctr" anchorCtr="0">
            <a:spAutoFit/>
          </a:bodyPr>
          <a:lstStyle/>
          <a:p>
            <a:pPr algn="ctr"/>
            <a:r>
              <a:rPr lang="en-US" sz="1200" b="1" dirty="0" smtClean="0">
                <a:solidFill>
                  <a:srgbClr val="000000"/>
                </a:solidFill>
                <a:latin typeface="Segoe UI" pitchFamily="34" charset="0"/>
                <a:ea typeface="Segoe UI" pitchFamily="34" charset="0"/>
                <a:cs typeface="Segoe UI" pitchFamily="34" charset="0"/>
              </a:rPr>
              <a:t>Employees Status Report</a:t>
            </a:r>
          </a:p>
        </p:txBody>
      </p:sp>
      <p:sp>
        <p:nvSpPr>
          <p:cNvPr id="43" name="Content"/>
          <p:cNvSpPr txBox="1"/>
          <p:nvPr>
            <p:custDataLst>
              <p:custData r:id="rId4"/>
            </p:custDataLst>
          </p:nvPr>
        </p:nvSpPr>
        <p:spPr>
          <a:xfrm>
            <a:off x="5891371" y="1321669"/>
            <a:ext cx="4740962" cy="784830"/>
          </a:xfrm>
          <a:prstGeom prst="rect">
            <a:avLst/>
          </a:prstGeom>
          <a:noFill/>
        </p:spPr>
        <p:txBody>
          <a:bodyPr wrap="square" lIns="91440" tIns="18288" rIns="91440" bIns="27432" rtlCol="0" anchor="ctr" anchorCtr="0">
            <a:spAutoFit/>
          </a:bodyPr>
          <a:lstStyle/>
          <a:p>
            <a:pPr algn="ctr"/>
            <a:endParaRPr lang="en-US" sz="1200" b="1" dirty="0" smtClean="0">
              <a:solidFill>
                <a:srgbClr val="000000"/>
              </a:solidFill>
              <a:latin typeface="Segoe UI" pitchFamily="34" charset="0"/>
              <a:ea typeface="Segoe UI" pitchFamily="34" charset="0"/>
              <a:cs typeface="Segoe UI" pitchFamily="34" charset="0"/>
            </a:endParaRPr>
          </a:p>
          <a:p>
            <a:pPr algn="ctr"/>
            <a:endParaRPr lang="en-US" sz="1200" b="1" dirty="0">
              <a:solidFill>
                <a:srgbClr val="000000"/>
              </a:solidFill>
              <a:latin typeface="Segoe UI" pitchFamily="34" charset="0"/>
              <a:ea typeface="Segoe UI" pitchFamily="34" charset="0"/>
              <a:cs typeface="Segoe UI" pitchFamily="34" charset="0"/>
            </a:endParaRPr>
          </a:p>
          <a:p>
            <a:pPr algn="ctr"/>
            <a:endParaRPr lang="en-US" sz="1200" b="1" dirty="0" smtClean="0">
              <a:solidFill>
                <a:srgbClr val="000000"/>
              </a:solidFill>
              <a:latin typeface="Segoe UI" pitchFamily="34" charset="0"/>
              <a:ea typeface="Segoe UI" pitchFamily="34" charset="0"/>
              <a:cs typeface="Segoe UI" pitchFamily="34" charset="0"/>
            </a:endParaRPr>
          </a:p>
          <a:p>
            <a:pPr algn="ctr"/>
            <a:r>
              <a:rPr lang="en-US" sz="1200" b="1" dirty="0" smtClean="0">
                <a:solidFill>
                  <a:srgbClr val="000000"/>
                </a:solidFill>
                <a:latin typeface="Segoe UI" pitchFamily="34" charset="0"/>
                <a:ea typeface="Segoe UI" pitchFamily="34" charset="0"/>
                <a:cs typeface="Segoe UI" pitchFamily="34" charset="0"/>
              </a:rPr>
              <a:t>This page shows the list of last ten entered reports</a:t>
            </a:r>
          </a:p>
        </p:txBody>
      </p:sp>
      <p:sp>
        <p:nvSpPr>
          <p:cNvPr id="44" name="Content"/>
          <p:cNvSpPr/>
          <p:nvPr>
            <p:custDataLst>
              <p:custData r:id="rId5"/>
            </p:custDataLst>
          </p:nvPr>
        </p:nvSpPr>
        <p:spPr>
          <a:xfrm>
            <a:off x="5445342" y="2373549"/>
            <a:ext cx="1383476" cy="31697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latin typeface="Segoe UI" pitchFamily="34" charset="0"/>
                <a:cs typeface="Segoe UI" pitchFamily="34" charset="0"/>
              </a:rPr>
              <a:t>Enter Name</a:t>
            </a:r>
            <a:endParaRPr lang="en-US" sz="1200" dirty="0">
              <a:solidFill>
                <a:srgbClr val="000000"/>
              </a:solidFill>
              <a:latin typeface="Segoe UI" pitchFamily="34" charset="0"/>
              <a:cs typeface="Segoe UI" pitchFamily="34" charset="0"/>
            </a:endParaRPr>
          </a:p>
        </p:txBody>
      </p:sp>
      <p:sp>
        <p:nvSpPr>
          <p:cNvPr id="45" name="Content"/>
          <p:cNvSpPr/>
          <p:nvPr>
            <p:custDataLst>
              <p:custData r:id="rId6"/>
            </p:custDataLst>
          </p:nvPr>
        </p:nvSpPr>
        <p:spPr>
          <a:xfrm>
            <a:off x="6999847" y="2373549"/>
            <a:ext cx="1258935" cy="265242"/>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Find by Name</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7"/>
            </p:custDataLst>
          </p:nvPr>
        </p:nvSpPr>
        <p:spPr>
          <a:xfrm>
            <a:off x="8909462" y="2347685"/>
            <a:ext cx="1383476" cy="31697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latin typeface="Segoe UI" pitchFamily="34" charset="0"/>
                <a:cs typeface="Segoe UI" pitchFamily="34" charset="0"/>
              </a:rPr>
              <a:t>Enter Name</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8"/>
            </p:custDataLst>
          </p:nvPr>
        </p:nvSpPr>
        <p:spPr>
          <a:xfrm>
            <a:off x="10529056" y="2376790"/>
            <a:ext cx="1258935" cy="265242"/>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Find by Project</a:t>
            </a:r>
            <a:endParaRPr lang="en-US" sz="1200" dirty="0">
              <a:solidFill>
                <a:srgbClr val="000000"/>
              </a:solidFill>
              <a:latin typeface="Segoe UI" pitchFamily="34" charset="0"/>
              <a:cs typeface="Segoe UI" pitchFamily="34" charset="0"/>
            </a:endParaRPr>
          </a:p>
        </p:txBody>
      </p:sp>
      <p:sp>
        <p:nvSpPr>
          <p:cNvPr id="49" name="Content"/>
          <p:cNvSpPr/>
          <p:nvPr>
            <p:custDataLst>
              <p:custData r:id="rId9"/>
            </p:custDataLst>
          </p:nvPr>
        </p:nvSpPr>
        <p:spPr>
          <a:xfrm>
            <a:off x="5274770" y="2869025"/>
            <a:ext cx="6827535" cy="1469511"/>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a:t>Report created by : </a:t>
            </a:r>
            <a:r>
              <a:rPr lang="en-US" sz="1200" b="1" dirty="0" smtClean="0"/>
              <a:t>Emily</a:t>
            </a:r>
            <a:r>
              <a:rPr lang="en-US" sz="1200" dirty="0" smtClean="0"/>
              <a:t> Created </a:t>
            </a:r>
            <a:r>
              <a:rPr lang="en-US" sz="1200" dirty="0"/>
              <a:t>date: </a:t>
            </a:r>
            <a:r>
              <a:rPr lang="en-US" sz="1200" b="1" dirty="0" smtClean="0"/>
              <a:t>10/27/2018</a:t>
            </a:r>
          </a:p>
          <a:p>
            <a:r>
              <a:rPr lang="en-US" sz="1200" dirty="0" smtClean="0"/>
              <a:t> </a:t>
            </a:r>
            <a:r>
              <a:rPr lang="en-US" sz="1200" dirty="0"/>
              <a:t>Project name: </a:t>
            </a:r>
            <a:r>
              <a:rPr lang="en-US" sz="1200" b="1" dirty="0" err="1" smtClean="0"/>
              <a:t>Malnuitrition</a:t>
            </a:r>
            <a:endParaRPr lang="en-US" sz="1200" dirty="0" smtClean="0"/>
          </a:p>
          <a:p>
            <a:r>
              <a:rPr lang="en-US" sz="1200" dirty="0" smtClean="0"/>
              <a:t>Completed tasks: </a:t>
            </a:r>
            <a:r>
              <a:rPr lang="en-US" sz="1200" b="1" dirty="0" smtClean="0"/>
              <a:t>Examining mouse stomach</a:t>
            </a:r>
          </a:p>
          <a:p>
            <a:r>
              <a:rPr lang="en-US" sz="1200" dirty="0" smtClean="0"/>
              <a:t>Tasks in progress: </a:t>
            </a:r>
            <a:r>
              <a:rPr lang="en-US" sz="1200" b="1" dirty="0" smtClean="0"/>
              <a:t>Measuring serum proteins</a:t>
            </a:r>
          </a:p>
          <a:p>
            <a:r>
              <a:rPr lang="en-US" sz="1200" dirty="0" smtClean="0"/>
              <a:t> Obstacles: </a:t>
            </a:r>
            <a:r>
              <a:rPr lang="en-US" sz="1200" b="1" dirty="0" smtClean="0"/>
              <a:t>One of the tools was out of order</a:t>
            </a:r>
            <a:endParaRPr lang="en-US" sz="1200" dirty="0" smtClean="0"/>
          </a:p>
          <a:p>
            <a:r>
              <a:rPr lang="en-US" sz="1200" dirty="0" smtClean="0"/>
              <a:t>Estimated </a:t>
            </a:r>
            <a:r>
              <a:rPr lang="en-US" sz="1200" dirty="0"/>
              <a:t>Projected Date: </a:t>
            </a:r>
            <a:r>
              <a:rPr lang="en-US" sz="1200" b="1" dirty="0"/>
              <a:t>12/31/2018</a:t>
            </a:r>
            <a:r>
              <a:rPr lang="en-US" sz="1200" dirty="0"/>
              <a:t> </a:t>
            </a:r>
            <a:endParaRPr lang="en-US" sz="1200" dirty="0" smtClean="0"/>
          </a:p>
          <a:p>
            <a:r>
              <a:rPr lang="en-US" sz="1200" dirty="0" smtClean="0"/>
              <a:t>Next </a:t>
            </a:r>
            <a:r>
              <a:rPr lang="en-US" sz="1200" dirty="0"/>
              <a:t>Task</a:t>
            </a:r>
            <a:r>
              <a:rPr lang="en-US" sz="1200" dirty="0" smtClean="0"/>
              <a:t>: Measuring the PH</a:t>
            </a:r>
            <a:endParaRPr lang="en-US" sz="1200" dirty="0" smtClean="0">
              <a:solidFill>
                <a:srgbClr val="000000"/>
              </a:solidFill>
              <a:latin typeface="Segoe UI" pitchFamily="34" charset="0"/>
              <a:cs typeface="Segoe UI" pitchFamily="34" charset="0"/>
            </a:endParaRPr>
          </a:p>
        </p:txBody>
      </p:sp>
    </p:spTree>
    <p:extLst>
      <p:ext uri="{BB962C8B-B14F-4D97-AF65-F5344CB8AC3E}">
        <p14:creationId xmlns:p14="http://schemas.microsoft.com/office/powerpoint/2010/main" val="4141838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457201"/>
            <a:ext cx="6172200" cy="5403850"/>
          </a:xfrm>
        </p:spPr>
        <p:txBody>
          <a:bodyPr/>
          <a:lstStyle/>
          <a:p>
            <a:endParaRPr lang="en-US" dirty="0"/>
          </a:p>
        </p:txBody>
      </p:sp>
      <p:sp>
        <p:nvSpPr>
          <p:cNvPr id="4" name="Text Placeholder 3"/>
          <p:cNvSpPr>
            <a:spLocks noGrp="1"/>
          </p:cNvSpPr>
          <p:nvPr>
            <p:ph type="body" sz="half" idx="2"/>
          </p:nvPr>
        </p:nvSpPr>
        <p:spPr/>
        <p:txBody>
          <a:bodyPr/>
          <a:lstStyle/>
          <a:p>
            <a:r>
              <a:rPr lang="en-US" b="1" dirty="0" smtClean="0">
                <a:solidFill>
                  <a:schemeClr val="accent1">
                    <a:lumMod val="50000"/>
                  </a:schemeClr>
                </a:solidFill>
              </a:rPr>
              <a:t>George as a manager wants to check John’s recent progress in doing his task in the project, for doing this he goes to home Page and searches for John name and his recent reports shows up in </a:t>
            </a:r>
            <a:r>
              <a:rPr lang="en-US" b="1" dirty="0">
                <a:solidFill>
                  <a:schemeClr val="accent1">
                    <a:lumMod val="50000"/>
                  </a:schemeClr>
                </a:solidFill>
              </a:rPr>
              <a:t>d</a:t>
            </a:r>
            <a:r>
              <a:rPr lang="en-US" b="1" dirty="0" smtClean="0">
                <a:solidFill>
                  <a:schemeClr val="accent1">
                    <a:lumMod val="50000"/>
                  </a:schemeClr>
                </a:solidFill>
              </a:rPr>
              <a:t>escending order, so in this way he knows what John has done recently.</a:t>
            </a:r>
            <a:endParaRPr lang="en-US" b="1" dirty="0">
              <a:solidFill>
                <a:schemeClr val="accent1">
                  <a:lumMod val="50000"/>
                </a:schemeClr>
              </a:solidFill>
            </a:endParaRPr>
          </a:p>
        </p:txBody>
      </p:sp>
      <p:grpSp>
        <p:nvGrpSpPr>
          <p:cNvPr id="5" name="WebBrowser"/>
          <p:cNvGrpSpPr/>
          <p:nvPr>
            <p:custDataLst>
              <p:custData r:id="rId1"/>
            </p:custDataLst>
          </p:nvPr>
        </p:nvGrpSpPr>
        <p:grpSpPr>
          <a:xfrm>
            <a:off x="5200446" y="474804"/>
            <a:ext cx="7054099" cy="5403851"/>
            <a:chOff x="22515" y="22341"/>
            <a:chExt cx="9203083" cy="6858000"/>
          </a:xfrm>
        </p:grpSpPr>
        <p:sp>
          <p:nvSpPr>
            <p:cNvPr id="6" name="Background"/>
            <p:cNvSpPr/>
            <p:nvPr/>
          </p:nvSpPr>
          <p:spPr>
            <a:xfrm>
              <a:off x="81598" y="22341"/>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7"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8" name="Group 7"/>
            <p:cNvGrpSpPr/>
            <p:nvPr/>
          </p:nvGrpSpPr>
          <p:grpSpPr>
            <a:xfrm>
              <a:off x="81598" y="286385"/>
              <a:ext cx="320040" cy="316520"/>
              <a:chOff x="72073" y="221749"/>
              <a:chExt cx="320040" cy="316520"/>
            </a:xfrm>
          </p:grpSpPr>
          <p:sp>
            <p:nvSpPr>
              <p:cNvPr id="32" name="Oval 31"/>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3" name="Left Arrow 32"/>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9" name="Group 8"/>
            <p:cNvGrpSpPr/>
            <p:nvPr/>
          </p:nvGrpSpPr>
          <p:grpSpPr>
            <a:xfrm>
              <a:off x="453671" y="286384"/>
              <a:ext cx="320040" cy="316520"/>
              <a:chOff x="444146" y="221748"/>
              <a:chExt cx="320040" cy="316520"/>
            </a:xfrm>
          </p:grpSpPr>
          <p:sp>
            <p:nvSpPr>
              <p:cNvPr id="30" name="Oval 29"/>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1" name="Right Arrow 30"/>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0" name="Minimize - Maximize - Close"/>
            <p:cNvGrpSpPr/>
            <p:nvPr/>
          </p:nvGrpSpPr>
          <p:grpSpPr>
            <a:xfrm>
              <a:off x="8632311" y="92599"/>
              <a:ext cx="384527" cy="78032"/>
              <a:chOff x="9347642" y="131588"/>
              <a:chExt cx="384527" cy="78032"/>
            </a:xfrm>
          </p:grpSpPr>
          <p:cxnSp>
            <p:nvCxnSpPr>
              <p:cNvPr id="25"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6"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7"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8"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9"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11" name="WebPageBody"/>
            <p:cNvSpPr/>
            <p:nvPr/>
          </p:nvSpPr>
          <p:spPr>
            <a:xfrm>
              <a:off x="118884" y="714833"/>
              <a:ext cx="8991599"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1050" dirty="0" smtClean="0">
                <a:solidFill>
                  <a:srgbClr val="000000"/>
                </a:solidFill>
                <a:latin typeface="Segoe UI" pitchFamily="34" charset="0"/>
                <a:ea typeface="Segoe UI" pitchFamily="34" charset="0"/>
                <a:cs typeface="Segoe UI" pitchFamily="34" charset="0"/>
              </a:endParaRPr>
            </a:p>
            <a:p>
              <a:pPr algn="ctr"/>
              <a:endParaRPr lang="en-US" sz="1050" kern="0" dirty="0">
                <a:solidFill>
                  <a:prstClr val="white"/>
                </a:solidFill>
                <a:latin typeface="Segoe UI"/>
              </a:endParaRPr>
            </a:p>
          </p:txBody>
        </p:sp>
        <p:grpSp>
          <p:nvGrpSpPr>
            <p:cNvPr id="12" name="Group 11"/>
            <p:cNvGrpSpPr/>
            <p:nvPr/>
          </p:nvGrpSpPr>
          <p:grpSpPr>
            <a:xfrm>
              <a:off x="8386335" y="360579"/>
              <a:ext cx="640645" cy="183940"/>
              <a:chOff x="8303527" y="360579"/>
              <a:chExt cx="640645" cy="183940"/>
            </a:xfrm>
          </p:grpSpPr>
          <p:pic>
            <p:nvPicPr>
              <p:cNvPr id="22" name="Picture 2" descr="C:\Users\t-dantay\Documents\Placeholders\home.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t-dantay\Documents\Placeholders\setting.png"/>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t-dantay\Documents\Placeholders\star.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p:cNvGrpSpPr/>
            <p:nvPr/>
          </p:nvGrpSpPr>
          <p:grpSpPr>
            <a:xfrm>
              <a:off x="923925" y="340846"/>
              <a:ext cx="7142930" cy="228600"/>
              <a:chOff x="923925" y="340846"/>
              <a:chExt cx="7142930" cy="228600"/>
            </a:xfrm>
          </p:grpSpPr>
          <p:sp>
            <p:nvSpPr>
              <p:cNvPr id="14"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a:solidFill>
                      <a:prstClr val="black">
                        <a:lumMod val="75000"/>
                        <a:lumOff val="25000"/>
                      </a:prstClr>
                    </a:solidFill>
                    <a:latin typeface="Segoe UI"/>
                  </a:rPr>
                  <a:t>https://</a:t>
                </a:r>
                <a:r>
                  <a:rPr lang="en-US" sz="1200" kern="0" dirty="0" smtClean="0">
                    <a:solidFill>
                      <a:prstClr val="black">
                        <a:lumMod val="75000"/>
                        <a:lumOff val="25000"/>
                      </a:prstClr>
                    </a:solidFill>
                    <a:latin typeface="Segoe UI"/>
                  </a:rPr>
                  <a:t>projectdailyreport.com</a:t>
                </a:r>
                <a:endParaRPr lang="en-US" sz="1200" kern="0" dirty="0">
                  <a:solidFill>
                    <a:prstClr val="black">
                      <a:lumMod val="75000"/>
                      <a:lumOff val="25000"/>
                    </a:prstClr>
                  </a:solidFill>
                  <a:latin typeface="Segoe UI"/>
                </a:endParaRPr>
              </a:p>
            </p:txBody>
          </p:sp>
          <p:grpSp>
            <p:nvGrpSpPr>
              <p:cNvPr id="15" name="Group 14"/>
              <p:cNvGrpSpPr/>
              <p:nvPr/>
            </p:nvGrpSpPr>
            <p:grpSpPr>
              <a:xfrm>
                <a:off x="7260350" y="363706"/>
                <a:ext cx="744325" cy="182880"/>
                <a:chOff x="7260350" y="363706"/>
                <a:chExt cx="744325" cy="182880"/>
              </a:xfrm>
            </p:grpSpPr>
            <p:pic>
              <p:nvPicPr>
                <p:cNvPr id="16" name="Search" descr="C:\Users\t-dantay\Documents\Placeholders\search.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7" name="Refresh" descr="C:\Users\t-dantay\Documents\First24\arrowrepeat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8" name="Drop Down" descr="C:\Users\t-dantay\Documents\First24\arrowsimple1.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X"/>
                <p:cNvGrpSpPr/>
                <p:nvPr/>
              </p:nvGrpSpPr>
              <p:grpSpPr>
                <a:xfrm>
                  <a:off x="7913235" y="409426"/>
                  <a:ext cx="91440" cy="91440"/>
                  <a:chOff x="4687215" y="1739180"/>
                  <a:chExt cx="91440" cy="91440"/>
                </a:xfrm>
              </p:grpSpPr>
              <p:cxnSp>
                <p:nvCxnSpPr>
                  <p:cNvPr id="20" name="Straight Connector 19"/>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1" name="Straight Connector 20"/>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36" name="Content"/>
          <p:cNvSpPr/>
          <p:nvPr>
            <p:custDataLst>
              <p:custData r:id="rId2"/>
            </p:custDataLst>
          </p:nvPr>
        </p:nvSpPr>
        <p:spPr>
          <a:xfrm>
            <a:off x="5304140" y="1015697"/>
            <a:ext cx="6950405" cy="202891"/>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Project Daily Report   </a:t>
            </a:r>
            <a:r>
              <a:rPr kumimoji="0" lang="en-US" sz="1200" b="1"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Home Page</a:t>
            </a: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Create Report</a:t>
            </a:r>
          </a:p>
        </p:txBody>
      </p:sp>
      <p:sp>
        <p:nvSpPr>
          <p:cNvPr id="41" name="Content"/>
          <p:cNvSpPr txBox="1"/>
          <p:nvPr>
            <p:custDataLst>
              <p:custData r:id="rId3"/>
            </p:custDataLst>
          </p:nvPr>
        </p:nvSpPr>
        <p:spPr>
          <a:xfrm>
            <a:off x="6828817" y="1446268"/>
            <a:ext cx="2772383" cy="230832"/>
          </a:xfrm>
          <a:prstGeom prst="rect">
            <a:avLst/>
          </a:prstGeom>
          <a:noFill/>
        </p:spPr>
        <p:txBody>
          <a:bodyPr wrap="square" lIns="91440" tIns="18288" rIns="91440" bIns="27432" rtlCol="0" anchor="ctr" anchorCtr="0">
            <a:spAutoFit/>
          </a:bodyPr>
          <a:lstStyle/>
          <a:p>
            <a:pPr algn="ctr"/>
            <a:r>
              <a:rPr lang="en-US" sz="1200" b="1" dirty="0" smtClean="0">
                <a:solidFill>
                  <a:srgbClr val="000000"/>
                </a:solidFill>
                <a:latin typeface="Segoe UI" pitchFamily="34" charset="0"/>
                <a:ea typeface="Segoe UI" pitchFamily="34" charset="0"/>
                <a:cs typeface="Segoe UI" pitchFamily="34" charset="0"/>
              </a:rPr>
              <a:t>Employees Status Report</a:t>
            </a:r>
          </a:p>
        </p:txBody>
      </p:sp>
      <p:sp>
        <p:nvSpPr>
          <p:cNvPr id="43" name="Content"/>
          <p:cNvSpPr txBox="1"/>
          <p:nvPr>
            <p:custDataLst>
              <p:custData r:id="rId4"/>
            </p:custDataLst>
          </p:nvPr>
        </p:nvSpPr>
        <p:spPr>
          <a:xfrm>
            <a:off x="5891371" y="1321669"/>
            <a:ext cx="4740962" cy="784830"/>
          </a:xfrm>
          <a:prstGeom prst="rect">
            <a:avLst/>
          </a:prstGeom>
          <a:noFill/>
        </p:spPr>
        <p:txBody>
          <a:bodyPr wrap="square" lIns="91440" tIns="18288" rIns="91440" bIns="27432" rtlCol="0" anchor="ctr" anchorCtr="0">
            <a:spAutoFit/>
          </a:bodyPr>
          <a:lstStyle/>
          <a:p>
            <a:pPr algn="ctr"/>
            <a:endParaRPr lang="en-US" sz="1200" b="1" dirty="0" smtClean="0">
              <a:solidFill>
                <a:srgbClr val="000000"/>
              </a:solidFill>
              <a:latin typeface="Segoe UI" pitchFamily="34" charset="0"/>
              <a:ea typeface="Segoe UI" pitchFamily="34" charset="0"/>
              <a:cs typeface="Segoe UI" pitchFamily="34" charset="0"/>
            </a:endParaRPr>
          </a:p>
          <a:p>
            <a:pPr algn="ctr"/>
            <a:endParaRPr lang="en-US" sz="1200" b="1" dirty="0">
              <a:solidFill>
                <a:srgbClr val="000000"/>
              </a:solidFill>
              <a:latin typeface="Segoe UI" pitchFamily="34" charset="0"/>
              <a:ea typeface="Segoe UI" pitchFamily="34" charset="0"/>
              <a:cs typeface="Segoe UI" pitchFamily="34" charset="0"/>
            </a:endParaRPr>
          </a:p>
          <a:p>
            <a:pPr algn="ctr"/>
            <a:endParaRPr lang="en-US" sz="1200" b="1" dirty="0" smtClean="0">
              <a:solidFill>
                <a:srgbClr val="000000"/>
              </a:solidFill>
              <a:latin typeface="Segoe UI" pitchFamily="34" charset="0"/>
              <a:ea typeface="Segoe UI" pitchFamily="34" charset="0"/>
              <a:cs typeface="Segoe UI" pitchFamily="34" charset="0"/>
            </a:endParaRPr>
          </a:p>
          <a:p>
            <a:pPr algn="ctr"/>
            <a:r>
              <a:rPr lang="en-US" sz="1200" b="1" dirty="0" smtClean="0">
                <a:solidFill>
                  <a:srgbClr val="000000"/>
                </a:solidFill>
                <a:latin typeface="Segoe UI" pitchFamily="34" charset="0"/>
                <a:ea typeface="Segoe UI" pitchFamily="34" charset="0"/>
                <a:cs typeface="Segoe UI" pitchFamily="34" charset="0"/>
              </a:rPr>
              <a:t>This page shows the list of last ten entered reports</a:t>
            </a:r>
          </a:p>
        </p:txBody>
      </p:sp>
      <p:sp>
        <p:nvSpPr>
          <p:cNvPr id="44" name="Content"/>
          <p:cNvSpPr/>
          <p:nvPr>
            <p:custDataLst>
              <p:custData r:id="rId5"/>
            </p:custDataLst>
          </p:nvPr>
        </p:nvSpPr>
        <p:spPr>
          <a:xfrm>
            <a:off x="5445342" y="2373549"/>
            <a:ext cx="1383476" cy="31697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latin typeface="Segoe UI" pitchFamily="34" charset="0"/>
                <a:cs typeface="Segoe UI" pitchFamily="34" charset="0"/>
              </a:rPr>
              <a:t>Enter Name</a:t>
            </a:r>
            <a:endParaRPr lang="en-US" sz="1200" dirty="0">
              <a:solidFill>
                <a:srgbClr val="000000"/>
              </a:solidFill>
              <a:latin typeface="Segoe UI" pitchFamily="34" charset="0"/>
              <a:cs typeface="Segoe UI" pitchFamily="34" charset="0"/>
            </a:endParaRPr>
          </a:p>
        </p:txBody>
      </p:sp>
      <p:sp>
        <p:nvSpPr>
          <p:cNvPr id="45" name="Content"/>
          <p:cNvSpPr/>
          <p:nvPr>
            <p:custDataLst>
              <p:custData r:id="rId6"/>
            </p:custDataLst>
          </p:nvPr>
        </p:nvSpPr>
        <p:spPr>
          <a:xfrm>
            <a:off x="6999847" y="2373549"/>
            <a:ext cx="1258935" cy="265242"/>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Find by Name</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7"/>
            </p:custDataLst>
          </p:nvPr>
        </p:nvSpPr>
        <p:spPr>
          <a:xfrm>
            <a:off x="8909462" y="2347685"/>
            <a:ext cx="1383476" cy="31697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latin typeface="Segoe UI" pitchFamily="34" charset="0"/>
                <a:cs typeface="Segoe UI" pitchFamily="34" charset="0"/>
              </a:rPr>
              <a:t>Enter Name</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8"/>
            </p:custDataLst>
          </p:nvPr>
        </p:nvSpPr>
        <p:spPr>
          <a:xfrm>
            <a:off x="10529056" y="2376790"/>
            <a:ext cx="1258935" cy="265242"/>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Find by Project</a:t>
            </a:r>
            <a:endParaRPr lang="en-US" sz="1200" dirty="0">
              <a:solidFill>
                <a:srgbClr val="000000"/>
              </a:solidFill>
              <a:latin typeface="Segoe UI" pitchFamily="34" charset="0"/>
              <a:cs typeface="Segoe UI" pitchFamily="34" charset="0"/>
            </a:endParaRPr>
          </a:p>
        </p:txBody>
      </p:sp>
      <p:sp>
        <p:nvSpPr>
          <p:cNvPr id="49" name="Content"/>
          <p:cNvSpPr/>
          <p:nvPr>
            <p:custDataLst>
              <p:custData r:id="rId9"/>
            </p:custDataLst>
          </p:nvPr>
        </p:nvSpPr>
        <p:spPr>
          <a:xfrm>
            <a:off x="5274770" y="2869026"/>
            <a:ext cx="6827535" cy="1372554"/>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a:t>Report created by : </a:t>
            </a:r>
            <a:r>
              <a:rPr lang="en-US" sz="1200" b="1" dirty="0" smtClean="0"/>
              <a:t>John</a:t>
            </a:r>
            <a:r>
              <a:rPr lang="en-US" sz="1200" dirty="0" smtClean="0"/>
              <a:t> Created </a:t>
            </a:r>
            <a:r>
              <a:rPr lang="en-US" sz="1200" dirty="0"/>
              <a:t>date: </a:t>
            </a:r>
            <a:r>
              <a:rPr lang="en-US" sz="1200" b="1" dirty="0" smtClean="0"/>
              <a:t>10/27/2018</a:t>
            </a:r>
          </a:p>
          <a:p>
            <a:r>
              <a:rPr lang="en-US" sz="1200" dirty="0" smtClean="0"/>
              <a:t> </a:t>
            </a:r>
            <a:r>
              <a:rPr lang="en-US" sz="1200" dirty="0"/>
              <a:t>Project name: </a:t>
            </a:r>
            <a:r>
              <a:rPr lang="en-US" sz="1200" b="1" dirty="0" smtClean="0"/>
              <a:t>Summit Bridge Maintenance</a:t>
            </a:r>
            <a:endParaRPr lang="en-US" sz="1200" dirty="0" smtClean="0"/>
          </a:p>
          <a:p>
            <a:r>
              <a:rPr lang="en-US" sz="1200" dirty="0" smtClean="0"/>
              <a:t>Completed tasks: </a:t>
            </a:r>
            <a:r>
              <a:rPr lang="en-US" sz="1200" b="1" dirty="0" smtClean="0"/>
              <a:t>Corrosion evaluation of columns</a:t>
            </a:r>
          </a:p>
          <a:p>
            <a:r>
              <a:rPr lang="en-US" sz="1200" dirty="0" smtClean="0"/>
              <a:t>Tasks in progress: </a:t>
            </a:r>
            <a:r>
              <a:rPr lang="en-US" sz="1200" b="1" dirty="0" smtClean="0"/>
              <a:t>Approach Eastern side columns and evaluate above water portion</a:t>
            </a:r>
          </a:p>
          <a:p>
            <a:r>
              <a:rPr lang="en-US" sz="1200" dirty="0" smtClean="0"/>
              <a:t> Obstacles: </a:t>
            </a:r>
            <a:r>
              <a:rPr lang="en-US" sz="1200" b="1" dirty="0" smtClean="0"/>
              <a:t>weather condition</a:t>
            </a:r>
            <a:endParaRPr lang="en-US" sz="1200" dirty="0" smtClean="0"/>
          </a:p>
          <a:p>
            <a:r>
              <a:rPr lang="en-US" sz="1200" dirty="0" smtClean="0"/>
              <a:t>Estimated </a:t>
            </a:r>
            <a:r>
              <a:rPr lang="en-US" sz="1200" dirty="0"/>
              <a:t>Projected Date: </a:t>
            </a:r>
            <a:r>
              <a:rPr lang="en-US" sz="1200" b="1" dirty="0"/>
              <a:t>12/31/2018</a:t>
            </a:r>
            <a:r>
              <a:rPr lang="en-US" sz="1200" dirty="0"/>
              <a:t> </a:t>
            </a:r>
            <a:endParaRPr lang="en-US" sz="1200" dirty="0" smtClean="0"/>
          </a:p>
          <a:p>
            <a:r>
              <a:rPr lang="en-US" sz="1200" dirty="0" smtClean="0"/>
              <a:t>Next </a:t>
            </a:r>
            <a:r>
              <a:rPr lang="en-US" sz="1200" dirty="0"/>
              <a:t>Task</a:t>
            </a:r>
            <a:r>
              <a:rPr lang="en-US" sz="1200" dirty="0" smtClean="0"/>
              <a:t>: </a:t>
            </a:r>
            <a:r>
              <a:rPr lang="en-US" sz="1200" b="1" dirty="0" smtClean="0"/>
              <a:t>Check the expansion rollers</a:t>
            </a:r>
            <a:endParaRPr lang="en-US" sz="1200" b="1" dirty="0" smtClean="0">
              <a:solidFill>
                <a:srgbClr val="000000"/>
              </a:solidFill>
              <a:latin typeface="Segoe UI" pitchFamily="34" charset="0"/>
              <a:cs typeface="Segoe UI" pitchFamily="34" charset="0"/>
            </a:endParaRPr>
          </a:p>
        </p:txBody>
      </p:sp>
      <p:sp>
        <p:nvSpPr>
          <p:cNvPr id="42" name="Content"/>
          <p:cNvSpPr/>
          <p:nvPr>
            <p:custDataLst>
              <p:custData r:id="rId10"/>
            </p:custDataLst>
          </p:nvPr>
        </p:nvSpPr>
        <p:spPr>
          <a:xfrm>
            <a:off x="5274312" y="4315093"/>
            <a:ext cx="6827993" cy="13853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t>Report created by : </a:t>
            </a:r>
            <a:r>
              <a:rPr lang="en-US" sz="1200" b="1" dirty="0" smtClean="0"/>
              <a:t>John</a:t>
            </a:r>
            <a:r>
              <a:rPr lang="en-US" sz="1200" dirty="0" smtClean="0"/>
              <a:t> Created date: </a:t>
            </a:r>
            <a:r>
              <a:rPr lang="en-US" sz="1200" b="1" dirty="0" smtClean="0"/>
              <a:t>10/26/2018</a:t>
            </a:r>
          </a:p>
          <a:p>
            <a:r>
              <a:rPr lang="en-US" sz="1200" dirty="0" smtClean="0"/>
              <a:t> Project name: </a:t>
            </a:r>
            <a:r>
              <a:rPr lang="en-US" sz="1200" b="1" dirty="0" smtClean="0"/>
              <a:t>Summit Bridge Maintenance </a:t>
            </a:r>
          </a:p>
          <a:p>
            <a:r>
              <a:rPr lang="en-US" sz="1200" dirty="0" smtClean="0"/>
              <a:t>Completed tasks: </a:t>
            </a:r>
            <a:r>
              <a:rPr lang="en-US" sz="1200" b="1" dirty="0" smtClean="0"/>
              <a:t>Approach Eastern side columns and evaluate under water portion </a:t>
            </a:r>
          </a:p>
          <a:p>
            <a:r>
              <a:rPr lang="en-US" sz="1200" dirty="0" smtClean="0"/>
              <a:t>Tasks in progress: </a:t>
            </a:r>
            <a:r>
              <a:rPr lang="en-US" sz="1200" b="1" dirty="0" smtClean="0"/>
              <a:t>Approach Eastern side columns and evaluate above water portion</a:t>
            </a:r>
          </a:p>
          <a:p>
            <a:r>
              <a:rPr lang="en-US" sz="1200" dirty="0" smtClean="0"/>
              <a:t>Obstacles: </a:t>
            </a:r>
            <a:r>
              <a:rPr lang="en-US" sz="1200" b="1" dirty="0" smtClean="0"/>
              <a:t>weather condition</a:t>
            </a:r>
            <a:endParaRPr lang="en-US" sz="1200" dirty="0" smtClean="0"/>
          </a:p>
          <a:p>
            <a:r>
              <a:rPr lang="en-US" sz="1200" dirty="0" smtClean="0"/>
              <a:t>Estimated Projected Date: </a:t>
            </a:r>
            <a:r>
              <a:rPr lang="en-US" sz="1200" b="1" dirty="0" smtClean="0"/>
              <a:t>12/31/2018</a:t>
            </a:r>
            <a:r>
              <a:rPr lang="en-US" sz="1200" dirty="0" smtClean="0"/>
              <a:t> </a:t>
            </a:r>
          </a:p>
          <a:p>
            <a:r>
              <a:rPr lang="en-US" sz="1200" dirty="0" smtClean="0"/>
              <a:t>Next Task: </a:t>
            </a:r>
            <a:r>
              <a:rPr lang="en-US" sz="1200" b="1" dirty="0" smtClean="0"/>
              <a:t>Corrosion evaluation of columns</a:t>
            </a:r>
          </a:p>
        </p:txBody>
      </p:sp>
    </p:spTree>
    <p:extLst>
      <p:ext uri="{BB962C8B-B14F-4D97-AF65-F5344CB8AC3E}">
        <p14:creationId xmlns:p14="http://schemas.microsoft.com/office/powerpoint/2010/main" val="36295387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457201"/>
            <a:ext cx="6172200" cy="5403850"/>
          </a:xfrm>
        </p:spPr>
        <p:txBody>
          <a:bodyPr/>
          <a:lstStyle/>
          <a:p>
            <a:endParaRPr lang="en-US" dirty="0"/>
          </a:p>
        </p:txBody>
      </p:sp>
      <p:sp>
        <p:nvSpPr>
          <p:cNvPr id="4" name="Text Placeholder 3"/>
          <p:cNvSpPr>
            <a:spLocks noGrp="1"/>
          </p:cNvSpPr>
          <p:nvPr>
            <p:ph type="body" sz="half" idx="2"/>
          </p:nvPr>
        </p:nvSpPr>
        <p:spPr/>
        <p:txBody>
          <a:bodyPr/>
          <a:lstStyle/>
          <a:p>
            <a:r>
              <a:rPr lang="en-US" b="1" dirty="0" smtClean="0">
                <a:solidFill>
                  <a:schemeClr val="accent1">
                    <a:lumMod val="50000"/>
                  </a:schemeClr>
                </a:solidFill>
              </a:rPr>
              <a:t>George as the project manager wants to check recent reports in the Summit Bride Maintenance project, so he goes to the home page and search by project name and all recent reports show up in the screen, in this way, he can see each team member’s report involved in a specific project.</a:t>
            </a:r>
            <a:endParaRPr lang="en-US" b="1" dirty="0">
              <a:solidFill>
                <a:schemeClr val="accent1">
                  <a:lumMod val="50000"/>
                </a:schemeClr>
              </a:solidFill>
            </a:endParaRPr>
          </a:p>
        </p:txBody>
      </p:sp>
      <p:grpSp>
        <p:nvGrpSpPr>
          <p:cNvPr id="5" name="WebBrowser"/>
          <p:cNvGrpSpPr/>
          <p:nvPr>
            <p:custDataLst>
              <p:custData r:id="rId1"/>
            </p:custDataLst>
          </p:nvPr>
        </p:nvGrpSpPr>
        <p:grpSpPr>
          <a:xfrm>
            <a:off x="5200446" y="474804"/>
            <a:ext cx="7054099" cy="5403851"/>
            <a:chOff x="22515" y="22341"/>
            <a:chExt cx="9203083" cy="6858000"/>
          </a:xfrm>
        </p:grpSpPr>
        <p:sp>
          <p:nvSpPr>
            <p:cNvPr id="6" name="Background"/>
            <p:cNvSpPr/>
            <p:nvPr/>
          </p:nvSpPr>
          <p:spPr>
            <a:xfrm>
              <a:off x="81598" y="22341"/>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7"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8" name="Group 7"/>
            <p:cNvGrpSpPr/>
            <p:nvPr/>
          </p:nvGrpSpPr>
          <p:grpSpPr>
            <a:xfrm>
              <a:off x="81598" y="286385"/>
              <a:ext cx="320040" cy="316520"/>
              <a:chOff x="72073" y="221749"/>
              <a:chExt cx="320040" cy="316520"/>
            </a:xfrm>
          </p:grpSpPr>
          <p:sp>
            <p:nvSpPr>
              <p:cNvPr id="32" name="Oval 31"/>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3" name="Left Arrow 32"/>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9" name="Group 8"/>
            <p:cNvGrpSpPr/>
            <p:nvPr/>
          </p:nvGrpSpPr>
          <p:grpSpPr>
            <a:xfrm>
              <a:off x="453671" y="286384"/>
              <a:ext cx="320040" cy="316520"/>
              <a:chOff x="444146" y="221748"/>
              <a:chExt cx="320040" cy="316520"/>
            </a:xfrm>
          </p:grpSpPr>
          <p:sp>
            <p:nvSpPr>
              <p:cNvPr id="30" name="Oval 29"/>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1" name="Right Arrow 30"/>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0" name="Minimize - Maximize - Close"/>
            <p:cNvGrpSpPr/>
            <p:nvPr/>
          </p:nvGrpSpPr>
          <p:grpSpPr>
            <a:xfrm>
              <a:off x="8632311" y="92599"/>
              <a:ext cx="384527" cy="78032"/>
              <a:chOff x="9347642" y="131588"/>
              <a:chExt cx="384527" cy="78032"/>
            </a:xfrm>
          </p:grpSpPr>
          <p:cxnSp>
            <p:nvCxnSpPr>
              <p:cNvPr id="25"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6"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7"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8"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9"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11" name="WebPageBody"/>
            <p:cNvSpPr/>
            <p:nvPr/>
          </p:nvSpPr>
          <p:spPr>
            <a:xfrm>
              <a:off x="118884" y="714833"/>
              <a:ext cx="8991599"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1050" dirty="0" smtClean="0">
                <a:solidFill>
                  <a:srgbClr val="000000"/>
                </a:solidFill>
                <a:latin typeface="Segoe UI" pitchFamily="34" charset="0"/>
                <a:ea typeface="Segoe UI" pitchFamily="34" charset="0"/>
                <a:cs typeface="Segoe UI" pitchFamily="34" charset="0"/>
              </a:endParaRPr>
            </a:p>
            <a:p>
              <a:pPr algn="ctr"/>
              <a:endParaRPr lang="en-US" sz="1050" kern="0" dirty="0">
                <a:solidFill>
                  <a:prstClr val="white"/>
                </a:solidFill>
                <a:latin typeface="Segoe UI"/>
              </a:endParaRPr>
            </a:p>
          </p:txBody>
        </p:sp>
        <p:grpSp>
          <p:nvGrpSpPr>
            <p:cNvPr id="12" name="Group 11"/>
            <p:cNvGrpSpPr/>
            <p:nvPr/>
          </p:nvGrpSpPr>
          <p:grpSpPr>
            <a:xfrm>
              <a:off x="8386335" y="360579"/>
              <a:ext cx="640645" cy="183940"/>
              <a:chOff x="8303527" y="360579"/>
              <a:chExt cx="640645" cy="183940"/>
            </a:xfrm>
          </p:grpSpPr>
          <p:pic>
            <p:nvPicPr>
              <p:cNvPr id="22" name="Picture 2" descr="C:\Users\t-dantay\Documents\Placeholders\home.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t-dantay\Documents\Placeholders\setting.png"/>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t-dantay\Documents\Placeholders\star.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p:cNvGrpSpPr/>
            <p:nvPr/>
          </p:nvGrpSpPr>
          <p:grpSpPr>
            <a:xfrm>
              <a:off x="923925" y="340846"/>
              <a:ext cx="7142930" cy="228600"/>
              <a:chOff x="923925" y="340846"/>
              <a:chExt cx="7142930" cy="228600"/>
            </a:xfrm>
          </p:grpSpPr>
          <p:sp>
            <p:nvSpPr>
              <p:cNvPr id="14"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a:solidFill>
                      <a:prstClr val="black">
                        <a:lumMod val="75000"/>
                        <a:lumOff val="25000"/>
                      </a:prstClr>
                    </a:solidFill>
                    <a:latin typeface="Segoe UI"/>
                  </a:rPr>
                  <a:t>https://</a:t>
                </a:r>
                <a:r>
                  <a:rPr lang="en-US" sz="1200" kern="0" dirty="0" smtClean="0">
                    <a:solidFill>
                      <a:prstClr val="black">
                        <a:lumMod val="75000"/>
                        <a:lumOff val="25000"/>
                      </a:prstClr>
                    </a:solidFill>
                    <a:latin typeface="Segoe UI"/>
                  </a:rPr>
                  <a:t>projectdailyreport.com</a:t>
                </a:r>
                <a:endParaRPr lang="en-US" sz="1200" kern="0" dirty="0">
                  <a:solidFill>
                    <a:prstClr val="black">
                      <a:lumMod val="75000"/>
                      <a:lumOff val="25000"/>
                    </a:prstClr>
                  </a:solidFill>
                  <a:latin typeface="Segoe UI"/>
                </a:endParaRPr>
              </a:p>
            </p:txBody>
          </p:sp>
          <p:grpSp>
            <p:nvGrpSpPr>
              <p:cNvPr id="15" name="Group 14"/>
              <p:cNvGrpSpPr/>
              <p:nvPr/>
            </p:nvGrpSpPr>
            <p:grpSpPr>
              <a:xfrm>
                <a:off x="7260350" y="363706"/>
                <a:ext cx="744325" cy="182880"/>
                <a:chOff x="7260350" y="363706"/>
                <a:chExt cx="744325" cy="182880"/>
              </a:xfrm>
            </p:grpSpPr>
            <p:pic>
              <p:nvPicPr>
                <p:cNvPr id="16" name="Search" descr="C:\Users\t-dantay\Documents\Placeholders\search.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7" name="Refresh" descr="C:\Users\t-dantay\Documents\First24\arrowrepeat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8" name="Drop Down" descr="C:\Users\t-dantay\Documents\First24\arrowsimple1.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X"/>
                <p:cNvGrpSpPr/>
                <p:nvPr/>
              </p:nvGrpSpPr>
              <p:grpSpPr>
                <a:xfrm>
                  <a:off x="7913235" y="409426"/>
                  <a:ext cx="91440" cy="91440"/>
                  <a:chOff x="4687215" y="1739180"/>
                  <a:chExt cx="91440" cy="91440"/>
                </a:xfrm>
              </p:grpSpPr>
              <p:cxnSp>
                <p:nvCxnSpPr>
                  <p:cNvPr id="20" name="Straight Connector 19"/>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1" name="Straight Connector 20"/>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36" name="Content"/>
          <p:cNvSpPr/>
          <p:nvPr>
            <p:custDataLst>
              <p:custData r:id="rId2"/>
            </p:custDataLst>
          </p:nvPr>
        </p:nvSpPr>
        <p:spPr>
          <a:xfrm>
            <a:off x="5304140" y="1015697"/>
            <a:ext cx="6950405" cy="202891"/>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Project Daily Report   </a:t>
            </a:r>
            <a:r>
              <a:rPr kumimoji="0" lang="en-US" sz="1200" b="1"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Home Page</a:t>
            </a: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Create Report</a:t>
            </a:r>
          </a:p>
        </p:txBody>
      </p:sp>
      <p:sp>
        <p:nvSpPr>
          <p:cNvPr id="41" name="Content"/>
          <p:cNvSpPr txBox="1"/>
          <p:nvPr>
            <p:custDataLst>
              <p:custData r:id="rId3"/>
            </p:custDataLst>
          </p:nvPr>
        </p:nvSpPr>
        <p:spPr>
          <a:xfrm>
            <a:off x="6828817" y="1446268"/>
            <a:ext cx="2772383" cy="230832"/>
          </a:xfrm>
          <a:prstGeom prst="rect">
            <a:avLst/>
          </a:prstGeom>
          <a:noFill/>
        </p:spPr>
        <p:txBody>
          <a:bodyPr wrap="square" lIns="91440" tIns="18288" rIns="91440" bIns="27432" rtlCol="0" anchor="ctr" anchorCtr="0">
            <a:spAutoFit/>
          </a:bodyPr>
          <a:lstStyle/>
          <a:p>
            <a:pPr algn="ctr"/>
            <a:r>
              <a:rPr lang="en-US" sz="1200" b="1" dirty="0" smtClean="0">
                <a:solidFill>
                  <a:srgbClr val="000000"/>
                </a:solidFill>
                <a:latin typeface="Segoe UI" pitchFamily="34" charset="0"/>
                <a:ea typeface="Segoe UI" pitchFamily="34" charset="0"/>
                <a:cs typeface="Segoe UI" pitchFamily="34" charset="0"/>
              </a:rPr>
              <a:t>Employees Status Report</a:t>
            </a:r>
          </a:p>
        </p:txBody>
      </p:sp>
      <p:sp>
        <p:nvSpPr>
          <p:cNvPr id="43" name="Content"/>
          <p:cNvSpPr txBox="1"/>
          <p:nvPr>
            <p:custDataLst>
              <p:custData r:id="rId4"/>
            </p:custDataLst>
          </p:nvPr>
        </p:nvSpPr>
        <p:spPr>
          <a:xfrm>
            <a:off x="5891371" y="1321669"/>
            <a:ext cx="4740962" cy="784830"/>
          </a:xfrm>
          <a:prstGeom prst="rect">
            <a:avLst/>
          </a:prstGeom>
          <a:noFill/>
        </p:spPr>
        <p:txBody>
          <a:bodyPr wrap="square" lIns="91440" tIns="18288" rIns="91440" bIns="27432" rtlCol="0" anchor="ctr" anchorCtr="0">
            <a:spAutoFit/>
          </a:bodyPr>
          <a:lstStyle/>
          <a:p>
            <a:pPr algn="ctr"/>
            <a:endParaRPr lang="en-US" sz="1200" b="1" dirty="0" smtClean="0">
              <a:solidFill>
                <a:srgbClr val="000000"/>
              </a:solidFill>
              <a:latin typeface="Segoe UI" pitchFamily="34" charset="0"/>
              <a:ea typeface="Segoe UI" pitchFamily="34" charset="0"/>
              <a:cs typeface="Segoe UI" pitchFamily="34" charset="0"/>
            </a:endParaRPr>
          </a:p>
          <a:p>
            <a:pPr algn="ctr"/>
            <a:endParaRPr lang="en-US" sz="1200" b="1" dirty="0">
              <a:solidFill>
                <a:srgbClr val="000000"/>
              </a:solidFill>
              <a:latin typeface="Segoe UI" pitchFamily="34" charset="0"/>
              <a:ea typeface="Segoe UI" pitchFamily="34" charset="0"/>
              <a:cs typeface="Segoe UI" pitchFamily="34" charset="0"/>
            </a:endParaRPr>
          </a:p>
          <a:p>
            <a:pPr algn="ctr"/>
            <a:endParaRPr lang="en-US" sz="1200" b="1" dirty="0" smtClean="0">
              <a:solidFill>
                <a:srgbClr val="000000"/>
              </a:solidFill>
              <a:latin typeface="Segoe UI" pitchFamily="34" charset="0"/>
              <a:ea typeface="Segoe UI" pitchFamily="34" charset="0"/>
              <a:cs typeface="Segoe UI" pitchFamily="34" charset="0"/>
            </a:endParaRPr>
          </a:p>
          <a:p>
            <a:pPr algn="ctr"/>
            <a:r>
              <a:rPr lang="en-US" sz="1200" b="1" dirty="0" smtClean="0">
                <a:solidFill>
                  <a:srgbClr val="000000"/>
                </a:solidFill>
                <a:latin typeface="Segoe UI" pitchFamily="34" charset="0"/>
                <a:ea typeface="Segoe UI" pitchFamily="34" charset="0"/>
                <a:cs typeface="Segoe UI" pitchFamily="34" charset="0"/>
              </a:rPr>
              <a:t>This page shows the list of last ten entered reports</a:t>
            </a:r>
          </a:p>
        </p:txBody>
      </p:sp>
      <p:sp>
        <p:nvSpPr>
          <p:cNvPr id="44" name="Content"/>
          <p:cNvSpPr/>
          <p:nvPr>
            <p:custDataLst>
              <p:custData r:id="rId5"/>
            </p:custDataLst>
          </p:nvPr>
        </p:nvSpPr>
        <p:spPr>
          <a:xfrm>
            <a:off x="5445342" y="2373549"/>
            <a:ext cx="1383476" cy="31697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latin typeface="Segoe UI" pitchFamily="34" charset="0"/>
                <a:cs typeface="Segoe UI" pitchFamily="34" charset="0"/>
              </a:rPr>
              <a:t>Enter Name</a:t>
            </a:r>
            <a:endParaRPr lang="en-US" sz="1200" dirty="0">
              <a:solidFill>
                <a:srgbClr val="000000"/>
              </a:solidFill>
              <a:latin typeface="Segoe UI" pitchFamily="34" charset="0"/>
              <a:cs typeface="Segoe UI" pitchFamily="34" charset="0"/>
            </a:endParaRPr>
          </a:p>
        </p:txBody>
      </p:sp>
      <p:sp>
        <p:nvSpPr>
          <p:cNvPr id="45" name="Content"/>
          <p:cNvSpPr/>
          <p:nvPr>
            <p:custDataLst>
              <p:custData r:id="rId6"/>
            </p:custDataLst>
          </p:nvPr>
        </p:nvSpPr>
        <p:spPr>
          <a:xfrm>
            <a:off x="6999847" y="2373549"/>
            <a:ext cx="1258935" cy="265242"/>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Find by Name</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7"/>
            </p:custDataLst>
          </p:nvPr>
        </p:nvSpPr>
        <p:spPr>
          <a:xfrm>
            <a:off x="8560339" y="2373549"/>
            <a:ext cx="1880481" cy="29110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b="1" dirty="0" smtClean="0"/>
              <a:t>Summit Bridge Maintenance</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8"/>
            </p:custDataLst>
          </p:nvPr>
        </p:nvSpPr>
        <p:spPr>
          <a:xfrm>
            <a:off x="10529056" y="2376790"/>
            <a:ext cx="1258935" cy="265242"/>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Find by Project</a:t>
            </a:r>
            <a:endParaRPr lang="en-US" sz="1200" dirty="0">
              <a:solidFill>
                <a:srgbClr val="000000"/>
              </a:solidFill>
              <a:latin typeface="Segoe UI" pitchFamily="34" charset="0"/>
              <a:cs typeface="Segoe UI" pitchFamily="34" charset="0"/>
            </a:endParaRPr>
          </a:p>
        </p:txBody>
      </p:sp>
      <p:sp>
        <p:nvSpPr>
          <p:cNvPr id="49" name="Content"/>
          <p:cNvSpPr/>
          <p:nvPr>
            <p:custDataLst>
              <p:custData r:id="rId9"/>
            </p:custDataLst>
          </p:nvPr>
        </p:nvSpPr>
        <p:spPr>
          <a:xfrm>
            <a:off x="5274770" y="2869026"/>
            <a:ext cx="6827535" cy="1372554"/>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a:t>Report created by : </a:t>
            </a:r>
            <a:r>
              <a:rPr lang="en-US" sz="1200" b="1" dirty="0" smtClean="0"/>
              <a:t>John</a:t>
            </a:r>
            <a:r>
              <a:rPr lang="en-US" sz="1200" dirty="0" smtClean="0"/>
              <a:t> Created </a:t>
            </a:r>
            <a:r>
              <a:rPr lang="en-US" sz="1200" dirty="0"/>
              <a:t>date: </a:t>
            </a:r>
            <a:r>
              <a:rPr lang="en-US" sz="1200" b="1" dirty="0" smtClean="0"/>
              <a:t>10/27/2018</a:t>
            </a:r>
          </a:p>
          <a:p>
            <a:r>
              <a:rPr lang="en-US" sz="1200" dirty="0" smtClean="0"/>
              <a:t> </a:t>
            </a:r>
            <a:r>
              <a:rPr lang="en-US" sz="1200" dirty="0"/>
              <a:t>Project name: </a:t>
            </a:r>
            <a:r>
              <a:rPr lang="en-US" sz="1200" b="1" dirty="0" smtClean="0"/>
              <a:t>Summit Bridge Maintenance</a:t>
            </a:r>
            <a:endParaRPr lang="en-US" sz="1200" dirty="0" smtClean="0"/>
          </a:p>
          <a:p>
            <a:r>
              <a:rPr lang="en-US" sz="1200" dirty="0" smtClean="0"/>
              <a:t>Completed tasks: </a:t>
            </a:r>
            <a:r>
              <a:rPr lang="en-US" sz="1200" b="1" dirty="0" smtClean="0"/>
              <a:t>Corrosion evaluation of columns</a:t>
            </a:r>
          </a:p>
          <a:p>
            <a:r>
              <a:rPr lang="en-US" sz="1200" dirty="0" smtClean="0"/>
              <a:t>Tasks in progress: </a:t>
            </a:r>
            <a:r>
              <a:rPr lang="en-US" sz="1200" b="1" dirty="0" smtClean="0"/>
              <a:t>Approach Eastern side columns and evaluate above water portion</a:t>
            </a:r>
          </a:p>
          <a:p>
            <a:r>
              <a:rPr lang="en-US" sz="1200" dirty="0" smtClean="0"/>
              <a:t> Obstacles: </a:t>
            </a:r>
            <a:r>
              <a:rPr lang="en-US" sz="1200" b="1" dirty="0" smtClean="0"/>
              <a:t>weather condition</a:t>
            </a:r>
            <a:endParaRPr lang="en-US" sz="1200" dirty="0" smtClean="0"/>
          </a:p>
          <a:p>
            <a:r>
              <a:rPr lang="en-US" sz="1200" dirty="0" smtClean="0"/>
              <a:t>Estimated </a:t>
            </a:r>
            <a:r>
              <a:rPr lang="en-US" sz="1200" dirty="0"/>
              <a:t>Projected Date: </a:t>
            </a:r>
            <a:r>
              <a:rPr lang="en-US" sz="1200" b="1" dirty="0"/>
              <a:t>12/31/2018</a:t>
            </a:r>
            <a:r>
              <a:rPr lang="en-US" sz="1200" dirty="0"/>
              <a:t> </a:t>
            </a:r>
            <a:endParaRPr lang="en-US" sz="1200" dirty="0" smtClean="0"/>
          </a:p>
          <a:p>
            <a:r>
              <a:rPr lang="en-US" sz="1200" dirty="0" smtClean="0"/>
              <a:t>Next </a:t>
            </a:r>
            <a:r>
              <a:rPr lang="en-US" sz="1200" dirty="0"/>
              <a:t>Task</a:t>
            </a:r>
            <a:r>
              <a:rPr lang="en-US" sz="1200" dirty="0" smtClean="0"/>
              <a:t>: Measuring the PH</a:t>
            </a:r>
            <a:endParaRPr lang="en-US" sz="1200" dirty="0" smtClean="0">
              <a:solidFill>
                <a:srgbClr val="000000"/>
              </a:solidFill>
              <a:latin typeface="Segoe UI" pitchFamily="34" charset="0"/>
              <a:cs typeface="Segoe UI" pitchFamily="34" charset="0"/>
            </a:endParaRPr>
          </a:p>
        </p:txBody>
      </p:sp>
      <p:sp>
        <p:nvSpPr>
          <p:cNvPr id="42" name="Content"/>
          <p:cNvSpPr/>
          <p:nvPr>
            <p:custDataLst>
              <p:custData r:id="rId10"/>
            </p:custDataLst>
          </p:nvPr>
        </p:nvSpPr>
        <p:spPr>
          <a:xfrm>
            <a:off x="5274312" y="4315093"/>
            <a:ext cx="6827993" cy="13853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t>Report created by : </a:t>
            </a:r>
            <a:r>
              <a:rPr lang="en-US" sz="1200" b="1" dirty="0" smtClean="0"/>
              <a:t>Peter</a:t>
            </a:r>
            <a:r>
              <a:rPr lang="en-US" sz="1200" dirty="0" smtClean="0"/>
              <a:t> Created date: </a:t>
            </a:r>
            <a:r>
              <a:rPr lang="en-US" sz="1200" b="1" dirty="0" smtClean="0"/>
              <a:t>10/27/2018</a:t>
            </a:r>
          </a:p>
          <a:p>
            <a:r>
              <a:rPr lang="en-US" sz="1200" dirty="0" smtClean="0"/>
              <a:t> Project name: </a:t>
            </a:r>
            <a:r>
              <a:rPr lang="en-US" sz="1200" b="1" dirty="0" smtClean="0"/>
              <a:t>Summit Bridge Maintenance </a:t>
            </a:r>
          </a:p>
          <a:p>
            <a:r>
              <a:rPr lang="en-US" sz="1200" dirty="0" smtClean="0"/>
              <a:t>Completed tasks: </a:t>
            </a:r>
            <a:r>
              <a:rPr lang="en-US" sz="1200" b="1" dirty="0" smtClean="0"/>
              <a:t>checked the truss stability and integrity</a:t>
            </a:r>
          </a:p>
          <a:p>
            <a:r>
              <a:rPr lang="en-US" sz="1200" dirty="0" smtClean="0"/>
              <a:t>Tasks in progress: </a:t>
            </a:r>
            <a:r>
              <a:rPr lang="en-US" sz="1200" b="1" dirty="0" smtClean="0"/>
              <a:t>Evaluate weld’s rivets and coatings</a:t>
            </a:r>
          </a:p>
          <a:p>
            <a:r>
              <a:rPr lang="en-US" sz="1200" dirty="0" smtClean="0"/>
              <a:t>Obstacles: </a:t>
            </a:r>
            <a:r>
              <a:rPr lang="en-US" sz="1200" b="1" dirty="0" smtClean="0"/>
              <a:t>thunder storm</a:t>
            </a:r>
            <a:endParaRPr lang="en-US" sz="1200" dirty="0" smtClean="0"/>
          </a:p>
          <a:p>
            <a:r>
              <a:rPr lang="en-US" sz="1200" dirty="0" smtClean="0"/>
              <a:t>Estimated Projected Date: </a:t>
            </a:r>
            <a:r>
              <a:rPr lang="en-US" sz="1200" b="1" dirty="0" smtClean="0"/>
              <a:t>12/29/2018</a:t>
            </a:r>
            <a:r>
              <a:rPr lang="en-US" sz="1200" dirty="0" smtClean="0"/>
              <a:t> </a:t>
            </a:r>
          </a:p>
          <a:p>
            <a:r>
              <a:rPr lang="en-US" sz="1200" dirty="0" smtClean="0"/>
              <a:t>Next Task: </a:t>
            </a:r>
            <a:r>
              <a:rPr lang="en-US" sz="1200" b="1" dirty="0" smtClean="0"/>
              <a:t>Bridge surface structure</a:t>
            </a:r>
          </a:p>
        </p:txBody>
      </p:sp>
    </p:spTree>
    <p:extLst>
      <p:ext uri="{BB962C8B-B14F-4D97-AF65-F5344CB8AC3E}">
        <p14:creationId xmlns:p14="http://schemas.microsoft.com/office/powerpoint/2010/main" val="626145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88400" y="526270"/>
            <a:ext cx="3932237" cy="1600200"/>
          </a:xfrm>
        </p:spPr>
        <p:txBody>
          <a:bodyPr/>
          <a:lstStyle/>
          <a:p>
            <a:r>
              <a:rPr lang="en-US" dirty="0" smtClean="0">
                <a:solidFill>
                  <a:srgbClr val="000000"/>
                </a:solidFill>
                <a:latin typeface="Segoe UI" pitchFamily="34" charset="0"/>
                <a:ea typeface="Segoe UI" pitchFamily="34" charset="0"/>
                <a:cs typeface="Segoe UI" pitchFamily="34" charset="0"/>
              </a:rPr>
              <a:t/>
            </a:r>
            <a:br>
              <a:rPr lang="en-US" dirty="0" smtClean="0">
                <a:solidFill>
                  <a:srgbClr val="000000"/>
                </a:solidFill>
                <a:latin typeface="Segoe UI" pitchFamily="34" charset="0"/>
                <a:ea typeface="Segoe UI" pitchFamily="34" charset="0"/>
                <a:cs typeface="Segoe UI" pitchFamily="34" charset="0"/>
              </a:rPr>
            </a:br>
            <a:endParaRPr lang="en-US" dirty="0"/>
          </a:p>
        </p:txBody>
      </p:sp>
      <p:sp>
        <p:nvSpPr>
          <p:cNvPr id="5" name="Content Placeholder 4"/>
          <p:cNvSpPr>
            <a:spLocks noGrp="1"/>
          </p:cNvSpPr>
          <p:nvPr>
            <p:ph idx="1"/>
          </p:nvPr>
        </p:nvSpPr>
        <p:spPr/>
        <p:txBody>
          <a:bodyPr/>
          <a:lstStyle/>
          <a:p>
            <a:endParaRPr lang="en-US" dirty="0"/>
          </a:p>
        </p:txBody>
      </p:sp>
      <p:sp>
        <p:nvSpPr>
          <p:cNvPr id="6" name="Text Placeholder 5"/>
          <p:cNvSpPr>
            <a:spLocks noGrp="1"/>
          </p:cNvSpPr>
          <p:nvPr>
            <p:ph type="body" sz="half" idx="2"/>
          </p:nvPr>
        </p:nvSpPr>
        <p:spPr>
          <a:xfrm>
            <a:off x="864661" y="2029656"/>
            <a:ext cx="3932237" cy="4576864"/>
          </a:xfrm>
        </p:spPr>
        <p:txBody>
          <a:bodyPr/>
          <a:lstStyle/>
          <a:p>
            <a:endParaRPr lang="en-US" dirty="0" smtClean="0">
              <a:solidFill>
                <a:srgbClr val="000000"/>
              </a:solidFill>
              <a:latin typeface="Segoe UI" pitchFamily="34" charset="0"/>
              <a:ea typeface="Segoe UI" pitchFamily="34" charset="0"/>
              <a:cs typeface="Segoe UI" pitchFamily="34" charset="0"/>
            </a:endParaRPr>
          </a:p>
          <a:p>
            <a:endParaRPr lang="en-US" dirty="0" smtClean="0">
              <a:solidFill>
                <a:srgbClr val="000000"/>
              </a:solidFill>
              <a:latin typeface="Segoe UI" pitchFamily="34" charset="0"/>
              <a:ea typeface="Segoe UI" pitchFamily="34" charset="0"/>
              <a:cs typeface="Segoe UI" pitchFamily="34" charset="0"/>
            </a:endParaRPr>
          </a:p>
          <a:p>
            <a:r>
              <a:rPr lang="en-US" b="1" dirty="0" smtClean="0">
                <a:solidFill>
                  <a:schemeClr val="accent1">
                    <a:lumMod val="50000"/>
                  </a:schemeClr>
                </a:solidFill>
              </a:rPr>
              <a:t>Taylor is making mistakes a lot like not filling all the field in a form so the system needs to be designed in a way to warn her about validation error to be able to fix her error in the page, she goes to Create Report page to insert her status report</a:t>
            </a:r>
            <a:endParaRPr lang="en-US" b="1" dirty="0">
              <a:solidFill>
                <a:schemeClr val="accent1">
                  <a:lumMod val="50000"/>
                </a:schemeClr>
              </a:solidFill>
            </a:endParaRPr>
          </a:p>
        </p:txBody>
      </p:sp>
      <p:grpSp>
        <p:nvGrpSpPr>
          <p:cNvPr id="7" name="WebBrowser"/>
          <p:cNvGrpSpPr/>
          <p:nvPr>
            <p:custDataLst>
              <p:custData r:id="rId1"/>
            </p:custDataLst>
          </p:nvPr>
        </p:nvGrpSpPr>
        <p:grpSpPr>
          <a:xfrm>
            <a:off x="4897260" y="422466"/>
            <a:ext cx="6946519" cy="6003541"/>
            <a:chOff x="-67103" y="0"/>
            <a:chExt cx="9211103" cy="6858000"/>
          </a:xfrm>
        </p:grpSpPr>
        <p:sp>
          <p:nvSpPr>
            <p:cNvPr id="8"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9"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10" name="Group 9"/>
            <p:cNvGrpSpPr/>
            <p:nvPr/>
          </p:nvGrpSpPr>
          <p:grpSpPr>
            <a:xfrm>
              <a:off x="81598" y="286385"/>
              <a:ext cx="320040" cy="316520"/>
              <a:chOff x="72073" y="221749"/>
              <a:chExt cx="320040" cy="316520"/>
            </a:xfrm>
          </p:grpSpPr>
          <p:sp>
            <p:nvSpPr>
              <p:cNvPr id="34" name="Oval 33"/>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5" name="Left Arrow 34"/>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1" name="Group 10"/>
            <p:cNvGrpSpPr/>
            <p:nvPr/>
          </p:nvGrpSpPr>
          <p:grpSpPr>
            <a:xfrm>
              <a:off x="453671" y="286384"/>
              <a:ext cx="320040" cy="316520"/>
              <a:chOff x="444146" y="221748"/>
              <a:chExt cx="320040" cy="316520"/>
            </a:xfrm>
          </p:grpSpPr>
          <p:sp>
            <p:nvSpPr>
              <p:cNvPr id="32" name="Oval 31"/>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3" name="Right Arrow 32"/>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2" name="Minimize - Maximize - Close"/>
            <p:cNvGrpSpPr/>
            <p:nvPr/>
          </p:nvGrpSpPr>
          <p:grpSpPr>
            <a:xfrm>
              <a:off x="8632311" y="92599"/>
              <a:ext cx="384527" cy="78032"/>
              <a:chOff x="9347642" y="131588"/>
              <a:chExt cx="384527" cy="78032"/>
            </a:xfrm>
          </p:grpSpPr>
          <p:cxnSp>
            <p:nvCxnSpPr>
              <p:cNvPr id="27"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8"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9"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30"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31"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13" name="WebPageBody"/>
            <p:cNvSpPr/>
            <p:nvPr/>
          </p:nvSpPr>
          <p:spPr>
            <a:xfrm>
              <a:off x="-67103" y="565794"/>
              <a:ext cx="9144000" cy="6226602"/>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r>
                <a:rPr lang="en-US" sz="1050" dirty="0" smtClean="0">
                  <a:solidFill>
                    <a:srgbClr val="000000"/>
                  </a:solidFill>
                  <a:latin typeface="Segoe UI" pitchFamily="34" charset="0"/>
                  <a:ea typeface="Segoe UI" pitchFamily="34" charset="0"/>
                  <a:cs typeface="Segoe UI" pitchFamily="34" charset="0"/>
                </a:rPr>
                <a:t/>
              </a:r>
              <a:br>
                <a:rPr lang="en-US" sz="1050" dirty="0" smtClean="0">
                  <a:solidFill>
                    <a:srgbClr val="000000"/>
                  </a:solidFill>
                  <a:latin typeface="Segoe UI" pitchFamily="34" charset="0"/>
                  <a:ea typeface="Segoe UI" pitchFamily="34" charset="0"/>
                  <a:cs typeface="Segoe UI" pitchFamily="34" charset="0"/>
                </a:rPr>
              </a:br>
              <a:endParaRPr lang="en-US" sz="1050" dirty="0" smtClean="0">
                <a:solidFill>
                  <a:srgbClr val="000000"/>
                </a:solidFill>
                <a:latin typeface="Segoe UI" pitchFamily="34" charset="0"/>
                <a:ea typeface="Segoe UI" pitchFamily="34" charset="0"/>
                <a:cs typeface="Segoe UI" pitchFamily="34" charset="0"/>
              </a:endParaRPr>
            </a:p>
            <a:p>
              <a:pPr algn="ctr"/>
              <a:r>
                <a:rPr lang="en-US" sz="1050" dirty="0" err="1" smtClean="0">
                  <a:solidFill>
                    <a:srgbClr val="000000"/>
                  </a:solidFill>
                  <a:latin typeface="Segoe UI" pitchFamily="34" charset="0"/>
                  <a:ea typeface="Segoe UI" pitchFamily="34" charset="0"/>
                  <a:cs typeface="Segoe UI" pitchFamily="34" charset="0"/>
                </a:rPr>
                <a:t>texttext</a:t>
              </a:r>
              <a:endParaRPr lang="en-US" sz="1050" dirty="0" smtClean="0">
                <a:solidFill>
                  <a:srgbClr val="000000"/>
                </a:solidFill>
                <a:latin typeface="Segoe UI" pitchFamily="34" charset="0"/>
                <a:ea typeface="Segoe UI" pitchFamily="34" charset="0"/>
                <a:cs typeface="Segoe UI" pitchFamily="34" charset="0"/>
              </a:endParaRPr>
            </a:p>
            <a:p>
              <a:pPr algn="ctr"/>
              <a:endParaRPr lang="en-US" sz="1050" kern="0" dirty="0">
                <a:solidFill>
                  <a:prstClr val="white"/>
                </a:solidFill>
                <a:latin typeface="Segoe UI"/>
              </a:endParaRPr>
            </a:p>
          </p:txBody>
        </p:sp>
        <p:grpSp>
          <p:nvGrpSpPr>
            <p:cNvPr id="14" name="Group 13"/>
            <p:cNvGrpSpPr/>
            <p:nvPr/>
          </p:nvGrpSpPr>
          <p:grpSpPr>
            <a:xfrm>
              <a:off x="8386335" y="360579"/>
              <a:ext cx="640645" cy="183940"/>
              <a:chOff x="8303527" y="360579"/>
              <a:chExt cx="640645" cy="183940"/>
            </a:xfrm>
          </p:grpSpPr>
          <p:pic>
            <p:nvPicPr>
              <p:cNvPr id="24" name="Picture 2" descr="C:\Users\t-dantay\Documents\Placeholders\home.pn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t-dantay\Documents\Placeholders\setting.png"/>
              <p:cNvPicPr>
                <a:picLocks noChangeAspect="1" noChangeArrowheads="1"/>
              </p:cNvPicPr>
              <p:nvPr/>
            </p:nvPicPr>
            <p:blipFill rotWithShape="1">
              <a:blip r:embed="rId25"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Users\t-dantay\Documents\Placeholders\star.pn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p:cNvGrpSpPr/>
            <p:nvPr/>
          </p:nvGrpSpPr>
          <p:grpSpPr>
            <a:xfrm>
              <a:off x="923925" y="340846"/>
              <a:ext cx="7142930" cy="228600"/>
              <a:chOff x="923925" y="340846"/>
              <a:chExt cx="7142930" cy="228600"/>
            </a:xfrm>
          </p:grpSpPr>
          <p:sp>
            <p:nvSpPr>
              <p:cNvPr id="16"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a:solidFill>
                      <a:prstClr val="black">
                        <a:lumMod val="75000"/>
                        <a:lumOff val="25000"/>
                      </a:prstClr>
                    </a:solidFill>
                    <a:latin typeface="Segoe UI"/>
                  </a:rPr>
                  <a:t>https://projectdailyreport.com\createReport</a:t>
                </a:r>
              </a:p>
            </p:txBody>
          </p:sp>
          <p:grpSp>
            <p:nvGrpSpPr>
              <p:cNvPr id="17" name="Group 16"/>
              <p:cNvGrpSpPr/>
              <p:nvPr/>
            </p:nvGrpSpPr>
            <p:grpSpPr>
              <a:xfrm>
                <a:off x="7260350" y="363706"/>
                <a:ext cx="744325" cy="182880"/>
                <a:chOff x="7260350" y="363706"/>
                <a:chExt cx="744325" cy="182880"/>
              </a:xfrm>
            </p:grpSpPr>
            <p:pic>
              <p:nvPicPr>
                <p:cNvPr id="18" name="Search" descr="C:\Users\t-dantay\Documents\Placeholders\search.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9" name="Refresh" descr="C:\Users\t-dantay\Documents\First24\arrowrepeat1.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0" name="Drop Down" descr="C:\Users\t-dantay\Documents\First24\arrowsimple1.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X"/>
                <p:cNvGrpSpPr/>
                <p:nvPr/>
              </p:nvGrpSpPr>
              <p:grpSpPr>
                <a:xfrm>
                  <a:off x="7913235" y="409426"/>
                  <a:ext cx="91440" cy="91440"/>
                  <a:chOff x="4687215" y="1739180"/>
                  <a:chExt cx="91440" cy="91440"/>
                </a:xfrm>
              </p:grpSpPr>
              <p:cxnSp>
                <p:nvCxnSpPr>
                  <p:cNvPr id="22" name="Straight Connector 21"/>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3" name="Straight Connector 22"/>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36" name="Content"/>
          <p:cNvSpPr/>
          <p:nvPr>
            <p:custDataLst>
              <p:custData r:id="rId2"/>
            </p:custDataLst>
          </p:nvPr>
        </p:nvSpPr>
        <p:spPr>
          <a:xfrm>
            <a:off x="4966250" y="995100"/>
            <a:ext cx="6895914" cy="313264"/>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a:t>
            </a:r>
            <a:r>
              <a:rPr kumimoji="0" lang="en-US" sz="1200" b="0" i="0" u="none" strike="noStrike" kern="0" cap="none" spc="0" normalizeH="0" baseline="0" noProof="0" dirty="0" err="1" smtClean="0">
                <a:ln>
                  <a:noFill/>
                </a:ln>
                <a:solidFill>
                  <a:srgbClr val="000000">
                    <a:lumMod val="75000"/>
                    <a:lumOff val="25000"/>
                  </a:srgbClr>
                </a:solidFill>
                <a:effectLst/>
                <a:uLnTx/>
                <a:uFillTx/>
                <a:latin typeface="Segoe UI"/>
                <a:ea typeface="+mn-ea"/>
                <a:cs typeface="+mn-cs"/>
              </a:rPr>
              <a:t>ProjectDailyReport</a:t>
            </a: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a:t>
            </a:r>
            <a:r>
              <a:rPr kumimoji="0" lang="en-US" sz="1200" b="0" i="0" u="none" strike="noStrike" kern="0" cap="none" spc="0" normalizeH="0" noProof="0" dirty="0" smtClean="0">
                <a:ln>
                  <a:noFill/>
                </a:ln>
                <a:solidFill>
                  <a:srgbClr val="000000">
                    <a:lumMod val="75000"/>
                    <a:lumOff val="25000"/>
                  </a:srgbClr>
                </a:solidFill>
                <a:effectLst/>
                <a:uLnTx/>
                <a:uFillTx/>
                <a:latin typeface="Segoe UI"/>
                <a:ea typeface="+mn-ea"/>
                <a:cs typeface="+mn-cs"/>
              </a:rPr>
              <a:t>Home Page    </a:t>
            </a:r>
            <a:r>
              <a:rPr kumimoji="0" lang="en-US" sz="1200" b="1" i="0" u="none" strike="noStrike" kern="0" cap="none" spc="0" normalizeH="0" noProof="0" dirty="0" smtClean="0">
                <a:ln>
                  <a:noFill/>
                </a:ln>
                <a:solidFill>
                  <a:srgbClr val="000000">
                    <a:lumMod val="75000"/>
                    <a:lumOff val="25000"/>
                  </a:srgbClr>
                </a:solidFill>
                <a:effectLst/>
                <a:uLnTx/>
                <a:uFillTx/>
                <a:latin typeface="Segoe UI"/>
                <a:ea typeface="+mn-ea"/>
                <a:cs typeface="+mn-cs"/>
              </a:rPr>
              <a:t>Create Report</a:t>
            </a:r>
            <a:endParaRPr kumimoji="0" lang="en-US" sz="1200" b="1"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37" name="Content"/>
          <p:cNvSpPr txBox="1"/>
          <p:nvPr>
            <p:custDataLst>
              <p:custData r:id="rId3"/>
            </p:custDataLst>
          </p:nvPr>
        </p:nvSpPr>
        <p:spPr>
          <a:xfrm>
            <a:off x="6828817" y="1446268"/>
            <a:ext cx="2772383" cy="230832"/>
          </a:xfrm>
          <a:prstGeom prst="rect">
            <a:avLst/>
          </a:prstGeom>
          <a:noFill/>
        </p:spPr>
        <p:txBody>
          <a:bodyPr wrap="square" lIns="91440" tIns="18288" rIns="91440" bIns="27432" rtlCol="0" anchor="ctr" anchorCtr="0">
            <a:spAutoFit/>
          </a:bodyPr>
          <a:lstStyle/>
          <a:p>
            <a:pPr algn="ctr"/>
            <a:r>
              <a:rPr lang="en-US" sz="1200" b="1" dirty="0" smtClean="0">
                <a:solidFill>
                  <a:srgbClr val="000000"/>
                </a:solidFill>
                <a:latin typeface="Segoe UI" pitchFamily="34" charset="0"/>
                <a:ea typeface="Segoe UI" pitchFamily="34" charset="0"/>
                <a:cs typeface="Segoe UI" pitchFamily="34" charset="0"/>
              </a:rPr>
              <a:t>Enter your Project Daily Report</a:t>
            </a:r>
          </a:p>
        </p:txBody>
      </p:sp>
      <p:sp>
        <p:nvSpPr>
          <p:cNvPr id="38" name="Content"/>
          <p:cNvSpPr txBox="1"/>
          <p:nvPr>
            <p:custDataLst>
              <p:custData r:id="rId4"/>
            </p:custDataLst>
          </p:nvPr>
        </p:nvSpPr>
        <p:spPr>
          <a:xfrm>
            <a:off x="254000" y="8370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39" name="Content"/>
          <p:cNvSpPr txBox="1"/>
          <p:nvPr>
            <p:custDataLst>
              <p:custData r:id="rId5"/>
            </p:custDataLst>
          </p:nvPr>
        </p:nvSpPr>
        <p:spPr>
          <a:xfrm>
            <a:off x="5209222" y="1861077"/>
            <a:ext cx="936475" cy="230832"/>
          </a:xfrm>
          <a:prstGeom prst="rect">
            <a:avLst/>
          </a:prstGeom>
          <a:noFill/>
        </p:spPr>
        <p:txBody>
          <a:bodyPr wrap="non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Reporter *</a:t>
            </a:r>
          </a:p>
        </p:txBody>
      </p:sp>
      <p:sp>
        <p:nvSpPr>
          <p:cNvPr id="40" name="Content"/>
          <p:cNvSpPr txBox="1"/>
          <p:nvPr>
            <p:custDataLst>
              <p:custData r:id="rId6"/>
            </p:custDataLst>
          </p:nvPr>
        </p:nvSpPr>
        <p:spPr>
          <a:xfrm>
            <a:off x="5262664" y="2295728"/>
            <a:ext cx="1322962" cy="235494"/>
          </a:xfrm>
          <a:prstGeom prst="rect">
            <a:avLst/>
          </a:prstGeom>
          <a:noFill/>
        </p:spPr>
        <p:txBody>
          <a:bodyPr wrap="squar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Project Name *</a:t>
            </a:r>
          </a:p>
        </p:txBody>
      </p:sp>
      <p:sp>
        <p:nvSpPr>
          <p:cNvPr id="41" name="Content"/>
          <p:cNvSpPr txBox="1"/>
          <p:nvPr>
            <p:custDataLst>
              <p:custData r:id="rId7"/>
            </p:custDataLst>
          </p:nvPr>
        </p:nvSpPr>
        <p:spPr>
          <a:xfrm>
            <a:off x="254000" y="14212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42" name="Rectangle 41"/>
          <p:cNvSpPr/>
          <p:nvPr/>
        </p:nvSpPr>
        <p:spPr>
          <a:xfrm>
            <a:off x="5269376" y="2613915"/>
            <a:ext cx="1623330" cy="276999"/>
          </a:xfrm>
          <a:prstGeom prst="rect">
            <a:avLst/>
          </a:prstGeom>
        </p:spPr>
        <p:txBody>
          <a:bodyPr wrap="none">
            <a:spAutoFit/>
          </a:bodyPr>
          <a:lstStyle/>
          <a:p>
            <a:r>
              <a:rPr lang="en-US" sz="1200" b="1" dirty="0" smtClean="0">
                <a:solidFill>
                  <a:srgbClr val="000000"/>
                </a:solidFill>
                <a:latin typeface="Segoe UI" pitchFamily="34" charset="0"/>
                <a:ea typeface="Segoe UI" pitchFamily="34" charset="0"/>
                <a:cs typeface="Segoe UI" pitchFamily="34" charset="0"/>
              </a:rPr>
              <a:t>Completed Task(s) *</a:t>
            </a:r>
            <a:endParaRPr lang="en-US" sz="1200" b="1" dirty="0"/>
          </a:p>
        </p:txBody>
      </p:sp>
      <p:sp>
        <p:nvSpPr>
          <p:cNvPr id="45" name="Content"/>
          <p:cNvSpPr txBox="1"/>
          <p:nvPr>
            <p:custDataLst>
              <p:custData r:id="rId8"/>
            </p:custDataLst>
          </p:nvPr>
        </p:nvSpPr>
        <p:spPr>
          <a:xfrm>
            <a:off x="5293112" y="2986995"/>
            <a:ext cx="1521763" cy="230832"/>
          </a:xfrm>
          <a:prstGeom prst="rect">
            <a:avLst/>
          </a:prstGeom>
          <a:noFill/>
        </p:spPr>
        <p:txBody>
          <a:bodyPr wrap="non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Tasks in progress *</a:t>
            </a:r>
          </a:p>
        </p:txBody>
      </p:sp>
      <p:grpSp>
        <p:nvGrpSpPr>
          <p:cNvPr id="46" name="DropdownBox"/>
          <p:cNvGrpSpPr/>
          <p:nvPr>
            <p:custDataLst>
              <p:custData r:id="rId9"/>
            </p:custDataLst>
          </p:nvPr>
        </p:nvGrpSpPr>
        <p:grpSpPr>
          <a:xfrm>
            <a:off x="6654800" y="1861077"/>
            <a:ext cx="1097652" cy="228600"/>
            <a:chOff x="4016824" y="3329200"/>
            <a:chExt cx="1097652" cy="228600"/>
          </a:xfrm>
        </p:grpSpPr>
        <p:sp>
          <p:nvSpPr>
            <p:cNvPr id="47" name="Content"/>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Taylor</a:t>
              </a:r>
              <a:endParaRPr lang="en-US" sz="1200" dirty="0">
                <a:solidFill>
                  <a:srgbClr val="000000"/>
                </a:solidFill>
                <a:latin typeface="Segoe UI" pitchFamily="34" charset="0"/>
                <a:ea typeface="Segoe UI" pitchFamily="34" charset="0"/>
                <a:cs typeface="Segoe UI" pitchFamily="34" charset="0"/>
              </a:endParaRPr>
            </a:p>
          </p:txBody>
        </p:sp>
        <p:sp>
          <p:nvSpPr>
            <p:cNvPr id="48" name="DownArrow"/>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49" name="DropdownBox"/>
          <p:cNvGrpSpPr/>
          <p:nvPr>
            <p:custDataLst>
              <p:custData r:id="rId10"/>
            </p:custDataLst>
          </p:nvPr>
        </p:nvGrpSpPr>
        <p:grpSpPr>
          <a:xfrm>
            <a:off x="6665101" y="2185758"/>
            <a:ext cx="1603409" cy="283483"/>
            <a:chOff x="4016824" y="3329200"/>
            <a:chExt cx="1097652" cy="228600"/>
          </a:xfrm>
        </p:grpSpPr>
        <p:sp>
          <p:nvSpPr>
            <p:cNvPr id="50" name="Content"/>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Digital Marketing</a:t>
              </a:r>
              <a:endParaRPr lang="en-US" sz="1200" dirty="0">
                <a:solidFill>
                  <a:srgbClr val="000000"/>
                </a:solidFill>
                <a:latin typeface="Segoe UI" pitchFamily="34" charset="0"/>
                <a:ea typeface="Segoe UI" pitchFamily="34" charset="0"/>
                <a:cs typeface="Segoe UI" pitchFamily="34" charset="0"/>
              </a:endParaRPr>
            </a:p>
          </p:txBody>
        </p:sp>
        <p:sp>
          <p:nvSpPr>
            <p:cNvPr id="51" name="DownArrow"/>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52" name="Content"/>
          <p:cNvSpPr/>
          <p:nvPr>
            <p:custDataLst>
              <p:custData r:id="rId11"/>
            </p:custDataLst>
          </p:nvPr>
        </p:nvSpPr>
        <p:spPr>
          <a:xfrm>
            <a:off x="7019635" y="2610637"/>
            <a:ext cx="2270280" cy="376358"/>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Identifying social media</a:t>
            </a:r>
            <a:endParaRPr lang="en-US" sz="1200" dirty="0">
              <a:solidFill>
                <a:srgbClr val="000000"/>
              </a:solidFill>
              <a:latin typeface="Segoe UI" pitchFamily="34" charset="0"/>
              <a:cs typeface="Segoe UI" pitchFamily="34" charset="0"/>
            </a:endParaRPr>
          </a:p>
        </p:txBody>
      </p:sp>
      <p:sp>
        <p:nvSpPr>
          <p:cNvPr id="53" name="Content"/>
          <p:cNvSpPr/>
          <p:nvPr>
            <p:custDataLst>
              <p:custData r:id="rId12"/>
            </p:custDataLst>
          </p:nvPr>
        </p:nvSpPr>
        <p:spPr>
          <a:xfrm>
            <a:off x="7042825" y="3183916"/>
            <a:ext cx="4447295" cy="33330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smtClean="0">
                <a:latin typeface="Segoe UI" pitchFamily="34" charset="0"/>
                <a:cs typeface="Segoe UI" pitchFamily="34" charset="0"/>
              </a:rPr>
              <a:t>Choosing best keywords to increase website visibility on the web</a:t>
            </a:r>
            <a:endParaRPr lang="en-US" sz="1200" dirty="0">
              <a:latin typeface="Segoe UI" pitchFamily="34" charset="0"/>
              <a:cs typeface="Segoe UI" pitchFamily="34" charset="0"/>
            </a:endParaRPr>
          </a:p>
        </p:txBody>
      </p:sp>
      <p:sp>
        <p:nvSpPr>
          <p:cNvPr id="55" name="Content"/>
          <p:cNvSpPr txBox="1"/>
          <p:nvPr>
            <p:custDataLst>
              <p:custData r:id="rId13"/>
            </p:custDataLst>
          </p:nvPr>
        </p:nvSpPr>
        <p:spPr>
          <a:xfrm>
            <a:off x="5252937" y="3583164"/>
            <a:ext cx="1412166" cy="230832"/>
          </a:xfrm>
          <a:prstGeom prst="rect">
            <a:avLst/>
          </a:prstGeom>
          <a:noFill/>
        </p:spPr>
        <p:txBody>
          <a:bodyPr wrap="squar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Any obstacles(?)</a:t>
            </a:r>
          </a:p>
        </p:txBody>
      </p:sp>
      <p:sp>
        <p:nvSpPr>
          <p:cNvPr id="56" name="Content"/>
          <p:cNvSpPr/>
          <p:nvPr>
            <p:custDataLst>
              <p:custData r:id="rId14"/>
            </p:custDataLst>
          </p:nvPr>
        </p:nvSpPr>
        <p:spPr>
          <a:xfrm>
            <a:off x="7006647" y="3614998"/>
            <a:ext cx="3851635" cy="40185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latin typeface="Segoe UI" pitchFamily="34" charset="0"/>
                <a:cs typeface="Segoe UI" pitchFamily="34" charset="0"/>
              </a:rPr>
              <a:t>Not having enough knowledge about company’s terms</a:t>
            </a:r>
            <a:endParaRPr lang="en-US" sz="1200" dirty="0">
              <a:solidFill>
                <a:srgbClr val="000000"/>
              </a:solidFill>
              <a:latin typeface="Segoe UI" pitchFamily="34" charset="0"/>
              <a:cs typeface="Segoe UI" pitchFamily="34" charset="0"/>
            </a:endParaRPr>
          </a:p>
        </p:txBody>
      </p:sp>
      <p:sp>
        <p:nvSpPr>
          <p:cNvPr id="58" name="Content"/>
          <p:cNvSpPr txBox="1"/>
          <p:nvPr>
            <p:custDataLst>
              <p:custData r:id="rId15"/>
            </p:custDataLst>
          </p:nvPr>
        </p:nvSpPr>
        <p:spPr>
          <a:xfrm>
            <a:off x="254000" y="46343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59" name="Content"/>
          <p:cNvSpPr txBox="1"/>
          <p:nvPr>
            <p:custDataLst>
              <p:custData r:id="rId16"/>
            </p:custDataLst>
          </p:nvPr>
        </p:nvSpPr>
        <p:spPr>
          <a:xfrm>
            <a:off x="254000" y="49264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60" name="Content"/>
          <p:cNvSpPr txBox="1"/>
          <p:nvPr>
            <p:custDataLst>
              <p:custData r:id="rId17"/>
            </p:custDataLst>
          </p:nvPr>
        </p:nvSpPr>
        <p:spPr>
          <a:xfrm>
            <a:off x="5293112" y="4316413"/>
            <a:ext cx="2302181" cy="230832"/>
          </a:xfrm>
          <a:prstGeom prst="rect">
            <a:avLst/>
          </a:prstGeom>
          <a:noFill/>
        </p:spPr>
        <p:txBody>
          <a:bodyPr wrap="squar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Projected Completion Date *</a:t>
            </a:r>
          </a:p>
        </p:txBody>
      </p:sp>
      <p:grpSp>
        <p:nvGrpSpPr>
          <p:cNvPr id="61" name="DatePicker"/>
          <p:cNvGrpSpPr/>
          <p:nvPr>
            <p:custDataLst>
              <p:custData r:id="rId18"/>
            </p:custDataLst>
          </p:nvPr>
        </p:nvGrpSpPr>
        <p:grpSpPr>
          <a:xfrm>
            <a:off x="7645678" y="4135054"/>
            <a:ext cx="1449684" cy="284380"/>
            <a:chOff x="4185689" y="3346366"/>
            <a:chExt cx="698655" cy="229953"/>
          </a:xfrm>
        </p:grpSpPr>
        <p:sp>
          <p:nvSpPr>
            <p:cNvPr id="62" name="Content"/>
            <p:cNvSpPr/>
            <p:nvPr/>
          </p:nvSpPr>
          <p:spPr>
            <a:xfrm>
              <a:off x="4185689" y="3347719"/>
              <a:ext cx="698655"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0" rIns="0" bIns="0" rtlCol="0" anchor="ctr"/>
            <a:lstStyle/>
            <a:p>
              <a:r>
                <a:rPr lang="en-US" sz="1200" dirty="0" smtClean="0">
                  <a:solidFill>
                    <a:srgbClr val="000000"/>
                  </a:solidFill>
                  <a:latin typeface="Segoe UI" pitchFamily="34" charset="0"/>
                  <a:cs typeface="Segoe UI" pitchFamily="34" charset="0"/>
                </a:rPr>
                <a:t> 10  / 29  / 18   </a:t>
              </a:r>
              <a:endParaRPr lang="en-US" sz="1200" dirty="0">
                <a:solidFill>
                  <a:srgbClr val="000000"/>
                </a:solidFill>
                <a:latin typeface="Segoe UI" pitchFamily="34" charset="0"/>
                <a:cs typeface="Segoe UI" pitchFamily="34" charset="0"/>
              </a:endParaRPr>
            </a:p>
          </p:txBody>
        </p:sp>
        <p:pic>
          <p:nvPicPr>
            <p:cNvPr id="63" name="Icon" descr="C:\Users\t-dantay\Documents\First24\calendar1.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4644539" y="3346366"/>
              <a:ext cx="225083" cy="228600"/>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Content"/>
          <p:cNvSpPr txBox="1"/>
          <p:nvPr>
            <p:custDataLst>
              <p:custData r:id="rId19"/>
            </p:custDataLst>
          </p:nvPr>
        </p:nvSpPr>
        <p:spPr>
          <a:xfrm>
            <a:off x="5252937" y="4744853"/>
            <a:ext cx="1564566" cy="230832"/>
          </a:xfrm>
          <a:prstGeom prst="rect">
            <a:avLst/>
          </a:prstGeom>
          <a:noFill/>
        </p:spPr>
        <p:txBody>
          <a:bodyPr wrap="squar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Next Task *</a:t>
            </a:r>
          </a:p>
        </p:txBody>
      </p:sp>
      <p:sp>
        <p:nvSpPr>
          <p:cNvPr id="65" name="Content"/>
          <p:cNvSpPr/>
          <p:nvPr>
            <p:custDataLst>
              <p:custData r:id="rId20"/>
            </p:custDataLst>
          </p:nvPr>
        </p:nvSpPr>
        <p:spPr>
          <a:xfrm>
            <a:off x="6444201" y="4818684"/>
            <a:ext cx="2845713" cy="430671"/>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66" name="Content"/>
          <p:cNvSpPr/>
          <p:nvPr>
            <p:custDataLst>
              <p:custData r:id="rId21"/>
            </p:custDataLst>
          </p:nvPr>
        </p:nvSpPr>
        <p:spPr>
          <a:xfrm>
            <a:off x="7617732" y="5775465"/>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Submit</a:t>
            </a:r>
            <a:endParaRPr lang="en-US" sz="1200" dirty="0">
              <a:solidFill>
                <a:srgbClr val="000000"/>
              </a:solidFill>
              <a:latin typeface="Segoe UI" pitchFamily="34" charset="0"/>
              <a:cs typeface="Segoe UI" pitchFamily="34" charset="0"/>
            </a:endParaRPr>
          </a:p>
        </p:txBody>
      </p:sp>
      <p:sp>
        <p:nvSpPr>
          <p:cNvPr id="71" name="Content"/>
          <p:cNvSpPr/>
          <p:nvPr>
            <p:custDataLst>
              <p:custData r:id="rId22"/>
            </p:custDataLst>
          </p:nvPr>
        </p:nvSpPr>
        <p:spPr>
          <a:xfrm>
            <a:off x="7830616" y="4380861"/>
            <a:ext cx="3303634" cy="594824"/>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err="1" smtClean="0">
                <a:solidFill>
                  <a:srgbClr val="FF0000"/>
                </a:solidFill>
                <a:latin typeface="Segoe UI" pitchFamily="34" charset="0"/>
                <a:cs typeface="Segoe UI" pitchFamily="34" charset="0"/>
              </a:rPr>
              <a:t>ValidationError</a:t>
            </a:r>
            <a:r>
              <a:rPr lang="en-US" sz="1200" dirty="0" smtClean="0">
                <a:solidFill>
                  <a:srgbClr val="FF0000"/>
                </a:solidFill>
                <a:latin typeface="Segoe UI" pitchFamily="34" charset="0"/>
                <a:cs typeface="Segoe UI" pitchFamily="34" charset="0"/>
              </a:rPr>
              <a:t>: your report is not saved, Next Task is a required field</a:t>
            </a:r>
          </a:p>
        </p:txBody>
      </p:sp>
    </p:spTree>
    <p:extLst>
      <p:ext uri="{BB962C8B-B14F-4D97-AF65-F5344CB8AC3E}">
        <p14:creationId xmlns:p14="http://schemas.microsoft.com/office/powerpoint/2010/main" val="3797382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88400" y="526270"/>
            <a:ext cx="3932237" cy="1600200"/>
          </a:xfrm>
        </p:spPr>
        <p:txBody>
          <a:bodyPr/>
          <a:lstStyle/>
          <a:p>
            <a:r>
              <a:rPr lang="en-US" dirty="0" smtClean="0">
                <a:solidFill>
                  <a:srgbClr val="000000"/>
                </a:solidFill>
                <a:latin typeface="Segoe UI" pitchFamily="34" charset="0"/>
                <a:ea typeface="Segoe UI" pitchFamily="34" charset="0"/>
                <a:cs typeface="Segoe UI" pitchFamily="34" charset="0"/>
              </a:rPr>
              <a:t/>
            </a:r>
            <a:br>
              <a:rPr lang="en-US" dirty="0" smtClean="0">
                <a:solidFill>
                  <a:srgbClr val="000000"/>
                </a:solidFill>
                <a:latin typeface="Segoe UI" pitchFamily="34" charset="0"/>
                <a:ea typeface="Segoe UI" pitchFamily="34" charset="0"/>
                <a:cs typeface="Segoe UI" pitchFamily="34" charset="0"/>
              </a:rPr>
            </a:br>
            <a:endParaRPr lang="en-US" dirty="0"/>
          </a:p>
        </p:txBody>
      </p:sp>
      <p:sp>
        <p:nvSpPr>
          <p:cNvPr id="5" name="Content Placeholder 4"/>
          <p:cNvSpPr>
            <a:spLocks noGrp="1"/>
          </p:cNvSpPr>
          <p:nvPr>
            <p:ph idx="1"/>
          </p:nvPr>
        </p:nvSpPr>
        <p:spPr/>
        <p:txBody>
          <a:bodyPr/>
          <a:lstStyle/>
          <a:p>
            <a:endParaRPr lang="en-US" dirty="0"/>
          </a:p>
        </p:txBody>
      </p:sp>
      <p:sp>
        <p:nvSpPr>
          <p:cNvPr id="6" name="Text Placeholder 5"/>
          <p:cNvSpPr>
            <a:spLocks noGrp="1"/>
          </p:cNvSpPr>
          <p:nvPr>
            <p:ph type="body" sz="half" idx="2"/>
          </p:nvPr>
        </p:nvSpPr>
        <p:spPr>
          <a:xfrm>
            <a:off x="864661" y="2029656"/>
            <a:ext cx="3932237" cy="4576864"/>
          </a:xfrm>
        </p:spPr>
        <p:txBody>
          <a:bodyPr/>
          <a:lstStyle/>
          <a:p>
            <a:endParaRPr lang="en-US" dirty="0" smtClean="0">
              <a:solidFill>
                <a:srgbClr val="000000"/>
              </a:solidFill>
              <a:latin typeface="Segoe UI" pitchFamily="34" charset="0"/>
              <a:ea typeface="Segoe UI" pitchFamily="34" charset="0"/>
              <a:cs typeface="Segoe UI" pitchFamily="34" charset="0"/>
            </a:endParaRPr>
          </a:p>
          <a:p>
            <a:endParaRPr lang="en-US" dirty="0" smtClean="0">
              <a:solidFill>
                <a:srgbClr val="000000"/>
              </a:solidFill>
              <a:latin typeface="Segoe UI" pitchFamily="34" charset="0"/>
              <a:ea typeface="Segoe UI" pitchFamily="34" charset="0"/>
              <a:cs typeface="Segoe UI" pitchFamily="34" charset="0"/>
            </a:endParaRPr>
          </a:p>
          <a:p>
            <a:r>
              <a:rPr lang="en-US" b="1" dirty="0" smtClean="0">
                <a:solidFill>
                  <a:schemeClr val="accent1">
                    <a:lumMod val="50000"/>
                  </a:schemeClr>
                </a:solidFill>
              </a:rPr>
              <a:t>With getting that error, </a:t>
            </a:r>
            <a:r>
              <a:rPr lang="en-US" b="1" dirty="0">
                <a:solidFill>
                  <a:schemeClr val="accent1">
                    <a:lumMod val="50000"/>
                  </a:schemeClr>
                </a:solidFill>
              </a:rPr>
              <a:t>T</a:t>
            </a:r>
            <a:r>
              <a:rPr lang="en-US" b="1" dirty="0" smtClean="0">
                <a:solidFill>
                  <a:schemeClr val="accent1">
                    <a:lumMod val="50000"/>
                  </a:schemeClr>
                </a:solidFill>
              </a:rPr>
              <a:t>aylor needs to enter her next task as well in order to be able to save the report. After clicking submit her data will be saved in the system without missing any required data.</a:t>
            </a:r>
            <a:endParaRPr lang="en-US" b="1" dirty="0">
              <a:solidFill>
                <a:schemeClr val="accent1">
                  <a:lumMod val="50000"/>
                </a:schemeClr>
              </a:solidFill>
            </a:endParaRPr>
          </a:p>
        </p:txBody>
      </p:sp>
      <p:grpSp>
        <p:nvGrpSpPr>
          <p:cNvPr id="7" name="WebBrowser"/>
          <p:cNvGrpSpPr/>
          <p:nvPr>
            <p:custDataLst>
              <p:custData r:id="rId1"/>
            </p:custDataLst>
          </p:nvPr>
        </p:nvGrpSpPr>
        <p:grpSpPr>
          <a:xfrm>
            <a:off x="4897260" y="422466"/>
            <a:ext cx="6946519" cy="6003541"/>
            <a:chOff x="-67103" y="0"/>
            <a:chExt cx="9211103" cy="6858000"/>
          </a:xfrm>
        </p:grpSpPr>
        <p:sp>
          <p:nvSpPr>
            <p:cNvPr id="8"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9"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10" name="Group 9"/>
            <p:cNvGrpSpPr/>
            <p:nvPr/>
          </p:nvGrpSpPr>
          <p:grpSpPr>
            <a:xfrm>
              <a:off x="81598" y="286385"/>
              <a:ext cx="320040" cy="316520"/>
              <a:chOff x="72073" y="221749"/>
              <a:chExt cx="320040" cy="316520"/>
            </a:xfrm>
          </p:grpSpPr>
          <p:sp>
            <p:nvSpPr>
              <p:cNvPr id="34" name="Oval 33"/>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5" name="Left Arrow 34"/>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1" name="Group 10"/>
            <p:cNvGrpSpPr/>
            <p:nvPr/>
          </p:nvGrpSpPr>
          <p:grpSpPr>
            <a:xfrm>
              <a:off x="453671" y="286384"/>
              <a:ext cx="320040" cy="316520"/>
              <a:chOff x="444146" y="221748"/>
              <a:chExt cx="320040" cy="316520"/>
            </a:xfrm>
          </p:grpSpPr>
          <p:sp>
            <p:nvSpPr>
              <p:cNvPr id="32" name="Oval 31"/>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3" name="Right Arrow 32"/>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2" name="Minimize - Maximize - Close"/>
            <p:cNvGrpSpPr/>
            <p:nvPr/>
          </p:nvGrpSpPr>
          <p:grpSpPr>
            <a:xfrm>
              <a:off x="8632311" y="92599"/>
              <a:ext cx="384527" cy="78032"/>
              <a:chOff x="9347642" y="131588"/>
              <a:chExt cx="384527" cy="78032"/>
            </a:xfrm>
          </p:grpSpPr>
          <p:cxnSp>
            <p:nvCxnSpPr>
              <p:cNvPr id="27"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8"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9"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30"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31"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13" name="WebPageBody"/>
            <p:cNvSpPr/>
            <p:nvPr/>
          </p:nvSpPr>
          <p:spPr>
            <a:xfrm>
              <a:off x="-67103" y="565794"/>
              <a:ext cx="9144000" cy="6226602"/>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r>
                <a:rPr lang="en-US" sz="1050" dirty="0" smtClean="0">
                  <a:solidFill>
                    <a:srgbClr val="000000"/>
                  </a:solidFill>
                  <a:latin typeface="Segoe UI" pitchFamily="34" charset="0"/>
                  <a:ea typeface="Segoe UI" pitchFamily="34" charset="0"/>
                  <a:cs typeface="Segoe UI" pitchFamily="34" charset="0"/>
                </a:rPr>
                <a:t/>
              </a:r>
              <a:br>
                <a:rPr lang="en-US" sz="1050" dirty="0" smtClean="0">
                  <a:solidFill>
                    <a:srgbClr val="000000"/>
                  </a:solidFill>
                  <a:latin typeface="Segoe UI" pitchFamily="34" charset="0"/>
                  <a:ea typeface="Segoe UI" pitchFamily="34" charset="0"/>
                  <a:cs typeface="Segoe UI" pitchFamily="34" charset="0"/>
                </a:rPr>
              </a:br>
              <a:endParaRPr lang="en-US" sz="1050" dirty="0" smtClean="0">
                <a:solidFill>
                  <a:srgbClr val="000000"/>
                </a:solidFill>
                <a:latin typeface="Segoe UI" pitchFamily="34" charset="0"/>
                <a:ea typeface="Segoe UI" pitchFamily="34" charset="0"/>
                <a:cs typeface="Segoe UI" pitchFamily="34" charset="0"/>
              </a:endParaRPr>
            </a:p>
            <a:p>
              <a:pPr algn="ctr"/>
              <a:r>
                <a:rPr lang="en-US" sz="1050" dirty="0" err="1" smtClean="0">
                  <a:solidFill>
                    <a:srgbClr val="000000"/>
                  </a:solidFill>
                  <a:latin typeface="Segoe UI" pitchFamily="34" charset="0"/>
                  <a:ea typeface="Segoe UI" pitchFamily="34" charset="0"/>
                  <a:cs typeface="Segoe UI" pitchFamily="34" charset="0"/>
                </a:rPr>
                <a:t>texttext</a:t>
              </a:r>
              <a:endParaRPr lang="en-US" sz="1050" dirty="0" smtClean="0">
                <a:solidFill>
                  <a:srgbClr val="000000"/>
                </a:solidFill>
                <a:latin typeface="Segoe UI" pitchFamily="34" charset="0"/>
                <a:ea typeface="Segoe UI" pitchFamily="34" charset="0"/>
                <a:cs typeface="Segoe UI" pitchFamily="34" charset="0"/>
              </a:endParaRPr>
            </a:p>
            <a:p>
              <a:pPr algn="ctr"/>
              <a:endParaRPr lang="en-US" sz="1050" kern="0" dirty="0">
                <a:solidFill>
                  <a:prstClr val="white"/>
                </a:solidFill>
                <a:latin typeface="Segoe UI"/>
              </a:endParaRPr>
            </a:p>
          </p:txBody>
        </p:sp>
        <p:grpSp>
          <p:nvGrpSpPr>
            <p:cNvPr id="14" name="Group 13"/>
            <p:cNvGrpSpPr/>
            <p:nvPr/>
          </p:nvGrpSpPr>
          <p:grpSpPr>
            <a:xfrm>
              <a:off x="8386335" y="360579"/>
              <a:ext cx="640645" cy="183940"/>
              <a:chOff x="8303527" y="360579"/>
              <a:chExt cx="640645" cy="183940"/>
            </a:xfrm>
          </p:grpSpPr>
          <p:pic>
            <p:nvPicPr>
              <p:cNvPr id="24" name="Picture 2" descr="C:\Users\t-dantay\Documents\Placeholders\home.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t-dantay\Documents\Placeholders\setting.png"/>
              <p:cNvPicPr>
                <a:picLocks noChangeAspect="1" noChangeArrowheads="1"/>
              </p:cNvPicPr>
              <p:nvPr/>
            </p:nvPicPr>
            <p:blipFill rotWithShape="1">
              <a:blip r:embed="rId24"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Users\t-dantay\Documents\Placeholders\star.pn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p:cNvGrpSpPr/>
            <p:nvPr/>
          </p:nvGrpSpPr>
          <p:grpSpPr>
            <a:xfrm>
              <a:off x="923925" y="340846"/>
              <a:ext cx="7142930" cy="228600"/>
              <a:chOff x="923925" y="340846"/>
              <a:chExt cx="7142930" cy="228600"/>
            </a:xfrm>
          </p:grpSpPr>
          <p:sp>
            <p:nvSpPr>
              <p:cNvPr id="16"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a:solidFill>
                      <a:prstClr val="black">
                        <a:lumMod val="75000"/>
                        <a:lumOff val="25000"/>
                      </a:prstClr>
                    </a:solidFill>
                    <a:latin typeface="Segoe UI"/>
                  </a:rPr>
                  <a:t>https://projectdailyreport.com\createReport</a:t>
                </a:r>
              </a:p>
            </p:txBody>
          </p:sp>
          <p:grpSp>
            <p:nvGrpSpPr>
              <p:cNvPr id="17" name="Group 16"/>
              <p:cNvGrpSpPr/>
              <p:nvPr/>
            </p:nvGrpSpPr>
            <p:grpSpPr>
              <a:xfrm>
                <a:off x="7260350" y="363706"/>
                <a:ext cx="744325" cy="182880"/>
                <a:chOff x="7260350" y="363706"/>
                <a:chExt cx="744325" cy="182880"/>
              </a:xfrm>
            </p:grpSpPr>
            <p:pic>
              <p:nvPicPr>
                <p:cNvPr id="18" name="Search" descr="C:\Users\t-dantay\Documents\Placeholders\search.pn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9" name="Refresh" descr="C:\Users\t-dantay\Documents\First24\arrowrepeat1.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0" name="Drop Down" descr="C:\Users\t-dantay\Documents\First24\arrowsimple1.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X"/>
                <p:cNvGrpSpPr/>
                <p:nvPr/>
              </p:nvGrpSpPr>
              <p:grpSpPr>
                <a:xfrm>
                  <a:off x="7913235" y="409426"/>
                  <a:ext cx="91440" cy="91440"/>
                  <a:chOff x="4687215" y="1739180"/>
                  <a:chExt cx="91440" cy="91440"/>
                </a:xfrm>
              </p:grpSpPr>
              <p:cxnSp>
                <p:nvCxnSpPr>
                  <p:cNvPr id="22" name="Straight Connector 21"/>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3" name="Straight Connector 22"/>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36" name="Content"/>
          <p:cNvSpPr/>
          <p:nvPr>
            <p:custDataLst>
              <p:custData r:id="rId2"/>
            </p:custDataLst>
          </p:nvPr>
        </p:nvSpPr>
        <p:spPr>
          <a:xfrm>
            <a:off x="4966250" y="995100"/>
            <a:ext cx="6895914" cy="313264"/>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a:t>
            </a:r>
            <a:r>
              <a:rPr kumimoji="0" lang="en-US" sz="1200" b="0" i="0" u="none" strike="noStrike" kern="0" cap="none" spc="0" normalizeH="0" baseline="0" noProof="0" dirty="0" err="1" smtClean="0">
                <a:ln>
                  <a:noFill/>
                </a:ln>
                <a:solidFill>
                  <a:srgbClr val="000000">
                    <a:lumMod val="75000"/>
                    <a:lumOff val="25000"/>
                  </a:srgbClr>
                </a:solidFill>
                <a:effectLst/>
                <a:uLnTx/>
                <a:uFillTx/>
                <a:latin typeface="Segoe UI"/>
                <a:ea typeface="+mn-ea"/>
                <a:cs typeface="+mn-cs"/>
              </a:rPr>
              <a:t>ProjectDailyReport</a:t>
            </a: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a:t>
            </a:r>
            <a:r>
              <a:rPr kumimoji="0" lang="en-US" sz="1200" b="0" i="0" u="none" strike="noStrike" kern="0" cap="none" spc="0" normalizeH="0" noProof="0" dirty="0" smtClean="0">
                <a:ln>
                  <a:noFill/>
                </a:ln>
                <a:solidFill>
                  <a:srgbClr val="000000">
                    <a:lumMod val="75000"/>
                    <a:lumOff val="25000"/>
                  </a:srgbClr>
                </a:solidFill>
                <a:effectLst/>
                <a:uLnTx/>
                <a:uFillTx/>
                <a:latin typeface="Segoe UI"/>
                <a:ea typeface="+mn-ea"/>
                <a:cs typeface="+mn-cs"/>
              </a:rPr>
              <a:t>Home Page    </a:t>
            </a:r>
            <a:r>
              <a:rPr kumimoji="0" lang="en-US" sz="1200" b="1" i="0" u="none" strike="noStrike" kern="0" cap="none" spc="0" normalizeH="0" noProof="0" dirty="0" smtClean="0">
                <a:ln>
                  <a:noFill/>
                </a:ln>
                <a:solidFill>
                  <a:srgbClr val="000000">
                    <a:lumMod val="75000"/>
                    <a:lumOff val="25000"/>
                  </a:srgbClr>
                </a:solidFill>
                <a:effectLst/>
                <a:uLnTx/>
                <a:uFillTx/>
                <a:latin typeface="Segoe UI"/>
                <a:ea typeface="+mn-ea"/>
                <a:cs typeface="+mn-cs"/>
              </a:rPr>
              <a:t>Create Report</a:t>
            </a:r>
            <a:endParaRPr kumimoji="0" lang="en-US" sz="1200" b="1"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37" name="Content"/>
          <p:cNvSpPr txBox="1"/>
          <p:nvPr>
            <p:custDataLst>
              <p:custData r:id="rId3"/>
            </p:custDataLst>
          </p:nvPr>
        </p:nvSpPr>
        <p:spPr>
          <a:xfrm>
            <a:off x="6828817" y="1446268"/>
            <a:ext cx="2772383" cy="230832"/>
          </a:xfrm>
          <a:prstGeom prst="rect">
            <a:avLst/>
          </a:prstGeom>
          <a:noFill/>
        </p:spPr>
        <p:txBody>
          <a:bodyPr wrap="square" lIns="91440" tIns="18288" rIns="91440" bIns="27432" rtlCol="0" anchor="ctr" anchorCtr="0">
            <a:spAutoFit/>
          </a:bodyPr>
          <a:lstStyle/>
          <a:p>
            <a:pPr algn="ctr"/>
            <a:r>
              <a:rPr lang="en-US" sz="1200" b="1" dirty="0" smtClean="0">
                <a:solidFill>
                  <a:srgbClr val="000000"/>
                </a:solidFill>
                <a:latin typeface="Segoe UI" pitchFamily="34" charset="0"/>
                <a:ea typeface="Segoe UI" pitchFamily="34" charset="0"/>
                <a:cs typeface="Segoe UI" pitchFamily="34" charset="0"/>
              </a:rPr>
              <a:t>Enter your Project Daily Report</a:t>
            </a:r>
          </a:p>
        </p:txBody>
      </p:sp>
      <p:sp>
        <p:nvSpPr>
          <p:cNvPr id="38" name="Content"/>
          <p:cNvSpPr txBox="1"/>
          <p:nvPr>
            <p:custDataLst>
              <p:custData r:id="rId4"/>
            </p:custDataLst>
          </p:nvPr>
        </p:nvSpPr>
        <p:spPr>
          <a:xfrm>
            <a:off x="254000" y="8370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39" name="Content"/>
          <p:cNvSpPr txBox="1"/>
          <p:nvPr>
            <p:custDataLst>
              <p:custData r:id="rId5"/>
            </p:custDataLst>
          </p:nvPr>
        </p:nvSpPr>
        <p:spPr>
          <a:xfrm>
            <a:off x="5209222" y="1861077"/>
            <a:ext cx="936475" cy="230832"/>
          </a:xfrm>
          <a:prstGeom prst="rect">
            <a:avLst/>
          </a:prstGeom>
          <a:noFill/>
        </p:spPr>
        <p:txBody>
          <a:bodyPr wrap="non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Reporter *</a:t>
            </a:r>
          </a:p>
        </p:txBody>
      </p:sp>
      <p:sp>
        <p:nvSpPr>
          <p:cNvPr id="40" name="Content"/>
          <p:cNvSpPr txBox="1"/>
          <p:nvPr>
            <p:custDataLst>
              <p:custData r:id="rId6"/>
            </p:custDataLst>
          </p:nvPr>
        </p:nvSpPr>
        <p:spPr>
          <a:xfrm>
            <a:off x="5262664" y="2295728"/>
            <a:ext cx="1322962" cy="235494"/>
          </a:xfrm>
          <a:prstGeom prst="rect">
            <a:avLst/>
          </a:prstGeom>
          <a:noFill/>
        </p:spPr>
        <p:txBody>
          <a:bodyPr wrap="squar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Project Name *</a:t>
            </a:r>
          </a:p>
        </p:txBody>
      </p:sp>
      <p:sp>
        <p:nvSpPr>
          <p:cNvPr id="41" name="Content"/>
          <p:cNvSpPr txBox="1"/>
          <p:nvPr>
            <p:custDataLst>
              <p:custData r:id="rId7"/>
            </p:custDataLst>
          </p:nvPr>
        </p:nvSpPr>
        <p:spPr>
          <a:xfrm>
            <a:off x="254000" y="14212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42" name="Rectangle 41"/>
          <p:cNvSpPr/>
          <p:nvPr/>
        </p:nvSpPr>
        <p:spPr>
          <a:xfrm>
            <a:off x="5269376" y="2613915"/>
            <a:ext cx="1623330" cy="276999"/>
          </a:xfrm>
          <a:prstGeom prst="rect">
            <a:avLst/>
          </a:prstGeom>
        </p:spPr>
        <p:txBody>
          <a:bodyPr wrap="none">
            <a:spAutoFit/>
          </a:bodyPr>
          <a:lstStyle/>
          <a:p>
            <a:r>
              <a:rPr lang="en-US" sz="1200" b="1" dirty="0" smtClean="0">
                <a:solidFill>
                  <a:srgbClr val="000000"/>
                </a:solidFill>
                <a:latin typeface="Segoe UI" pitchFamily="34" charset="0"/>
                <a:ea typeface="Segoe UI" pitchFamily="34" charset="0"/>
                <a:cs typeface="Segoe UI" pitchFamily="34" charset="0"/>
              </a:rPr>
              <a:t>Completed Task(s) *</a:t>
            </a:r>
            <a:endParaRPr lang="en-US" sz="1200" b="1" dirty="0"/>
          </a:p>
        </p:txBody>
      </p:sp>
      <p:sp>
        <p:nvSpPr>
          <p:cNvPr id="45" name="Content"/>
          <p:cNvSpPr txBox="1"/>
          <p:nvPr>
            <p:custDataLst>
              <p:custData r:id="rId8"/>
            </p:custDataLst>
          </p:nvPr>
        </p:nvSpPr>
        <p:spPr>
          <a:xfrm>
            <a:off x="5293112" y="2986995"/>
            <a:ext cx="1521763" cy="230832"/>
          </a:xfrm>
          <a:prstGeom prst="rect">
            <a:avLst/>
          </a:prstGeom>
          <a:noFill/>
        </p:spPr>
        <p:txBody>
          <a:bodyPr wrap="non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Tasks in progress *</a:t>
            </a:r>
          </a:p>
        </p:txBody>
      </p:sp>
      <p:grpSp>
        <p:nvGrpSpPr>
          <p:cNvPr id="46" name="DropdownBox"/>
          <p:cNvGrpSpPr/>
          <p:nvPr>
            <p:custDataLst>
              <p:custData r:id="rId9"/>
            </p:custDataLst>
          </p:nvPr>
        </p:nvGrpSpPr>
        <p:grpSpPr>
          <a:xfrm>
            <a:off x="6654800" y="1861077"/>
            <a:ext cx="1097652" cy="228600"/>
            <a:chOff x="4016824" y="3329200"/>
            <a:chExt cx="1097652" cy="228600"/>
          </a:xfrm>
        </p:grpSpPr>
        <p:sp>
          <p:nvSpPr>
            <p:cNvPr id="47" name="Content"/>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Taylor</a:t>
              </a:r>
              <a:endParaRPr lang="en-US" sz="1200" dirty="0">
                <a:solidFill>
                  <a:srgbClr val="000000"/>
                </a:solidFill>
                <a:latin typeface="Segoe UI" pitchFamily="34" charset="0"/>
                <a:ea typeface="Segoe UI" pitchFamily="34" charset="0"/>
                <a:cs typeface="Segoe UI" pitchFamily="34" charset="0"/>
              </a:endParaRPr>
            </a:p>
          </p:txBody>
        </p:sp>
        <p:sp>
          <p:nvSpPr>
            <p:cNvPr id="48" name="DownArrow"/>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49" name="DropdownBox"/>
          <p:cNvGrpSpPr/>
          <p:nvPr>
            <p:custDataLst>
              <p:custData r:id="rId10"/>
            </p:custDataLst>
          </p:nvPr>
        </p:nvGrpSpPr>
        <p:grpSpPr>
          <a:xfrm>
            <a:off x="6665101" y="2185758"/>
            <a:ext cx="1603409" cy="283483"/>
            <a:chOff x="4016824" y="3329200"/>
            <a:chExt cx="1097652" cy="228600"/>
          </a:xfrm>
        </p:grpSpPr>
        <p:sp>
          <p:nvSpPr>
            <p:cNvPr id="50" name="Content"/>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Digital Marketing</a:t>
              </a:r>
              <a:endParaRPr lang="en-US" sz="1200" dirty="0">
                <a:solidFill>
                  <a:srgbClr val="000000"/>
                </a:solidFill>
                <a:latin typeface="Segoe UI" pitchFamily="34" charset="0"/>
                <a:ea typeface="Segoe UI" pitchFamily="34" charset="0"/>
                <a:cs typeface="Segoe UI" pitchFamily="34" charset="0"/>
              </a:endParaRPr>
            </a:p>
          </p:txBody>
        </p:sp>
        <p:sp>
          <p:nvSpPr>
            <p:cNvPr id="51" name="DownArrow"/>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52" name="Content"/>
          <p:cNvSpPr/>
          <p:nvPr>
            <p:custDataLst>
              <p:custData r:id="rId11"/>
            </p:custDataLst>
          </p:nvPr>
        </p:nvSpPr>
        <p:spPr>
          <a:xfrm>
            <a:off x="7019635" y="2610637"/>
            <a:ext cx="2270280" cy="376358"/>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Identifying social media</a:t>
            </a:r>
            <a:endParaRPr lang="en-US" sz="1200" dirty="0">
              <a:solidFill>
                <a:srgbClr val="000000"/>
              </a:solidFill>
              <a:latin typeface="Segoe UI" pitchFamily="34" charset="0"/>
              <a:cs typeface="Segoe UI" pitchFamily="34" charset="0"/>
            </a:endParaRPr>
          </a:p>
        </p:txBody>
      </p:sp>
      <p:sp>
        <p:nvSpPr>
          <p:cNvPr id="53" name="Content"/>
          <p:cNvSpPr/>
          <p:nvPr>
            <p:custDataLst>
              <p:custData r:id="rId12"/>
            </p:custDataLst>
          </p:nvPr>
        </p:nvSpPr>
        <p:spPr>
          <a:xfrm>
            <a:off x="7042825" y="3183916"/>
            <a:ext cx="4447295" cy="33330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smtClean="0">
                <a:latin typeface="Segoe UI" pitchFamily="34" charset="0"/>
                <a:cs typeface="Segoe UI" pitchFamily="34" charset="0"/>
              </a:rPr>
              <a:t>Choosing best keywords to increase website visibility on the web</a:t>
            </a:r>
            <a:endParaRPr lang="en-US" sz="1200" dirty="0">
              <a:latin typeface="Segoe UI" pitchFamily="34" charset="0"/>
              <a:cs typeface="Segoe UI" pitchFamily="34" charset="0"/>
            </a:endParaRPr>
          </a:p>
        </p:txBody>
      </p:sp>
      <p:sp>
        <p:nvSpPr>
          <p:cNvPr id="55" name="Content"/>
          <p:cNvSpPr txBox="1"/>
          <p:nvPr>
            <p:custDataLst>
              <p:custData r:id="rId13"/>
            </p:custDataLst>
          </p:nvPr>
        </p:nvSpPr>
        <p:spPr>
          <a:xfrm>
            <a:off x="5252937" y="3583164"/>
            <a:ext cx="1412166" cy="230832"/>
          </a:xfrm>
          <a:prstGeom prst="rect">
            <a:avLst/>
          </a:prstGeom>
          <a:noFill/>
        </p:spPr>
        <p:txBody>
          <a:bodyPr wrap="squar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Any obstacles(?)</a:t>
            </a:r>
          </a:p>
        </p:txBody>
      </p:sp>
      <p:sp>
        <p:nvSpPr>
          <p:cNvPr id="56" name="Content"/>
          <p:cNvSpPr/>
          <p:nvPr>
            <p:custDataLst>
              <p:custData r:id="rId14"/>
            </p:custDataLst>
          </p:nvPr>
        </p:nvSpPr>
        <p:spPr>
          <a:xfrm>
            <a:off x="7006647" y="3614998"/>
            <a:ext cx="3851635" cy="40185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latin typeface="Segoe UI" pitchFamily="34" charset="0"/>
                <a:cs typeface="Segoe UI" pitchFamily="34" charset="0"/>
              </a:rPr>
              <a:t>Not having enough knowledge about company’s terms</a:t>
            </a:r>
            <a:endParaRPr lang="en-US" sz="1200" dirty="0">
              <a:solidFill>
                <a:srgbClr val="000000"/>
              </a:solidFill>
              <a:latin typeface="Segoe UI" pitchFamily="34" charset="0"/>
              <a:cs typeface="Segoe UI" pitchFamily="34" charset="0"/>
            </a:endParaRPr>
          </a:p>
        </p:txBody>
      </p:sp>
      <p:sp>
        <p:nvSpPr>
          <p:cNvPr id="58" name="Content"/>
          <p:cNvSpPr txBox="1"/>
          <p:nvPr>
            <p:custDataLst>
              <p:custData r:id="rId15"/>
            </p:custDataLst>
          </p:nvPr>
        </p:nvSpPr>
        <p:spPr>
          <a:xfrm>
            <a:off x="254000" y="46343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59" name="Content"/>
          <p:cNvSpPr txBox="1"/>
          <p:nvPr>
            <p:custDataLst>
              <p:custData r:id="rId16"/>
            </p:custDataLst>
          </p:nvPr>
        </p:nvSpPr>
        <p:spPr>
          <a:xfrm>
            <a:off x="254000" y="49264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60" name="Content"/>
          <p:cNvSpPr txBox="1"/>
          <p:nvPr>
            <p:custDataLst>
              <p:custData r:id="rId17"/>
            </p:custDataLst>
          </p:nvPr>
        </p:nvSpPr>
        <p:spPr>
          <a:xfrm>
            <a:off x="5293112" y="4316413"/>
            <a:ext cx="2302181" cy="230832"/>
          </a:xfrm>
          <a:prstGeom prst="rect">
            <a:avLst/>
          </a:prstGeom>
          <a:noFill/>
        </p:spPr>
        <p:txBody>
          <a:bodyPr wrap="squar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Projected Completion Date *</a:t>
            </a:r>
          </a:p>
        </p:txBody>
      </p:sp>
      <p:grpSp>
        <p:nvGrpSpPr>
          <p:cNvPr id="61" name="DatePicker"/>
          <p:cNvGrpSpPr/>
          <p:nvPr>
            <p:custDataLst>
              <p:custData r:id="rId18"/>
            </p:custDataLst>
          </p:nvPr>
        </p:nvGrpSpPr>
        <p:grpSpPr>
          <a:xfrm>
            <a:off x="7645678" y="4135054"/>
            <a:ext cx="1449684" cy="284380"/>
            <a:chOff x="4185689" y="3346366"/>
            <a:chExt cx="698655" cy="229953"/>
          </a:xfrm>
        </p:grpSpPr>
        <p:sp>
          <p:nvSpPr>
            <p:cNvPr id="62" name="Content"/>
            <p:cNvSpPr/>
            <p:nvPr/>
          </p:nvSpPr>
          <p:spPr>
            <a:xfrm>
              <a:off x="4185689" y="3347719"/>
              <a:ext cx="698655"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0" rIns="0" bIns="0" rtlCol="0" anchor="ctr"/>
            <a:lstStyle/>
            <a:p>
              <a:r>
                <a:rPr lang="en-US" sz="1200" dirty="0" smtClean="0">
                  <a:solidFill>
                    <a:srgbClr val="000000"/>
                  </a:solidFill>
                  <a:latin typeface="Segoe UI" pitchFamily="34" charset="0"/>
                  <a:cs typeface="Segoe UI" pitchFamily="34" charset="0"/>
                </a:rPr>
                <a:t> 10  / 29  / 18   </a:t>
              </a:r>
              <a:endParaRPr lang="en-US" sz="1200" dirty="0">
                <a:solidFill>
                  <a:srgbClr val="000000"/>
                </a:solidFill>
                <a:latin typeface="Segoe UI" pitchFamily="34" charset="0"/>
                <a:cs typeface="Segoe UI" pitchFamily="34" charset="0"/>
              </a:endParaRPr>
            </a:p>
          </p:txBody>
        </p:sp>
        <p:pic>
          <p:nvPicPr>
            <p:cNvPr id="63" name="Icon" descr="C:\Users\t-dantay\Documents\First24\calendar1.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4644539" y="3346366"/>
              <a:ext cx="225083" cy="228600"/>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Content"/>
          <p:cNvSpPr txBox="1"/>
          <p:nvPr>
            <p:custDataLst>
              <p:custData r:id="rId19"/>
            </p:custDataLst>
          </p:nvPr>
        </p:nvSpPr>
        <p:spPr>
          <a:xfrm>
            <a:off x="5252937" y="4744853"/>
            <a:ext cx="1564566" cy="230832"/>
          </a:xfrm>
          <a:prstGeom prst="rect">
            <a:avLst/>
          </a:prstGeom>
          <a:noFill/>
        </p:spPr>
        <p:txBody>
          <a:bodyPr wrap="squar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Next Task *</a:t>
            </a:r>
          </a:p>
        </p:txBody>
      </p:sp>
      <p:sp>
        <p:nvSpPr>
          <p:cNvPr id="65" name="Content"/>
          <p:cNvSpPr/>
          <p:nvPr>
            <p:custDataLst>
              <p:custData r:id="rId20"/>
            </p:custDataLst>
          </p:nvPr>
        </p:nvSpPr>
        <p:spPr>
          <a:xfrm>
            <a:off x="6444201" y="4818684"/>
            <a:ext cx="2845713" cy="430671"/>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latin typeface="Segoe UI" pitchFamily="34" charset="0"/>
                <a:cs typeface="Segoe UI" pitchFamily="34" charset="0"/>
              </a:rPr>
              <a:t>Starting digital marketing with </a:t>
            </a:r>
            <a:r>
              <a:rPr lang="en-US" sz="1200" dirty="0" err="1" smtClean="0">
                <a:latin typeface="Segoe UI" pitchFamily="34" charset="0"/>
                <a:cs typeface="Segoe UI" pitchFamily="34" charset="0"/>
              </a:rPr>
              <a:t>facebook</a:t>
            </a:r>
            <a:endParaRPr lang="en-US" sz="1200" dirty="0">
              <a:solidFill>
                <a:srgbClr val="000000"/>
              </a:solidFill>
              <a:latin typeface="Segoe UI" pitchFamily="34" charset="0"/>
              <a:cs typeface="Segoe UI" pitchFamily="34" charset="0"/>
            </a:endParaRPr>
          </a:p>
        </p:txBody>
      </p:sp>
      <p:sp>
        <p:nvSpPr>
          <p:cNvPr id="66" name="Content"/>
          <p:cNvSpPr/>
          <p:nvPr>
            <p:custDataLst>
              <p:custData r:id="rId21"/>
            </p:custDataLst>
          </p:nvPr>
        </p:nvSpPr>
        <p:spPr>
          <a:xfrm>
            <a:off x="7617732" y="5775465"/>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Submit</a:t>
            </a:r>
            <a:endParaRPr lang="en-US" sz="1200" dirty="0">
              <a:solidFill>
                <a:srgbClr val="000000"/>
              </a:solidFill>
              <a:latin typeface="Segoe UI" pitchFamily="34" charset="0"/>
              <a:cs typeface="Segoe UI" pitchFamily="34" charset="0"/>
            </a:endParaRPr>
          </a:p>
        </p:txBody>
      </p:sp>
    </p:spTree>
    <p:extLst>
      <p:ext uri="{BB962C8B-B14F-4D97-AF65-F5344CB8AC3E}">
        <p14:creationId xmlns:p14="http://schemas.microsoft.com/office/powerpoint/2010/main" val="319064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Stretch Feature</a:t>
            </a:r>
            <a:endParaRPr lang="en-US" b="1" dirty="0">
              <a:solidFill>
                <a:srgbClr val="FF0000"/>
              </a:solidFill>
            </a:endParaRPr>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lstStyle/>
          <a:p>
            <a:endParaRPr lang="en-US" dirty="0"/>
          </a:p>
        </p:txBody>
      </p:sp>
      <p:sp>
        <p:nvSpPr>
          <p:cNvPr id="34" name="Title 3"/>
          <p:cNvSpPr txBox="1">
            <a:spLocks/>
          </p:cNvSpPr>
          <p:nvPr/>
        </p:nvSpPr>
        <p:spPr>
          <a:xfrm>
            <a:off x="888400" y="526270"/>
            <a:ext cx="3932237" cy="1600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mtClean="0">
                <a:solidFill>
                  <a:srgbClr val="000000"/>
                </a:solidFill>
                <a:latin typeface="Segoe UI" pitchFamily="34" charset="0"/>
                <a:ea typeface="Segoe UI" pitchFamily="34" charset="0"/>
                <a:cs typeface="Segoe UI" pitchFamily="34" charset="0"/>
              </a:rPr>
              <a:t/>
            </a:r>
            <a:br>
              <a:rPr lang="en-US" smtClean="0">
                <a:solidFill>
                  <a:srgbClr val="000000"/>
                </a:solidFill>
                <a:latin typeface="Segoe UI" pitchFamily="34" charset="0"/>
                <a:ea typeface="Segoe UI" pitchFamily="34" charset="0"/>
                <a:cs typeface="Segoe UI" pitchFamily="34" charset="0"/>
              </a:rPr>
            </a:br>
            <a:endParaRPr lang="en-US" dirty="0"/>
          </a:p>
        </p:txBody>
      </p:sp>
      <p:sp>
        <p:nvSpPr>
          <p:cNvPr id="35" name="Text Placeholder 5"/>
          <p:cNvSpPr txBox="1">
            <a:spLocks/>
          </p:cNvSpPr>
          <p:nvPr/>
        </p:nvSpPr>
        <p:spPr>
          <a:xfrm>
            <a:off x="864661" y="2029656"/>
            <a:ext cx="3932237" cy="457686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US" dirty="0" smtClean="0">
              <a:solidFill>
                <a:srgbClr val="000000"/>
              </a:solidFill>
              <a:latin typeface="Segoe UI" pitchFamily="34" charset="0"/>
              <a:ea typeface="Segoe UI" pitchFamily="34" charset="0"/>
              <a:cs typeface="Segoe UI" pitchFamily="34" charset="0"/>
            </a:endParaRPr>
          </a:p>
          <a:p>
            <a:endParaRPr lang="en-US" dirty="0" smtClean="0">
              <a:solidFill>
                <a:srgbClr val="000000"/>
              </a:solidFill>
              <a:latin typeface="Segoe UI" pitchFamily="34" charset="0"/>
              <a:ea typeface="Segoe UI" pitchFamily="34" charset="0"/>
              <a:cs typeface="Segoe UI" pitchFamily="34" charset="0"/>
            </a:endParaRPr>
          </a:p>
          <a:p>
            <a:r>
              <a:rPr lang="en-US" b="1" dirty="0" smtClean="0">
                <a:solidFill>
                  <a:schemeClr val="accent1">
                    <a:lumMod val="50000"/>
                  </a:schemeClr>
                </a:solidFill>
              </a:rPr>
              <a:t>Ben as the vice president of the company and having a full control over the projects would like to enter new users in the system, so he goes to New User page by using navigation bar and enters the new user information in the relevant form and then submits the form.</a:t>
            </a:r>
            <a:endParaRPr lang="en-US" b="1" dirty="0">
              <a:solidFill>
                <a:schemeClr val="accent1">
                  <a:lumMod val="50000"/>
                </a:schemeClr>
              </a:solidFill>
            </a:endParaRPr>
          </a:p>
        </p:txBody>
      </p:sp>
      <p:grpSp>
        <p:nvGrpSpPr>
          <p:cNvPr id="36" name="WebBrowser"/>
          <p:cNvGrpSpPr/>
          <p:nvPr>
            <p:custDataLst>
              <p:custData r:id="rId1"/>
            </p:custDataLst>
          </p:nvPr>
        </p:nvGrpSpPr>
        <p:grpSpPr>
          <a:xfrm>
            <a:off x="4947865" y="422466"/>
            <a:ext cx="6977823" cy="6003541"/>
            <a:chOff x="0" y="0"/>
            <a:chExt cx="9252612" cy="6858000"/>
          </a:xfrm>
        </p:grpSpPr>
        <p:sp>
          <p:nvSpPr>
            <p:cNvPr id="37"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38"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39" name="Group 38"/>
            <p:cNvGrpSpPr/>
            <p:nvPr/>
          </p:nvGrpSpPr>
          <p:grpSpPr>
            <a:xfrm>
              <a:off x="81598" y="286385"/>
              <a:ext cx="320040" cy="316520"/>
              <a:chOff x="72073" y="221749"/>
              <a:chExt cx="320040" cy="316520"/>
            </a:xfrm>
          </p:grpSpPr>
          <p:sp>
            <p:nvSpPr>
              <p:cNvPr id="63" name="Oval 62"/>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64" name="Left Arrow 63"/>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40" name="Group 39"/>
            <p:cNvGrpSpPr/>
            <p:nvPr/>
          </p:nvGrpSpPr>
          <p:grpSpPr>
            <a:xfrm>
              <a:off x="453671" y="286384"/>
              <a:ext cx="320040" cy="316520"/>
              <a:chOff x="444146" y="221748"/>
              <a:chExt cx="320040" cy="316520"/>
            </a:xfrm>
          </p:grpSpPr>
          <p:sp>
            <p:nvSpPr>
              <p:cNvPr id="61" name="Oval 60"/>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62" name="Right Arrow 61"/>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41" name="Minimize - Maximize - Close"/>
            <p:cNvGrpSpPr/>
            <p:nvPr/>
          </p:nvGrpSpPr>
          <p:grpSpPr>
            <a:xfrm>
              <a:off x="8632311" y="92599"/>
              <a:ext cx="384527" cy="78032"/>
              <a:chOff x="9347642" y="131588"/>
              <a:chExt cx="384527" cy="78032"/>
            </a:xfrm>
          </p:grpSpPr>
          <p:cxnSp>
            <p:nvCxnSpPr>
              <p:cNvPr id="5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5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5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5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6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42" name="WebPageBody"/>
            <p:cNvSpPr/>
            <p:nvPr/>
          </p:nvSpPr>
          <p:spPr>
            <a:xfrm>
              <a:off x="108612" y="566848"/>
              <a:ext cx="9144000" cy="6226602"/>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r>
                <a:rPr lang="en-US" sz="1050" dirty="0" smtClean="0">
                  <a:solidFill>
                    <a:srgbClr val="000000"/>
                  </a:solidFill>
                  <a:latin typeface="Segoe UI" pitchFamily="34" charset="0"/>
                  <a:ea typeface="Segoe UI" pitchFamily="34" charset="0"/>
                  <a:cs typeface="Segoe UI" pitchFamily="34" charset="0"/>
                </a:rPr>
                <a:t/>
              </a:r>
              <a:br>
                <a:rPr lang="en-US" sz="1050" dirty="0" smtClean="0">
                  <a:solidFill>
                    <a:srgbClr val="000000"/>
                  </a:solidFill>
                  <a:latin typeface="Segoe UI" pitchFamily="34" charset="0"/>
                  <a:ea typeface="Segoe UI" pitchFamily="34" charset="0"/>
                  <a:cs typeface="Segoe UI" pitchFamily="34" charset="0"/>
                </a:rPr>
              </a:br>
              <a:endParaRPr lang="en-US" sz="1050" dirty="0" smtClean="0">
                <a:solidFill>
                  <a:srgbClr val="000000"/>
                </a:solidFill>
                <a:latin typeface="Segoe UI" pitchFamily="34" charset="0"/>
                <a:ea typeface="Segoe UI" pitchFamily="34" charset="0"/>
                <a:cs typeface="Segoe UI" pitchFamily="34" charset="0"/>
              </a:endParaRPr>
            </a:p>
            <a:p>
              <a:pPr algn="ctr"/>
              <a:endParaRPr lang="en-US" sz="1050" dirty="0" smtClean="0">
                <a:solidFill>
                  <a:srgbClr val="000000"/>
                </a:solidFill>
                <a:latin typeface="Segoe UI" pitchFamily="34" charset="0"/>
                <a:ea typeface="Segoe UI" pitchFamily="34" charset="0"/>
                <a:cs typeface="Segoe UI" pitchFamily="34" charset="0"/>
              </a:endParaRPr>
            </a:p>
            <a:p>
              <a:pPr algn="ctr"/>
              <a:endParaRPr lang="en-US" sz="1050" kern="0" dirty="0">
                <a:solidFill>
                  <a:prstClr val="white"/>
                </a:solidFill>
                <a:latin typeface="Segoe UI"/>
              </a:endParaRPr>
            </a:p>
          </p:txBody>
        </p:sp>
        <p:grpSp>
          <p:nvGrpSpPr>
            <p:cNvPr id="43" name="Group 42"/>
            <p:cNvGrpSpPr/>
            <p:nvPr/>
          </p:nvGrpSpPr>
          <p:grpSpPr>
            <a:xfrm>
              <a:off x="8386335" y="360579"/>
              <a:ext cx="640645" cy="183940"/>
              <a:chOff x="8303527" y="360579"/>
              <a:chExt cx="640645" cy="183940"/>
            </a:xfrm>
          </p:grpSpPr>
          <p:pic>
            <p:nvPicPr>
              <p:cNvPr id="53" name="Picture 2" descr="C:\Users\t-dantay\Documents\Placeholders\home.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C:\Users\t-dantay\Documents\Placeholders\setting.png"/>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C:\Users\t-dantay\Documents\Placeholders\star.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Group 43"/>
            <p:cNvGrpSpPr/>
            <p:nvPr/>
          </p:nvGrpSpPr>
          <p:grpSpPr>
            <a:xfrm>
              <a:off x="923925" y="340846"/>
              <a:ext cx="7142930" cy="228600"/>
              <a:chOff x="923925" y="340846"/>
              <a:chExt cx="7142930" cy="228600"/>
            </a:xfrm>
          </p:grpSpPr>
          <p:sp>
            <p:nvSpPr>
              <p:cNvPr id="45"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a:solidFill>
                      <a:prstClr val="black">
                        <a:lumMod val="75000"/>
                        <a:lumOff val="25000"/>
                      </a:prstClr>
                    </a:solidFill>
                    <a:latin typeface="Segoe UI"/>
                  </a:rPr>
                  <a:t>https://</a:t>
                </a:r>
                <a:r>
                  <a:rPr lang="en-US" sz="1200" kern="0" dirty="0" smtClean="0">
                    <a:solidFill>
                      <a:prstClr val="black">
                        <a:lumMod val="75000"/>
                        <a:lumOff val="25000"/>
                      </a:prstClr>
                    </a:solidFill>
                    <a:latin typeface="Segoe UI"/>
                  </a:rPr>
                  <a:t>projectdailyreport.com\newuser</a:t>
                </a:r>
                <a:endParaRPr lang="en-US" sz="1200" kern="0" dirty="0">
                  <a:solidFill>
                    <a:prstClr val="black">
                      <a:lumMod val="75000"/>
                      <a:lumOff val="25000"/>
                    </a:prstClr>
                  </a:solidFill>
                  <a:latin typeface="Segoe UI"/>
                </a:endParaRPr>
              </a:p>
            </p:txBody>
          </p:sp>
          <p:grpSp>
            <p:nvGrpSpPr>
              <p:cNvPr id="46" name="Group 45"/>
              <p:cNvGrpSpPr/>
              <p:nvPr/>
            </p:nvGrpSpPr>
            <p:grpSpPr>
              <a:xfrm>
                <a:off x="7260350" y="363706"/>
                <a:ext cx="744325" cy="182880"/>
                <a:chOff x="7260350" y="363706"/>
                <a:chExt cx="744325" cy="182880"/>
              </a:xfrm>
            </p:grpSpPr>
            <p:pic>
              <p:nvPicPr>
                <p:cNvPr id="47" name="Search" descr="C:\Users\t-dantay\Documents\Placeholders\search.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8" name="Refresh" descr="C:\Users\t-dantay\Documents\First24\arrowrepeat1.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49" name="Drop Down" descr="C:\Users\t-dantay\Documents\First24\arrowsimple1.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X"/>
                <p:cNvGrpSpPr/>
                <p:nvPr/>
              </p:nvGrpSpPr>
              <p:grpSpPr>
                <a:xfrm>
                  <a:off x="7913235" y="409426"/>
                  <a:ext cx="91440" cy="91440"/>
                  <a:chOff x="4687215" y="1739180"/>
                  <a:chExt cx="91440" cy="91440"/>
                </a:xfrm>
              </p:grpSpPr>
              <p:cxnSp>
                <p:nvCxnSpPr>
                  <p:cNvPr id="51" name="Straight Connector 50"/>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52" name="Straight Connector 51"/>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65" name="Content"/>
          <p:cNvSpPr/>
          <p:nvPr>
            <p:custDataLst>
              <p:custData r:id="rId2"/>
            </p:custDataLst>
          </p:nvPr>
        </p:nvSpPr>
        <p:spPr>
          <a:xfrm>
            <a:off x="4966250" y="995100"/>
            <a:ext cx="6895914" cy="313264"/>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a:t>
            </a:r>
            <a:r>
              <a:rPr kumimoji="0" lang="en-US" sz="1200" b="0" i="0" u="none" strike="noStrike" kern="0" cap="none" spc="0" normalizeH="0" baseline="0" noProof="0" dirty="0" err="1" smtClean="0">
                <a:ln>
                  <a:noFill/>
                </a:ln>
                <a:solidFill>
                  <a:srgbClr val="000000">
                    <a:lumMod val="75000"/>
                    <a:lumOff val="25000"/>
                  </a:srgbClr>
                </a:solidFill>
                <a:effectLst/>
                <a:uLnTx/>
                <a:uFillTx/>
                <a:latin typeface="Segoe UI"/>
                <a:ea typeface="+mn-ea"/>
                <a:cs typeface="+mn-cs"/>
              </a:rPr>
              <a:t>ProjectDailyReport</a:t>
            </a: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a:t>
            </a:r>
            <a:r>
              <a:rPr kumimoji="0" lang="en-US" sz="1200" b="0" i="0" u="none" strike="noStrike" kern="0" cap="none" spc="0" normalizeH="0" noProof="0" dirty="0" smtClean="0">
                <a:ln>
                  <a:noFill/>
                </a:ln>
                <a:solidFill>
                  <a:srgbClr val="000000">
                    <a:lumMod val="75000"/>
                    <a:lumOff val="25000"/>
                  </a:srgbClr>
                </a:solidFill>
                <a:effectLst/>
                <a:uLnTx/>
                <a:uFillTx/>
                <a:latin typeface="Segoe UI"/>
                <a:ea typeface="+mn-ea"/>
                <a:cs typeface="+mn-cs"/>
              </a:rPr>
              <a:t>Home Page    </a:t>
            </a:r>
            <a:r>
              <a:rPr kumimoji="0" lang="en-US" sz="1200" i="0" u="none" strike="noStrike" kern="0" cap="none" spc="0" normalizeH="0" noProof="0" dirty="0" smtClean="0">
                <a:ln>
                  <a:noFill/>
                </a:ln>
                <a:solidFill>
                  <a:srgbClr val="000000">
                    <a:lumMod val="75000"/>
                    <a:lumOff val="25000"/>
                  </a:srgbClr>
                </a:solidFill>
                <a:effectLst/>
                <a:uLnTx/>
                <a:uFillTx/>
                <a:latin typeface="Segoe UI"/>
                <a:ea typeface="+mn-ea"/>
                <a:cs typeface="+mn-cs"/>
              </a:rPr>
              <a:t>Create Report   </a:t>
            </a:r>
            <a:r>
              <a:rPr kumimoji="0" lang="en-US" sz="1200" b="1" i="0" u="none" strike="noStrike" kern="0" cap="none" spc="0" normalizeH="0" noProof="0" dirty="0" smtClean="0">
                <a:ln>
                  <a:noFill/>
                </a:ln>
                <a:solidFill>
                  <a:srgbClr val="000000">
                    <a:lumMod val="75000"/>
                    <a:lumOff val="25000"/>
                  </a:srgbClr>
                </a:solidFill>
                <a:effectLst/>
                <a:uLnTx/>
                <a:uFillTx/>
                <a:latin typeface="Segoe UI"/>
                <a:ea typeface="+mn-ea"/>
                <a:cs typeface="+mn-cs"/>
              </a:rPr>
              <a:t>New User    </a:t>
            </a:r>
            <a:r>
              <a:rPr kumimoji="0" lang="en-US" sz="1200" i="0" u="none" strike="noStrike" kern="0" cap="none" spc="0" normalizeH="0" noProof="0" dirty="0" smtClean="0">
                <a:ln>
                  <a:noFill/>
                </a:ln>
                <a:solidFill>
                  <a:srgbClr val="000000">
                    <a:lumMod val="75000"/>
                    <a:lumOff val="25000"/>
                  </a:srgbClr>
                </a:solidFill>
                <a:effectLst/>
                <a:uLnTx/>
                <a:uFillTx/>
                <a:latin typeface="Segoe UI"/>
                <a:ea typeface="+mn-ea"/>
                <a:cs typeface="+mn-cs"/>
              </a:rPr>
              <a:t>New Project</a:t>
            </a:r>
            <a:endParaRPr kumimoji="0" lang="en-US" sz="120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66" name="Content"/>
          <p:cNvSpPr txBox="1"/>
          <p:nvPr>
            <p:custDataLst>
              <p:custData r:id="rId3"/>
            </p:custDataLst>
          </p:nvPr>
        </p:nvSpPr>
        <p:spPr>
          <a:xfrm>
            <a:off x="6828817" y="1446268"/>
            <a:ext cx="2772383" cy="230832"/>
          </a:xfrm>
          <a:prstGeom prst="rect">
            <a:avLst/>
          </a:prstGeom>
          <a:noFill/>
        </p:spPr>
        <p:txBody>
          <a:bodyPr wrap="square" lIns="91440" tIns="18288" rIns="91440" bIns="27432" rtlCol="0" anchor="ctr" anchorCtr="0">
            <a:spAutoFit/>
          </a:bodyPr>
          <a:lstStyle/>
          <a:p>
            <a:pPr algn="ctr"/>
            <a:r>
              <a:rPr lang="en-US" sz="1200" b="1" dirty="0" smtClean="0">
                <a:solidFill>
                  <a:srgbClr val="000000"/>
                </a:solidFill>
                <a:latin typeface="Segoe UI" pitchFamily="34" charset="0"/>
                <a:ea typeface="Segoe UI" pitchFamily="34" charset="0"/>
                <a:cs typeface="Segoe UI" pitchFamily="34" charset="0"/>
              </a:rPr>
              <a:t>Enter new user</a:t>
            </a:r>
          </a:p>
        </p:txBody>
      </p:sp>
      <p:sp>
        <p:nvSpPr>
          <p:cNvPr id="67" name="Content"/>
          <p:cNvSpPr txBox="1"/>
          <p:nvPr>
            <p:custDataLst>
              <p:custData r:id="rId4"/>
            </p:custDataLst>
          </p:nvPr>
        </p:nvSpPr>
        <p:spPr>
          <a:xfrm>
            <a:off x="254000" y="8370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68" name="Content"/>
          <p:cNvSpPr txBox="1"/>
          <p:nvPr>
            <p:custDataLst>
              <p:custData r:id="rId5"/>
            </p:custDataLst>
          </p:nvPr>
        </p:nvSpPr>
        <p:spPr>
          <a:xfrm>
            <a:off x="5209222" y="1861077"/>
            <a:ext cx="1038361" cy="230832"/>
          </a:xfrm>
          <a:prstGeom prst="rect">
            <a:avLst/>
          </a:prstGeom>
          <a:noFill/>
        </p:spPr>
        <p:txBody>
          <a:bodyPr wrap="non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First Name*</a:t>
            </a:r>
          </a:p>
        </p:txBody>
      </p:sp>
      <p:sp>
        <p:nvSpPr>
          <p:cNvPr id="69" name="Content"/>
          <p:cNvSpPr txBox="1"/>
          <p:nvPr>
            <p:custDataLst>
              <p:custData r:id="rId6"/>
            </p:custDataLst>
          </p:nvPr>
        </p:nvSpPr>
        <p:spPr>
          <a:xfrm>
            <a:off x="5262664" y="2295728"/>
            <a:ext cx="1322962" cy="235494"/>
          </a:xfrm>
          <a:prstGeom prst="rect">
            <a:avLst/>
          </a:prstGeom>
          <a:noFill/>
        </p:spPr>
        <p:txBody>
          <a:bodyPr wrap="squar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Last Name*</a:t>
            </a:r>
          </a:p>
        </p:txBody>
      </p:sp>
      <p:sp>
        <p:nvSpPr>
          <p:cNvPr id="70" name="Content"/>
          <p:cNvSpPr txBox="1"/>
          <p:nvPr>
            <p:custDataLst>
              <p:custData r:id="rId7"/>
            </p:custDataLst>
          </p:nvPr>
        </p:nvSpPr>
        <p:spPr>
          <a:xfrm>
            <a:off x="254000" y="14212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71" name="Rectangle 70"/>
          <p:cNvSpPr/>
          <p:nvPr/>
        </p:nvSpPr>
        <p:spPr>
          <a:xfrm>
            <a:off x="5269376" y="2613915"/>
            <a:ext cx="1131785" cy="276999"/>
          </a:xfrm>
          <a:prstGeom prst="rect">
            <a:avLst/>
          </a:prstGeom>
        </p:spPr>
        <p:txBody>
          <a:bodyPr wrap="none">
            <a:spAutoFit/>
          </a:bodyPr>
          <a:lstStyle/>
          <a:p>
            <a:r>
              <a:rPr lang="en-US" sz="1200" b="1" dirty="0" smtClean="0">
                <a:solidFill>
                  <a:srgbClr val="000000"/>
                </a:solidFill>
                <a:latin typeface="Segoe UI" pitchFamily="34" charset="0"/>
                <a:cs typeface="Segoe UI" pitchFamily="34" charset="0"/>
              </a:rPr>
              <a:t>Department*</a:t>
            </a:r>
            <a:endParaRPr lang="en-US" sz="1200" b="1" dirty="0"/>
          </a:p>
        </p:txBody>
      </p:sp>
      <p:sp>
        <p:nvSpPr>
          <p:cNvPr id="79" name="Content"/>
          <p:cNvSpPr/>
          <p:nvPr>
            <p:custDataLst>
              <p:custData r:id="rId8"/>
            </p:custDataLst>
          </p:nvPr>
        </p:nvSpPr>
        <p:spPr>
          <a:xfrm>
            <a:off x="7019635" y="1810781"/>
            <a:ext cx="2270279" cy="315689"/>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Martha</a:t>
            </a:r>
            <a:endParaRPr lang="en-US" sz="1200" dirty="0">
              <a:solidFill>
                <a:srgbClr val="000000"/>
              </a:solidFill>
              <a:latin typeface="Segoe UI" pitchFamily="34" charset="0"/>
              <a:cs typeface="Segoe UI" pitchFamily="34" charset="0"/>
            </a:endParaRPr>
          </a:p>
        </p:txBody>
      </p:sp>
      <p:sp>
        <p:nvSpPr>
          <p:cNvPr id="80" name="Content"/>
          <p:cNvSpPr/>
          <p:nvPr>
            <p:custDataLst>
              <p:custData r:id="rId9"/>
            </p:custDataLst>
          </p:nvPr>
        </p:nvSpPr>
        <p:spPr>
          <a:xfrm>
            <a:off x="7019635" y="2245180"/>
            <a:ext cx="2270279" cy="36873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latin typeface="Segoe UI" pitchFamily="34" charset="0"/>
                <a:cs typeface="Segoe UI" pitchFamily="34" charset="0"/>
              </a:rPr>
              <a:t>Anderson</a:t>
            </a:r>
            <a:endParaRPr lang="en-US" sz="1200" dirty="0">
              <a:latin typeface="Segoe UI" pitchFamily="34" charset="0"/>
              <a:cs typeface="Segoe UI" pitchFamily="34" charset="0"/>
            </a:endParaRPr>
          </a:p>
        </p:txBody>
      </p:sp>
      <p:sp>
        <p:nvSpPr>
          <p:cNvPr id="81" name="Content"/>
          <p:cNvSpPr txBox="1"/>
          <p:nvPr>
            <p:custDataLst>
              <p:custData r:id="rId10"/>
            </p:custDataLst>
          </p:nvPr>
        </p:nvSpPr>
        <p:spPr>
          <a:xfrm>
            <a:off x="5252937" y="3583164"/>
            <a:ext cx="1412166" cy="230832"/>
          </a:xfrm>
          <a:prstGeom prst="rect">
            <a:avLst/>
          </a:prstGeom>
          <a:noFill/>
        </p:spPr>
        <p:txBody>
          <a:bodyPr wrap="squar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Email*</a:t>
            </a:r>
          </a:p>
        </p:txBody>
      </p:sp>
      <p:sp>
        <p:nvSpPr>
          <p:cNvPr id="82" name="Content"/>
          <p:cNvSpPr/>
          <p:nvPr>
            <p:custDataLst>
              <p:custData r:id="rId11"/>
            </p:custDataLst>
          </p:nvPr>
        </p:nvSpPr>
        <p:spPr>
          <a:xfrm>
            <a:off x="7006647" y="2732626"/>
            <a:ext cx="2283267" cy="33368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Sales</a:t>
            </a:r>
            <a:endParaRPr lang="en-US" sz="1200" dirty="0">
              <a:solidFill>
                <a:srgbClr val="000000"/>
              </a:solidFill>
              <a:latin typeface="Segoe UI" pitchFamily="34" charset="0"/>
              <a:cs typeface="Segoe UI" pitchFamily="34" charset="0"/>
            </a:endParaRPr>
          </a:p>
        </p:txBody>
      </p:sp>
      <p:sp>
        <p:nvSpPr>
          <p:cNvPr id="83" name="Content"/>
          <p:cNvSpPr txBox="1"/>
          <p:nvPr>
            <p:custDataLst>
              <p:custData r:id="rId12"/>
            </p:custDataLst>
          </p:nvPr>
        </p:nvSpPr>
        <p:spPr>
          <a:xfrm>
            <a:off x="254000" y="46343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84" name="Content"/>
          <p:cNvSpPr txBox="1"/>
          <p:nvPr>
            <p:custDataLst>
              <p:custData r:id="rId13"/>
            </p:custDataLst>
          </p:nvPr>
        </p:nvSpPr>
        <p:spPr>
          <a:xfrm>
            <a:off x="254000" y="49264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90" name="Content"/>
          <p:cNvSpPr/>
          <p:nvPr>
            <p:custDataLst>
              <p:custData r:id="rId14"/>
            </p:custDataLst>
          </p:nvPr>
        </p:nvSpPr>
        <p:spPr>
          <a:xfrm>
            <a:off x="7019635" y="3472833"/>
            <a:ext cx="2270279" cy="341164"/>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marthaanderson@example.com</a:t>
            </a:r>
            <a:endParaRPr lang="en-US" sz="1200" dirty="0">
              <a:solidFill>
                <a:srgbClr val="000000"/>
              </a:solidFill>
              <a:latin typeface="Segoe UI" pitchFamily="34" charset="0"/>
              <a:cs typeface="Segoe UI" pitchFamily="34" charset="0"/>
            </a:endParaRPr>
          </a:p>
        </p:txBody>
      </p:sp>
      <p:sp>
        <p:nvSpPr>
          <p:cNvPr id="91" name="Content"/>
          <p:cNvSpPr/>
          <p:nvPr>
            <p:custDataLst>
              <p:custData r:id="rId15"/>
            </p:custDataLst>
          </p:nvPr>
        </p:nvSpPr>
        <p:spPr>
          <a:xfrm>
            <a:off x="7617732" y="5775465"/>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Submit</a:t>
            </a:r>
            <a:endParaRPr lang="en-US" sz="1200" dirty="0">
              <a:solidFill>
                <a:srgbClr val="000000"/>
              </a:solidFill>
              <a:latin typeface="Segoe UI" pitchFamily="34" charset="0"/>
              <a:cs typeface="Segoe UI" pitchFamily="34" charset="0"/>
            </a:endParaRPr>
          </a:p>
        </p:txBody>
      </p:sp>
    </p:spTree>
    <p:extLst>
      <p:ext uri="{BB962C8B-B14F-4D97-AF65-F5344CB8AC3E}">
        <p14:creationId xmlns:p14="http://schemas.microsoft.com/office/powerpoint/2010/main" val="1978085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Stretch Feature</a:t>
            </a:r>
            <a:endParaRPr lang="en-US" dirty="0"/>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lstStyle/>
          <a:p>
            <a:endParaRPr lang="en-US"/>
          </a:p>
        </p:txBody>
      </p:sp>
      <p:sp>
        <p:nvSpPr>
          <p:cNvPr id="5" name="Title 3"/>
          <p:cNvSpPr txBox="1">
            <a:spLocks/>
          </p:cNvSpPr>
          <p:nvPr/>
        </p:nvSpPr>
        <p:spPr>
          <a:xfrm>
            <a:off x="888400" y="526270"/>
            <a:ext cx="3932237" cy="1600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mtClean="0">
                <a:solidFill>
                  <a:srgbClr val="000000"/>
                </a:solidFill>
                <a:latin typeface="Segoe UI" pitchFamily="34" charset="0"/>
                <a:ea typeface="Segoe UI" pitchFamily="34" charset="0"/>
                <a:cs typeface="Segoe UI" pitchFamily="34" charset="0"/>
              </a:rPr>
              <a:t/>
            </a:r>
            <a:br>
              <a:rPr lang="en-US" smtClean="0">
                <a:solidFill>
                  <a:srgbClr val="000000"/>
                </a:solidFill>
                <a:latin typeface="Segoe UI" pitchFamily="34" charset="0"/>
                <a:ea typeface="Segoe UI" pitchFamily="34" charset="0"/>
                <a:cs typeface="Segoe UI" pitchFamily="34" charset="0"/>
              </a:rPr>
            </a:br>
            <a:endParaRPr lang="en-US" dirty="0"/>
          </a:p>
        </p:txBody>
      </p:sp>
      <p:sp>
        <p:nvSpPr>
          <p:cNvPr id="6" name="Text Placeholder 5"/>
          <p:cNvSpPr txBox="1">
            <a:spLocks/>
          </p:cNvSpPr>
          <p:nvPr/>
        </p:nvSpPr>
        <p:spPr>
          <a:xfrm>
            <a:off x="864661" y="2029656"/>
            <a:ext cx="3932237" cy="457686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US" dirty="0" smtClean="0">
              <a:solidFill>
                <a:srgbClr val="000000"/>
              </a:solidFill>
              <a:latin typeface="Segoe UI" pitchFamily="34" charset="0"/>
              <a:ea typeface="Segoe UI" pitchFamily="34" charset="0"/>
              <a:cs typeface="Segoe UI" pitchFamily="34" charset="0"/>
            </a:endParaRPr>
          </a:p>
          <a:p>
            <a:endParaRPr lang="en-US" dirty="0" smtClean="0">
              <a:solidFill>
                <a:srgbClr val="000000"/>
              </a:solidFill>
              <a:latin typeface="Segoe UI" pitchFamily="34" charset="0"/>
              <a:ea typeface="Segoe UI" pitchFamily="34" charset="0"/>
              <a:cs typeface="Segoe UI" pitchFamily="34" charset="0"/>
            </a:endParaRPr>
          </a:p>
          <a:p>
            <a:r>
              <a:rPr lang="en-US" b="1" dirty="0" smtClean="0">
                <a:solidFill>
                  <a:schemeClr val="accent1">
                    <a:lumMod val="50000"/>
                  </a:schemeClr>
                </a:solidFill>
              </a:rPr>
              <a:t>Ben as the vice president of the company and having a full control over the projects would like to enter new projects in the system, so he goes to New Project page by using navigation bar and enters the new project information in the relevant form and then submits the form.</a:t>
            </a:r>
            <a:endParaRPr lang="en-US" b="1" dirty="0">
              <a:solidFill>
                <a:schemeClr val="accent1">
                  <a:lumMod val="50000"/>
                </a:schemeClr>
              </a:solidFill>
            </a:endParaRPr>
          </a:p>
        </p:txBody>
      </p:sp>
      <p:grpSp>
        <p:nvGrpSpPr>
          <p:cNvPr id="7" name="WebBrowser"/>
          <p:cNvGrpSpPr/>
          <p:nvPr>
            <p:custDataLst>
              <p:custData r:id="rId1"/>
            </p:custDataLst>
          </p:nvPr>
        </p:nvGrpSpPr>
        <p:grpSpPr>
          <a:xfrm>
            <a:off x="4947865" y="422466"/>
            <a:ext cx="6977823" cy="6003541"/>
            <a:chOff x="0" y="0"/>
            <a:chExt cx="9252612" cy="6858000"/>
          </a:xfrm>
        </p:grpSpPr>
        <p:sp>
          <p:nvSpPr>
            <p:cNvPr id="8"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9"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10" name="Group 9"/>
            <p:cNvGrpSpPr/>
            <p:nvPr/>
          </p:nvGrpSpPr>
          <p:grpSpPr>
            <a:xfrm>
              <a:off x="81598" y="286385"/>
              <a:ext cx="320040" cy="316520"/>
              <a:chOff x="72073" y="221749"/>
              <a:chExt cx="320040" cy="316520"/>
            </a:xfrm>
          </p:grpSpPr>
          <p:sp>
            <p:nvSpPr>
              <p:cNvPr id="34" name="Oval 33"/>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5" name="Left Arrow 34"/>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1" name="Group 10"/>
            <p:cNvGrpSpPr/>
            <p:nvPr/>
          </p:nvGrpSpPr>
          <p:grpSpPr>
            <a:xfrm>
              <a:off x="453671" y="286384"/>
              <a:ext cx="320040" cy="316520"/>
              <a:chOff x="444146" y="221748"/>
              <a:chExt cx="320040" cy="316520"/>
            </a:xfrm>
          </p:grpSpPr>
          <p:sp>
            <p:nvSpPr>
              <p:cNvPr id="32" name="Oval 31"/>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3" name="Right Arrow 32"/>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2" name="Minimize - Maximize - Close"/>
            <p:cNvGrpSpPr/>
            <p:nvPr/>
          </p:nvGrpSpPr>
          <p:grpSpPr>
            <a:xfrm>
              <a:off x="8632311" y="92599"/>
              <a:ext cx="384527" cy="78032"/>
              <a:chOff x="9347642" y="131588"/>
              <a:chExt cx="384527" cy="78032"/>
            </a:xfrm>
          </p:grpSpPr>
          <p:cxnSp>
            <p:nvCxnSpPr>
              <p:cNvPr id="27"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8"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9"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30"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31"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13" name="WebPageBody"/>
            <p:cNvSpPr/>
            <p:nvPr/>
          </p:nvSpPr>
          <p:spPr>
            <a:xfrm>
              <a:off x="108612" y="566848"/>
              <a:ext cx="9144000" cy="6226602"/>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r>
                <a:rPr lang="en-US" sz="1050" dirty="0" smtClean="0">
                  <a:solidFill>
                    <a:srgbClr val="000000"/>
                  </a:solidFill>
                  <a:latin typeface="Segoe UI" pitchFamily="34" charset="0"/>
                  <a:ea typeface="Segoe UI" pitchFamily="34" charset="0"/>
                  <a:cs typeface="Segoe UI" pitchFamily="34" charset="0"/>
                </a:rPr>
                <a:t/>
              </a:r>
              <a:br>
                <a:rPr lang="en-US" sz="1050" dirty="0" smtClean="0">
                  <a:solidFill>
                    <a:srgbClr val="000000"/>
                  </a:solidFill>
                  <a:latin typeface="Segoe UI" pitchFamily="34" charset="0"/>
                  <a:ea typeface="Segoe UI" pitchFamily="34" charset="0"/>
                  <a:cs typeface="Segoe UI" pitchFamily="34" charset="0"/>
                </a:rPr>
              </a:br>
              <a:endParaRPr lang="en-US" sz="1050" dirty="0" smtClean="0">
                <a:solidFill>
                  <a:srgbClr val="000000"/>
                </a:solidFill>
                <a:latin typeface="Segoe UI" pitchFamily="34" charset="0"/>
                <a:ea typeface="Segoe UI" pitchFamily="34" charset="0"/>
                <a:cs typeface="Segoe UI" pitchFamily="34" charset="0"/>
              </a:endParaRPr>
            </a:p>
            <a:p>
              <a:pPr algn="ctr"/>
              <a:endParaRPr lang="en-US" sz="1050" dirty="0" smtClean="0">
                <a:solidFill>
                  <a:srgbClr val="000000"/>
                </a:solidFill>
                <a:latin typeface="Segoe UI" pitchFamily="34" charset="0"/>
                <a:ea typeface="Segoe UI" pitchFamily="34" charset="0"/>
                <a:cs typeface="Segoe UI" pitchFamily="34" charset="0"/>
              </a:endParaRPr>
            </a:p>
            <a:p>
              <a:pPr algn="ctr"/>
              <a:endParaRPr lang="en-US" sz="1050" kern="0" dirty="0">
                <a:solidFill>
                  <a:prstClr val="white"/>
                </a:solidFill>
                <a:latin typeface="Segoe UI"/>
              </a:endParaRPr>
            </a:p>
          </p:txBody>
        </p:sp>
        <p:grpSp>
          <p:nvGrpSpPr>
            <p:cNvPr id="14" name="Group 13"/>
            <p:cNvGrpSpPr/>
            <p:nvPr/>
          </p:nvGrpSpPr>
          <p:grpSpPr>
            <a:xfrm>
              <a:off x="8386335" y="360579"/>
              <a:ext cx="640645" cy="183940"/>
              <a:chOff x="8303527" y="360579"/>
              <a:chExt cx="640645" cy="183940"/>
            </a:xfrm>
          </p:grpSpPr>
          <p:pic>
            <p:nvPicPr>
              <p:cNvPr id="24" name="Picture 2" descr="C:\Users\t-dantay\Documents\Placeholders\home.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t-dantay\Documents\Placeholders\setting.png"/>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Users\t-dantay\Documents\Placeholders\star.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p:cNvGrpSpPr/>
            <p:nvPr/>
          </p:nvGrpSpPr>
          <p:grpSpPr>
            <a:xfrm>
              <a:off x="923925" y="340846"/>
              <a:ext cx="7142930" cy="228600"/>
              <a:chOff x="923925" y="340846"/>
              <a:chExt cx="7142930" cy="228600"/>
            </a:xfrm>
          </p:grpSpPr>
          <p:sp>
            <p:nvSpPr>
              <p:cNvPr id="16"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a:solidFill>
                      <a:prstClr val="black">
                        <a:lumMod val="75000"/>
                        <a:lumOff val="25000"/>
                      </a:prstClr>
                    </a:solidFill>
                    <a:latin typeface="Segoe UI"/>
                  </a:rPr>
                  <a:t>https://</a:t>
                </a:r>
                <a:r>
                  <a:rPr lang="en-US" sz="1200" kern="0" dirty="0" smtClean="0">
                    <a:solidFill>
                      <a:prstClr val="black">
                        <a:lumMod val="75000"/>
                        <a:lumOff val="25000"/>
                      </a:prstClr>
                    </a:solidFill>
                    <a:latin typeface="Segoe UI"/>
                  </a:rPr>
                  <a:t>projectdailyreport.com\newproject</a:t>
                </a:r>
                <a:endParaRPr lang="en-US" sz="1200" kern="0" dirty="0">
                  <a:solidFill>
                    <a:prstClr val="black">
                      <a:lumMod val="75000"/>
                      <a:lumOff val="25000"/>
                    </a:prstClr>
                  </a:solidFill>
                  <a:latin typeface="Segoe UI"/>
                </a:endParaRPr>
              </a:p>
            </p:txBody>
          </p:sp>
          <p:grpSp>
            <p:nvGrpSpPr>
              <p:cNvPr id="17" name="Group 16"/>
              <p:cNvGrpSpPr/>
              <p:nvPr/>
            </p:nvGrpSpPr>
            <p:grpSpPr>
              <a:xfrm>
                <a:off x="7260350" y="363706"/>
                <a:ext cx="744325" cy="182880"/>
                <a:chOff x="7260350" y="363706"/>
                <a:chExt cx="744325" cy="182880"/>
              </a:xfrm>
            </p:grpSpPr>
            <p:pic>
              <p:nvPicPr>
                <p:cNvPr id="18" name="Search" descr="C:\Users\t-dantay\Documents\Placeholders\search.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9" name="Refresh" descr="C:\Users\t-dantay\Documents\First24\arrowrepeat1.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0" name="Drop Down" descr="C:\Users\t-dantay\Documents\First24\arrowsimple1.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X"/>
                <p:cNvGrpSpPr/>
                <p:nvPr/>
              </p:nvGrpSpPr>
              <p:grpSpPr>
                <a:xfrm>
                  <a:off x="7913235" y="409426"/>
                  <a:ext cx="91440" cy="91440"/>
                  <a:chOff x="4687215" y="1739180"/>
                  <a:chExt cx="91440" cy="91440"/>
                </a:xfrm>
              </p:grpSpPr>
              <p:cxnSp>
                <p:nvCxnSpPr>
                  <p:cNvPr id="22" name="Straight Connector 21"/>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3" name="Straight Connector 22"/>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36" name="Content"/>
          <p:cNvSpPr/>
          <p:nvPr>
            <p:custDataLst>
              <p:custData r:id="rId2"/>
            </p:custDataLst>
          </p:nvPr>
        </p:nvSpPr>
        <p:spPr>
          <a:xfrm>
            <a:off x="4966250" y="995100"/>
            <a:ext cx="6895914" cy="313264"/>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a:t>
            </a:r>
            <a:r>
              <a:rPr kumimoji="0" lang="en-US" sz="1200" b="0" i="0" u="none" strike="noStrike" kern="0" cap="none" spc="0" normalizeH="0" baseline="0" noProof="0" dirty="0" err="1" smtClean="0">
                <a:ln>
                  <a:noFill/>
                </a:ln>
                <a:solidFill>
                  <a:srgbClr val="000000">
                    <a:lumMod val="75000"/>
                    <a:lumOff val="25000"/>
                  </a:srgbClr>
                </a:solidFill>
                <a:effectLst/>
                <a:uLnTx/>
                <a:uFillTx/>
                <a:latin typeface="Segoe UI"/>
                <a:ea typeface="+mn-ea"/>
                <a:cs typeface="+mn-cs"/>
              </a:rPr>
              <a:t>ProjectDailyReport</a:t>
            </a:r>
            <a:r>
              <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rPr>
              <a:t>  </a:t>
            </a:r>
            <a:r>
              <a:rPr kumimoji="0" lang="en-US" sz="1200" b="0" i="0" u="none" strike="noStrike" kern="0" cap="none" spc="0" normalizeH="0" noProof="0" dirty="0" smtClean="0">
                <a:ln>
                  <a:noFill/>
                </a:ln>
                <a:solidFill>
                  <a:srgbClr val="000000">
                    <a:lumMod val="75000"/>
                    <a:lumOff val="25000"/>
                  </a:srgbClr>
                </a:solidFill>
                <a:effectLst/>
                <a:uLnTx/>
                <a:uFillTx/>
                <a:latin typeface="Segoe UI"/>
                <a:ea typeface="+mn-ea"/>
                <a:cs typeface="+mn-cs"/>
              </a:rPr>
              <a:t>Home Page    </a:t>
            </a:r>
            <a:r>
              <a:rPr kumimoji="0" lang="en-US" sz="1200" i="0" u="none" strike="noStrike" kern="0" cap="none" spc="0" normalizeH="0" noProof="0" dirty="0" smtClean="0">
                <a:ln>
                  <a:noFill/>
                </a:ln>
                <a:solidFill>
                  <a:srgbClr val="000000">
                    <a:lumMod val="75000"/>
                    <a:lumOff val="25000"/>
                  </a:srgbClr>
                </a:solidFill>
                <a:effectLst/>
                <a:uLnTx/>
                <a:uFillTx/>
                <a:latin typeface="Segoe UI"/>
                <a:ea typeface="+mn-ea"/>
                <a:cs typeface="+mn-cs"/>
              </a:rPr>
              <a:t>Create Report   New User    </a:t>
            </a:r>
            <a:r>
              <a:rPr kumimoji="0" lang="en-US" sz="1200" b="1" i="0" u="none" strike="noStrike" kern="0" cap="none" spc="0" normalizeH="0" noProof="0" dirty="0" smtClean="0">
                <a:ln>
                  <a:noFill/>
                </a:ln>
                <a:solidFill>
                  <a:srgbClr val="000000">
                    <a:lumMod val="75000"/>
                    <a:lumOff val="25000"/>
                  </a:srgbClr>
                </a:solidFill>
                <a:effectLst/>
                <a:uLnTx/>
                <a:uFillTx/>
                <a:latin typeface="Segoe UI"/>
                <a:ea typeface="+mn-ea"/>
                <a:cs typeface="+mn-cs"/>
              </a:rPr>
              <a:t>New Project</a:t>
            </a:r>
            <a:endParaRPr kumimoji="0" lang="en-US" sz="1200" b="1"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37" name="Content"/>
          <p:cNvSpPr txBox="1"/>
          <p:nvPr>
            <p:custDataLst>
              <p:custData r:id="rId3"/>
            </p:custDataLst>
          </p:nvPr>
        </p:nvSpPr>
        <p:spPr>
          <a:xfrm>
            <a:off x="6828817" y="1446268"/>
            <a:ext cx="2772383" cy="230832"/>
          </a:xfrm>
          <a:prstGeom prst="rect">
            <a:avLst/>
          </a:prstGeom>
          <a:noFill/>
        </p:spPr>
        <p:txBody>
          <a:bodyPr wrap="square" lIns="91440" tIns="18288" rIns="91440" bIns="27432" rtlCol="0" anchor="ctr" anchorCtr="0">
            <a:spAutoFit/>
          </a:bodyPr>
          <a:lstStyle/>
          <a:p>
            <a:pPr algn="ctr"/>
            <a:r>
              <a:rPr lang="en-US" sz="1200" b="1" dirty="0" smtClean="0">
                <a:solidFill>
                  <a:srgbClr val="000000"/>
                </a:solidFill>
                <a:latin typeface="Segoe UI" pitchFamily="34" charset="0"/>
                <a:ea typeface="Segoe UI" pitchFamily="34" charset="0"/>
                <a:cs typeface="Segoe UI" pitchFamily="34" charset="0"/>
              </a:rPr>
              <a:t>Enter new project</a:t>
            </a:r>
          </a:p>
        </p:txBody>
      </p:sp>
      <p:sp>
        <p:nvSpPr>
          <p:cNvPr id="38" name="Content"/>
          <p:cNvSpPr txBox="1"/>
          <p:nvPr>
            <p:custDataLst>
              <p:custData r:id="rId4"/>
            </p:custDataLst>
          </p:nvPr>
        </p:nvSpPr>
        <p:spPr>
          <a:xfrm>
            <a:off x="254000" y="8370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39" name="Content"/>
          <p:cNvSpPr txBox="1"/>
          <p:nvPr>
            <p:custDataLst>
              <p:custData r:id="rId5"/>
            </p:custDataLst>
          </p:nvPr>
        </p:nvSpPr>
        <p:spPr>
          <a:xfrm>
            <a:off x="5209222" y="1861077"/>
            <a:ext cx="1235338" cy="230832"/>
          </a:xfrm>
          <a:prstGeom prst="rect">
            <a:avLst/>
          </a:prstGeom>
          <a:noFill/>
        </p:spPr>
        <p:txBody>
          <a:bodyPr wrap="non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Project Name*</a:t>
            </a:r>
          </a:p>
        </p:txBody>
      </p:sp>
      <p:sp>
        <p:nvSpPr>
          <p:cNvPr id="40" name="Content"/>
          <p:cNvSpPr txBox="1"/>
          <p:nvPr>
            <p:custDataLst>
              <p:custData r:id="rId6"/>
            </p:custDataLst>
          </p:nvPr>
        </p:nvSpPr>
        <p:spPr>
          <a:xfrm>
            <a:off x="5262664" y="2304612"/>
            <a:ext cx="1675062" cy="230832"/>
          </a:xfrm>
          <a:prstGeom prst="rect">
            <a:avLst/>
          </a:prstGeom>
          <a:noFill/>
        </p:spPr>
        <p:txBody>
          <a:bodyPr wrap="squar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Project manager*</a:t>
            </a:r>
          </a:p>
        </p:txBody>
      </p:sp>
      <p:sp>
        <p:nvSpPr>
          <p:cNvPr id="41" name="Content"/>
          <p:cNvSpPr txBox="1"/>
          <p:nvPr>
            <p:custDataLst>
              <p:custData r:id="rId7"/>
            </p:custDataLst>
          </p:nvPr>
        </p:nvSpPr>
        <p:spPr>
          <a:xfrm>
            <a:off x="254000" y="14212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42" name="Rectangle 41"/>
          <p:cNvSpPr/>
          <p:nvPr/>
        </p:nvSpPr>
        <p:spPr>
          <a:xfrm>
            <a:off x="5269376" y="2613915"/>
            <a:ext cx="986167" cy="276999"/>
          </a:xfrm>
          <a:prstGeom prst="rect">
            <a:avLst/>
          </a:prstGeom>
        </p:spPr>
        <p:txBody>
          <a:bodyPr wrap="none">
            <a:spAutoFit/>
          </a:bodyPr>
          <a:lstStyle/>
          <a:p>
            <a:r>
              <a:rPr lang="en-US" sz="1200" b="1" dirty="0" smtClean="0">
                <a:solidFill>
                  <a:srgbClr val="000000"/>
                </a:solidFill>
                <a:latin typeface="Segoe UI" pitchFamily="34" charset="0"/>
                <a:cs typeface="Segoe UI" pitchFamily="34" charset="0"/>
              </a:rPr>
              <a:t>Start Date*</a:t>
            </a:r>
            <a:endParaRPr lang="en-US" sz="1200" b="1" dirty="0"/>
          </a:p>
        </p:txBody>
      </p:sp>
      <p:sp>
        <p:nvSpPr>
          <p:cNvPr id="43" name="Content"/>
          <p:cNvSpPr/>
          <p:nvPr>
            <p:custDataLst>
              <p:custData r:id="rId8"/>
            </p:custDataLst>
          </p:nvPr>
        </p:nvSpPr>
        <p:spPr>
          <a:xfrm>
            <a:off x="7019635" y="1810781"/>
            <a:ext cx="2270279" cy="315689"/>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latin typeface="Segoe UI" pitchFamily="34" charset="0"/>
                <a:cs typeface="Segoe UI" pitchFamily="34" charset="0"/>
              </a:rPr>
              <a:t>Solar systems analysis</a:t>
            </a:r>
            <a:endParaRPr lang="en-US" sz="1200" dirty="0">
              <a:solidFill>
                <a:srgbClr val="000000"/>
              </a:solidFill>
              <a:latin typeface="Segoe UI" pitchFamily="34" charset="0"/>
              <a:cs typeface="Segoe UI" pitchFamily="34" charset="0"/>
            </a:endParaRPr>
          </a:p>
        </p:txBody>
      </p:sp>
      <p:sp>
        <p:nvSpPr>
          <p:cNvPr id="44" name="Content"/>
          <p:cNvSpPr/>
          <p:nvPr>
            <p:custDataLst>
              <p:custData r:id="rId9"/>
            </p:custDataLst>
          </p:nvPr>
        </p:nvSpPr>
        <p:spPr>
          <a:xfrm>
            <a:off x="7019635" y="2245180"/>
            <a:ext cx="2270279" cy="36873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latin typeface="Segoe UI" pitchFamily="34" charset="0"/>
                <a:cs typeface="Segoe UI" pitchFamily="34" charset="0"/>
              </a:rPr>
              <a:t>Gary Hunt</a:t>
            </a:r>
            <a:endParaRPr lang="en-US" sz="1200" dirty="0">
              <a:latin typeface="Segoe UI" pitchFamily="34" charset="0"/>
              <a:cs typeface="Segoe UI" pitchFamily="34" charset="0"/>
            </a:endParaRPr>
          </a:p>
        </p:txBody>
      </p:sp>
      <p:sp>
        <p:nvSpPr>
          <p:cNvPr id="45" name="Content"/>
          <p:cNvSpPr txBox="1"/>
          <p:nvPr>
            <p:custDataLst>
              <p:custData r:id="rId10"/>
            </p:custDataLst>
          </p:nvPr>
        </p:nvSpPr>
        <p:spPr>
          <a:xfrm>
            <a:off x="5252937" y="3583164"/>
            <a:ext cx="1412166" cy="230832"/>
          </a:xfrm>
          <a:prstGeom prst="rect">
            <a:avLst/>
          </a:prstGeom>
          <a:noFill/>
        </p:spPr>
        <p:txBody>
          <a:bodyPr wrap="square" lIns="91440" tIns="18288" rIns="91440" bIns="27432" rtlCol="0" anchor="ctr" anchorCtr="0">
            <a:spAutoFit/>
          </a:bodyPr>
          <a:lstStyle/>
          <a:p>
            <a:r>
              <a:rPr lang="en-US" sz="1200" b="1" dirty="0" smtClean="0">
                <a:solidFill>
                  <a:srgbClr val="000000"/>
                </a:solidFill>
                <a:latin typeface="Segoe UI" pitchFamily="34" charset="0"/>
                <a:ea typeface="Segoe UI" pitchFamily="34" charset="0"/>
                <a:cs typeface="Segoe UI" pitchFamily="34" charset="0"/>
              </a:rPr>
              <a:t>End Date*</a:t>
            </a:r>
          </a:p>
        </p:txBody>
      </p:sp>
      <p:sp>
        <p:nvSpPr>
          <p:cNvPr id="47" name="Content"/>
          <p:cNvSpPr txBox="1"/>
          <p:nvPr>
            <p:custDataLst>
              <p:custData r:id="rId11"/>
            </p:custDataLst>
          </p:nvPr>
        </p:nvSpPr>
        <p:spPr>
          <a:xfrm>
            <a:off x="254000" y="46343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48" name="Content"/>
          <p:cNvSpPr txBox="1"/>
          <p:nvPr>
            <p:custDataLst>
              <p:custData r:id="rId12"/>
            </p:custDataLst>
          </p:nvPr>
        </p:nvSpPr>
        <p:spPr>
          <a:xfrm>
            <a:off x="254000" y="4926484"/>
            <a:ext cx="184731" cy="230832"/>
          </a:xfrm>
          <a:prstGeom prst="rect">
            <a:avLst/>
          </a:prstGeom>
          <a:noFill/>
        </p:spPr>
        <p:txBody>
          <a:bodyPr wrap="none" lIns="91440" tIns="18288" rIns="91440" bIns="27432" rtlCol="0" anchor="ctr" anchorCtr="0">
            <a:spAutoFit/>
          </a:bodyPr>
          <a:lstStyle/>
          <a:p>
            <a:endParaRPr lang="en-US" sz="1200" dirty="0" smtClean="0">
              <a:solidFill>
                <a:srgbClr val="000000"/>
              </a:solidFill>
              <a:latin typeface="Segoe UI" pitchFamily="34" charset="0"/>
              <a:ea typeface="Segoe UI" pitchFamily="34" charset="0"/>
              <a:cs typeface="Segoe UI" pitchFamily="34" charset="0"/>
            </a:endParaRPr>
          </a:p>
        </p:txBody>
      </p:sp>
      <p:sp>
        <p:nvSpPr>
          <p:cNvPr id="50" name="Content"/>
          <p:cNvSpPr/>
          <p:nvPr>
            <p:custDataLst>
              <p:custData r:id="rId13"/>
            </p:custDataLst>
          </p:nvPr>
        </p:nvSpPr>
        <p:spPr>
          <a:xfrm>
            <a:off x="7617732" y="5775465"/>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Submit</a:t>
            </a:r>
            <a:endParaRPr lang="en-US" sz="1200" dirty="0">
              <a:solidFill>
                <a:srgbClr val="000000"/>
              </a:solidFill>
              <a:latin typeface="Segoe UI" pitchFamily="34" charset="0"/>
              <a:cs typeface="Segoe UI" pitchFamily="34" charset="0"/>
            </a:endParaRPr>
          </a:p>
        </p:txBody>
      </p:sp>
      <p:grpSp>
        <p:nvGrpSpPr>
          <p:cNvPr id="51" name="DatePicker"/>
          <p:cNvGrpSpPr/>
          <p:nvPr>
            <p:custDataLst>
              <p:custData r:id="rId14"/>
            </p:custDataLst>
          </p:nvPr>
        </p:nvGrpSpPr>
        <p:grpSpPr>
          <a:xfrm>
            <a:off x="254000" y="254000"/>
            <a:ext cx="969302" cy="228600"/>
            <a:chOff x="3790801" y="3347719"/>
            <a:chExt cx="969299" cy="228600"/>
          </a:xfrm>
        </p:grpSpPr>
        <p:sp>
          <p:nvSpPr>
            <p:cNvPr id="52" name="Content"/>
            <p:cNvSpPr/>
            <p:nvPr/>
          </p:nvSpPr>
          <p:spPr>
            <a:xfrm>
              <a:off x="3790801" y="3347719"/>
              <a:ext cx="698655"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0" rIns="0" bIns="0" rtlCol="0" anchor="ctr"/>
            <a:lstStyle/>
            <a:p>
              <a:r>
                <a:rPr lang="en-US" sz="1200" dirty="0" smtClean="0">
                  <a:solidFill>
                    <a:srgbClr val="000000"/>
                  </a:solidFill>
                  <a:latin typeface="Segoe UI" pitchFamily="34" charset="0"/>
                  <a:cs typeface="Segoe UI" pitchFamily="34" charset="0"/>
                </a:rPr>
                <a:t>   /   /    </a:t>
              </a:r>
              <a:endParaRPr lang="en-US" sz="1200" dirty="0">
                <a:solidFill>
                  <a:srgbClr val="000000"/>
                </a:solidFill>
                <a:latin typeface="Segoe UI" pitchFamily="34" charset="0"/>
                <a:cs typeface="Segoe UI" pitchFamily="34" charset="0"/>
              </a:endParaRPr>
            </a:p>
          </p:txBody>
        </p:sp>
        <p:pic>
          <p:nvPicPr>
            <p:cNvPr id="53" name="Icon" descr="C:\Users\t-dantay\Documents\First24\calendar1.pn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4535017" y="3347719"/>
              <a:ext cx="225083" cy="228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DatePicker"/>
          <p:cNvGrpSpPr/>
          <p:nvPr>
            <p:custDataLst>
              <p:custData r:id="rId15"/>
            </p:custDataLst>
          </p:nvPr>
        </p:nvGrpSpPr>
        <p:grpSpPr>
          <a:xfrm>
            <a:off x="7645678" y="2888509"/>
            <a:ext cx="1513209" cy="325225"/>
            <a:chOff x="4185689" y="2338397"/>
            <a:chExt cx="729270" cy="262981"/>
          </a:xfrm>
        </p:grpSpPr>
        <p:sp>
          <p:nvSpPr>
            <p:cNvPr id="55" name="Content"/>
            <p:cNvSpPr/>
            <p:nvPr/>
          </p:nvSpPr>
          <p:spPr>
            <a:xfrm>
              <a:off x="4185689" y="2338397"/>
              <a:ext cx="698655" cy="250449"/>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0" rIns="0" bIns="0" rtlCol="0" anchor="ctr"/>
            <a:lstStyle/>
            <a:p>
              <a:r>
                <a:rPr lang="en-US" sz="1200" dirty="0" smtClean="0">
                  <a:solidFill>
                    <a:srgbClr val="000000"/>
                  </a:solidFill>
                  <a:latin typeface="Segoe UI" pitchFamily="34" charset="0"/>
                  <a:cs typeface="Segoe UI" pitchFamily="34" charset="0"/>
                </a:rPr>
                <a:t> 11  / 29  / 18   </a:t>
              </a:r>
              <a:endParaRPr lang="en-US" sz="1200" dirty="0">
                <a:solidFill>
                  <a:srgbClr val="000000"/>
                </a:solidFill>
                <a:latin typeface="Segoe UI" pitchFamily="34" charset="0"/>
                <a:cs typeface="Segoe UI" pitchFamily="34" charset="0"/>
              </a:endParaRPr>
            </a:p>
          </p:txBody>
        </p:sp>
        <p:pic>
          <p:nvPicPr>
            <p:cNvPr id="56" name="Icon" descr="C:\Users\t-dantay\Documents\First24\calendar1.pn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4689876" y="2372778"/>
              <a:ext cx="225083" cy="228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7" name="DatePicker"/>
          <p:cNvGrpSpPr/>
          <p:nvPr>
            <p:custDataLst>
              <p:custData r:id="rId16"/>
            </p:custDataLst>
          </p:nvPr>
        </p:nvGrpSpPr>
        <p:grpSpPr>
          <a:xfrm>
            <a:off x="7645678" y="3498192"/>
            <a:ext cx="1449684" cy="371903"/>
            <a:chOff x="4185689" y="3346366"/>
            <a:chExt cx="698655" cy="229953"/>
          </a:xfrm>
        </p:grpSpPr>
        <p:sp>
          <p:nvSpPr>
            <p:cNvPr id="58" name="Content"/>
            <p:cNvSpPr/>
            <p:nvPr/>
          </p:nvSpPr>
          <p:spPr>
            <a:xfrm>
              <a:off x="4185689" y="3347719"/>
              <a:ext cx="698655"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0" rIns="0" bIns="0" rtlCol="0" anchor="ctr"/>
            <a:lstStyle/>
            <a:p>
              <a:r>
                <a:rPr lang="en-US" sz="1200" dirty="0" smtClean="0">
                  <a:solidFill>
                    <a:srgbClr val="000000"/>
                  </a:solidFill>
                  <a:latin typeface="Segoe UI" pitchFamily="34" charset="0"/>
                  <a:cs typeface="Segoe UI" pitchFamily="34" charset="0"/>
                </a:rPr>
                <a:t> 11  / 29  / 18   </a:t>
              </a:r>
              <a:endParaRPr lang="en-US" sz="1200" dirty="0">
                <a:solidFill>
                  <a:srgbClr val="000000"/>
                </a:solidFill>
                <a:latin typeface="Segoe UI" pitchFamily="34" charset="0"/>
                <a:cs typeface="Segoe UI" pitchFamily="34" charset="0"/>
              </a:endParaRPr>
            </a:p>
          </p:txBody>
        </p:sp>
        <p:pic>
          <p:nvPicPr>
            <p:cNvPr id="59" name="Icon" descr="C:\Users\t-dantay\Documents\First24\calendar1.pn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4644539" y="3346366"/>
              <a:ext cx="225083" cy="2286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06149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00.xml.rels><?xml version="1.0" encoding="UTF-8" standalone="yes"?>
<Relationships xmlns="http://schemas.openxmlformats.org/package/2006/relationships"><Relationship Id="rId1" Type="http://schemas.openxmlformats.org/officeDocument/2006/relationships/customXmlProps" Target="itemProps100.xml"/></Relationships>
</file>

<file path=customXml/_rels/item101.xml.rels><?xml version="1.0" encoding="UTF-8" standalone="yes"?>
<Relationships xmlns="http://schemas.openxmlformats.org/package/2006/relationships"><Relationship Id="rId1" Type="http://schemas.openxmlformats.org/officeDocument/2006/relationships/customXmlProps" Target="itemProps101.xml"/></Relationships>
</file>

<file path=customXml/_rels/item102.xml.rels><?xml version="1.0" encoding="UTF-8" standalone="yes"?>
<Relationships xmlns="http://schemas.openxmlformats.org/package/2006/relationships"><Relationship Id="rId1" Type="http://schemas.openxmlformats.org/officeDocument/2006/relationships/customXmlProps" Target="itemProps102.xml"/></Relationships>
</file>

<file path=customXml/_rels/item103.xml.rels><?xml version="1.0" encoding="UTF-8" standalone="yes"?>
<Relationships xmlns="http://schemas.openxmlformats.org/package/2006/relationships"><Relationship Id="rId1" Type="http://schemas.openxmlformats.org/officeDocument/2006/relationships/customXmlProps" Target="itemProps103.xml"/></Relationships>
</file>

<file path=customXml/_rels/item104.xml.rels><?xml version="1.0" encoding="UTF-8" standalone="yes"?>
<Relationships xmlns="http://schemas.openxmlformats.org/package/2006/relationships"><Relationship Id="rId1" Type="http://schemas.openxmlformats.org/officeDocument/2006/relationships/customXmlProps" Target="itemProps104.xml"/></Relationships>
</file>

<file path=customXml/_rels/item105.xml.rels><?xml version="1.0" encoding="UTF-8" standalone="yes"?>
<Relationships xmlns="http://schemas.openxmlformats.org/package/2006/relationships"><Relationship Id="rId1" Type="http://schemas.openxmlformats.org/officeDocument/2006/relationships/customXmlProps" Target="itemProps105.xml"/></Relationships>
</file>

<file path=customXml/_rels/item106.xml.rels><?xml version="1.0" encoding="UTF-8" standalone="yes"?>
<Relationships xmlns="http://schemas.openxmlformats.org/package/2006/relationships"><Relationship Id="rId1" Type="http://schemas.openxmlformats.org/officeDocument/2006/relationships/customXmlProps" Target="itemProps106.xml"/></Relationships>
</file>

<file path=customXml/_rels/item107.xml.rels><?xml version="1.0" encoding="UTF-8" standalone="yes"?>
<Relationships xmlns="http://schemas.openxmlformats.org/package/2006/relationships"><Relationship Id="rId1" Type="http://schemas.openxmlformats.org/officeDocument/2006/relationships/customXmlProps" Target="itemProps107.xml"/></Relationships>
</file>

<file path=customXml/_rels/item108.xml.rels><?xml version="1.0" encoding="UTF-8" standalone="yes"?>
<Relationships xmlns="http://schemas.openxmlformats.org/package/2006/relationships"><Relationship Id="rId1" Type="http://schemas.openxmlformats.org/officeDocument/2006/relationships/customXmlProps" Target="itemProps108.xml"/></Relationships>
</file>

<file path=customXml/_rels/item109.xml.rels><?xml version="1.0" encoding="UTF-8" standalone="yes"?>
<Relationships xmlns="http://schemas.openxmlformats.org/package/2006/relationships"><Relationship Id="rId1" Type="http://schemas.openxmlformats.org/officeDocument/2006/relationships/customXmlProps" Target="itemProps109.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10.xml.rels><?xml version="1.0" encoding="UTF-8" standalone="yes"?>
<Relationships xmlns="http://schemas.openxmlformats.org/package/2006/relationships"><Relationship Id="rId1" Type="http://schemas.openxmlformats.org/officeDocument/2006/relationships/customXmlProps" Target="itemProps110.xml"/></Relationships>
</file>

<file path=customXml/_rels/item111.xml.rels><?xml version="1.0" encoding="UTF-8" standalone="yes"?>
<Relationships xmlns="http://schemas.openxmlformats.org/package/2006/relationships"><Relationship Id="rId1" Type="http://schemas.openxmlformats.org/officeDocument/2006/relationships/customXmlProps" Target="itemProps111.xml"/></Relationships>
</file>

<file path=customXml/_rels/item112.xml.rels><?xml version="1.0" encoding="UTF-8" standalone="yes"?>
<Relationships xmlns="http://schemas.openxmlformats.org/package/2006/relationships"><Relationship Id="rId1" Type="http://schemas.openxmlformats.org/officeDocument/2006/relationships/customXmlProps" Target="itemProps112.xml"/></Relationships>
</file>

<file path=customXml/_rels/item113.xml.rels><?xml version="1.0" encoding="UTF-8" standalone="yes"?>
<Relationships xmlns="http://schemas.openxmlformats.org/package/2006/relationships"><Relationship Id="rId1" Type="http://schemas.openxmlformats.org/officeDocument/2006/relationships/customXmlProps" Target="itemProps113.xml"/></Relationships>
</file>

<file path=customXml/_rels/item114.xml.rels><?xml version="1.0" encoding="UTF-8" standalone="yes"?>
<Relationships xmlns="http://schemas.openxmlformats.org/package/2006/relationships"><Relationship Id="rId1" Type="http://schemas.openxmlformats.org/officeDocument/2006/relationships/customXmlProps" Target="itemProps114.xml"/></Relationships>
</file>

<file path=customXml/_rels/item115.xml.rels><?xml version="1.0" encoding="UTF-8" standalone="yes"?>
<Relationships xmlns="http://schemas.openxmlformats.org/package/2006/relationships"><Relationship Id="rId1" Type="http://schemas.openxmlformats.org/officeDocument/2006/relationships/customXmlProps" Target="itemProps115.xml"/></Relationships>
</file>

<file path=customXml/_rels/item116.xml.rels><?xml version="1.0" encoding="UTF-8" standalone="yes"?>
<Relationships xmlns="http://schemas.openxmlformats.org/package/2006/relationships"><Relationship Id="rId1" Type="http://schemas.openxmlformats.org/officeDocument/2006/relationships/customXmlProps" Target="itemProps116.xml"/></Relationships>
</file>

<file path=customXml/_rels/item117.xml.rels><?xml version="1.0" encoding="UTF-8" standalone="yes"?>
<Relationships xmlns="http://schemas.openxmlformats.org/package/2006/relationships"><Relationship Id="rId1" Type="http://schemas.openxmlformats.org/officeDocument/2006/relationships/customXmlProps" Target="itemProps117.xml"/></Relationships>
</file>

<file path=customXml/_rels/item118.xml.rels><?xml version="1.0" encoding="UTF-8" standalone="yes"?>
<Relationships xmlns="http://schemas.openxmlformats.org/package/2006/relationships"><Relationship Id="rId1" Type="http://schemas.openxmlformats.org/officeDocument/2006/relationships/customXmlProps" Target="itemProps118.xml"/></Relationships>
</file>

<file path=customXml/_rels/item119.xml.rels><?xml version="1.0" encoding="UTF-8" standalone="yes"?>
<Relationships xmlns="http://schemas.openxmlformats.org/package/2006/relationships"><Relationship Id="rId1" Type="http://schemas.openxmlformats.org/officeDocument/2006/relationships/customXmlProps" Target="itemProps119.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20.xml.rels><?xml version="1.0" encoding="UTF-8" standalone="yes"?>
<Relationships xmlns="http://schemas.openxmlformats.org/package/2006/relationships"><Relationship Id="rId1" Type="http://schemas.openxmlformats.org/officeDocument/2006/relationships/customXmlProps" Target="itemProps120.xml"/></Relationships>
</file>

<file path=customXml/_rels/item121.xml.rels><?xml version="1.0" encoding="UTF-8" standalone="yes"?>
<Relationships xmlns="http://schemas.openxmlformats.org/package/2006/relationships"><Relationship Id="rId1" Type="http://schemas.openxmlformats.org/officeDocument/2006/relationships/customXmlProps" Target="itemProps121.xml"/></Relationships>
</file>

<file path=customXml/_rels/item122.xml.rels><?xml version="1.0" encoding="UTF-8" standalone="yes"?>
<Relationships xmlns="http://schemas.openxmlformats.org/package/2006/relationships"><Relationship Id="rId1" Type="http://schemas.openxmlformats.org/officeDocument/2006/relationships/customXmlProps" Target="itemProps122.xml"/></Relationships>
</file>

<file path=customXml/_rels/item123.xml.rels><?xml version="1.0" encoding="UTF-8" standalone="yes"?>
<Relationships xmlns="http://schemas.openxmlformats.org/package/2006/relationships"><Relationship Id="rId1" Type="http://schemas.openxmlformats.org/officeDocument/2006/relationships/customXmlProps" Target="itemProps123.xml"/></Relationships>
</file>

<file path=customXml/_rels/item124.xml.rels><?xml version="1.0" encoding="UTF-8" standalone="yes"?>
<Relationships xmlns="http://schemas.openxmlformats.org/package/2006/relationships"><Relationship Id="rId1" Type="http://schemas.openxmlformats.org/officeDocument/2006/relationships/customXmlProps" Target="itemProps124.xml"/></Relationships>
</file>

<file path=customXml/_rels/item125.xml.rels><?xml version="1.0" encoding="UTF-8" standalone="yes"?>
<Relationships xmlns="http://schemas.openxmlformats.org/package/2006/relationships"><Relationship Id="rId1" Type="http://schemas.openxmlformats.org/officeDocument/2006/relationships/customXmlProps" Target="itemProps125.xml"/></Relationships>
</file>

<file path=customXml/_rels/item126.xml.rels><?xml version="1.0" encoding="UTF-8" standalone="yes"?>
<Relationships xmlns="http://schemas.openxmlformats.org/package/2006/relationships"><Relationship Id="rId1" Type="http://schemas.openxmlformats.org/officeDocument/2006/relationships/customXmlProps" Target="itemProps126.xml"/></Relationships>
</file>

<file path=customXml/_rels/item127.xml.rels><?xml version="1.0" encoding="UTF-8" standalone="yes"?>
<Relationships xmlns="http://schemas.openxmlformats.org/package/2006/relationships"><Relationship Id="rId1" Type="http://schemas.openxmlformats.org/officeDocument/2006/relationships/customXmlProps" Target="itemProps127.xml"/></Relationships>
</file>

<file path=customXml/_rels/item128.xml.rels><?xml version="1.0" encoding="UTF-8" standalone="yes"?>
<Relationships xmlns="http://schemas.openxmlformats.org/package/2006/relationships"><Relationship Id="rId1" Type="http://schemas.openxmlformats.org/officeDocument/2006/relationships/customXmlProps" Target="itemProps128.xml"/></Relationships>
</file>

<file path=customXml/_rels/item129.xml.rels><?xml version="1.0" encoding="UTF-8" standalone="yes"?>
<Relationships xmlns="http://schemas.openxmlformats.org/package/2006/relationships"><Relationship Id="rId1" Type="http://schemas.openxmlformats.org/officeDocument/2006/relationships/customXmlProps" Target="itemProps129.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30.xml.rels><?xml version="1.0" encoding="UTF-8" standalone="yes"?>
<Relationships xmlns="http://schemas.openxmlformats.org/package/2006/relationships"><Relationship Id="rId1" Type="http://schemas.openxmlformats.org/officeDocument/2006/relationships/customXmlProps" Target="itemProps130.xml"/></Relationships>
</file>

<file path=customXml/_rels/item131.xml.rels><?xml version="1.0" encoding="UTF-8" standalone="yes"?>
<Relationships xmlns="http://schemas.openxmlformats.org/package/2006/relationships"><Relationship Id="rId1" Type="http://schemas.openxmlformats.org/officeDocument/2006/relationships/customXmlProps" Target="itemProps131.xml"/></Relationships>
</file>

<file path=customXml/_rels/item132.xml.rels><?xml version="1.0" encoding="UTF-8" standalone="yes"?>
<Relationships xmlns="http://schemas.openxmlformats.org/package/2006/relationships"><Relationship Id="rId1" Type="http://schemas.openxmlformats.org/officeDocument/2006/relationships/customXmlProps" Target="itemProps132.xml"/></Relationships>
</file>

<file path=customXml/_rels/item133.xml.rels><?xml version="1.0" encoding="UTF-8" standalone="yes"?>
<Relationships xmlns="http://schemas.openxmlformats.org/package/2006/relationships"><Relationship Id="rId1" Type="http://schemas.openxmlformats.org/officeDocument/2006/relationships/customXmlProps" Target="itemProps133.xml"/></Relationships>
</file>

<file path=customXml/_rels/item134.xml.rels><?xml version="1.0" encoding="UTF-8" standalone="yes"?>
<Relationships xmlns="http://schemas.openxmlformats.org/package/2006/relationships"><Relationship Id="rId1" Type="http://schemas.openxmlformats.org/officeDocument/2006/relationships/customXmlProps" Target="itemProps134.xml"/></Relationships>
</file>

<file path=customXml/_rels/item135.xml.rels><?xml version="1.0" encoding="UTF-8" standalone="yes"?>
<Relationships xmlns="http://schemas.openxmlformats.org/package/2006/relationships"><Relationship Id="rId1" Type="http://schemas.openxmlformats.org/officeDocument/2006/relationships/customXmlProps" Target="itemProps135.xml"/></Relationships>
</file>

<file path=customXml/_rels/item136.xml.rels><?xml version="1.0" encoding="UTF-8" standalone="yes"?>
<Relationships xmlns="http://schemas.openxmlformats.org/package/2006/relationships"><Relationship Id="rId1" Type="http://schemas.openxmlformats.org/officeDocument/2006/relationships/customXmlProps" Target="itemProps136.xml"/></Relationships>
</file>

<file path=customXml/_rels/item137.xml.rels><?xml version="1.0" encoding="UTF-8" standalone="yes"?>
<Relationships xmlns="http://schemas.openxmlformats.org/package/2006/relationships"><Relationship Id="rId1" Type="http://schemas.openxmlformats.org/officeDocument/2006/relationships/customXmlProps" Target="itemProps137.xml"/></Relationships>
</file>

<file path=customXml/_rels/item138.xml.rels><?xml version="1.0" encoding="UTF-8" standalone="yes"?>
<Relationships xmlns="http://schemas.openxmlformats.org/package/2006/relationships"><Relationship Id="rId1" Type="http://schemas.openxmlformats.org/officeDocument/2006/relationships/customXmlProps" Target="itemProps138.xml"/></Relationships>
</file>

<file path=customXml/_rels/item139.xml.rels><?xml version="1.0" encoding="UTF-8" standalone="yes"?>
<Relationships xmlns="http://schemas.openxmlformats.org/package/2006/relationships"><Relationship Id="rId1" Type="http://schemas.openxmlformats.org/officeDocument/2006/relationships/customXmlProps" Target="itemProps139.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40.xml.rels><?xml version="1.0" encoding="UTF-8" standalone="yes"?>
<Relationships xmlns="http://schemas.openxmlformats.org/package/2006/relationships"><Relationship Id="rId1" Type="http://schemas.openxmlformats.org/officeDocument/2006/relationships/customXmlProps" Target="itemProps140.xml"/></Relationships>
</file>

<file path=customXml/_rels/item141.xml.rels><?xml version="1.0" encoding="UTF-8" standalone="yes"?>
<Relationships xmlns="http://schemas.openxmlformats.org/package/2006/relationships"><Relationship Id="rId1" Type="http://schemas.openxmlformats.org/officeDocument/2006/relationships/customXmlProps" Target="itemProps141.xml"/></Relationships>
</file>

<file path=customXml/_rels/item142.xml.rels><?xml version="1.0" encoding="UTF-8" standalone="yes"?>
<Relationships xmlns="http://schemas.openxmlformats.org/package/2006/relationships"><Relationship Id="rId1" Type="http://schemas.openxmlformats.org/officeDocument/2006/relationships/customXmlProps" Target="itemProps142.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92.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3.xml.rels><?xml version="1.0" encoding="UTF-8" standalone="yes"?>
<Relationships xmlns="http://schemas.openxmlformats.org/package/2006/relationships"><Relationship Id="rId1" Type="http://schemas.openxmlformats.org/officeDocument/2006/relationships/customXmlProps" Target="itemProps93.xml"/></Relationships>
</file>

<file path=customXml/_rels/item94.xml.rels><?xml version="1.0" encoding="UTF-8" standalone="yes"?>
<Relationships xmlns="http://schemas.openxmlformats.org/package/2006/relationships"><Relationship Id="rId1" Type="http://schemas.openxmlformats.org/officeDocument/2006/relationships/customXmlProps" Target="itemProps94.xml"/></Relationships>
</file>

<file path=customXml/_rels/item95.xml.rels><?xml version="1.0" encoding="UTF-8" standalone="yes"?>
<Relationships xmlns="http://schemas.openxmlformats.org/package/2006/relationships"><Relationship Id="rId1" Type="http://schemas.openxmlformats.org/officeDocument/2006/relationships/customXmlProps" Target="itemProps95.xml"/></Relationships>
</file>

<file path=customXml/_rels/item96.xml.rels><?xml version="1.0" encoding="UTF-8" standalone="yes"?>
<Relationships xmlns="http://schemas.openxmlformats.org/package/2006/relationships"><Relationship Id="rId1" Type="http://schemas.openxmlformats.org/officeDocument/2006/relationships/customXmlProps" Target="itemProps96.xml"/></Relationships>
</file>

<file path=customXml/_rels/item97.xml.rels><?xml version="1.0" encoding="UTF-8" standalone="yes"?>
<Relationships xmlns="http://schemas.openxmlformats.org/package/2006/relationships"><Relationship Id="rId1" Type="http://schemas.openxmlformats.org/officeDocument/2006/relationships/customXmlProps" Target="itemProps97.xml"/></Relationships>
</file>

<file path=customXml/_rels/item98.xml.rels><?xml version="1.0" encoding="UTF-8" standalone="yes"?>
<Relationships xmlns="http://schemas.openxmlformats.org/package/2006/relationships"><Relationship Id="rId1" Type="http://schemas.openxmlformats.org/officeDocument/2006/relationships/customXmlProps" Target="itemProps98.xml"/></Relationships>
</file>

<file path=customXml/_rels/item99.xml.rels><?xml version="1.0" encoding="UTF-8" standalone="yes"?>
<Relationships xmlns="http://schemas.openxmlformats.org/package/2006/relationships"><Relationship Id="rId1" Type="http://schemas.openxmlformats.org/officeDocument/2006/relationships/customXmlProps" Target="itemProps99.xml"/></Relationships>
</file>

<file path=customXml/item1.xml><?xml version="1.0" encoding="utf-8"?>
<Control xmlns="http://schemas.microsoft.com/VisualStudio/2011/storyboarding/control">
  <Id Name="System.Storyboarding.Common.TextArea" Revision="1" Stencil="System.Storyboarding.Common" StencilVersion="0.1"/>
</Control>
</file>

<file path=customXml/item10.xml><?xml version="1.0" encoding="utf-8"?>
<Control xmlns="http://schemas.microsoft.com/VisualStudio/2011/storyboarding/control">
  <Id Name="System.Storyboarding.Common.DatePicker" Revision="1" Stencil="System.Storyboarding.Common" StencilVersion="0.1"/>
</Control>
</file>

<file path=customXml/item100.xml><?xml version="1.0" encoding="utf-8"?>
<Control xmlns="http://schemas.microsoft.com/VisualStudio/2011/storyboarding/control">
  <Id Name="System.Storyboarding.Backgrounds.WebBrowser" Revision="1" Stencil="System.Storyboarding.Backgrounds" StencilVersion="0.1"/>
</Control>
</file>

<file path=customXml/item101.xml><?xml version="1.0" encoding="utf-8"?>
<Control xmlns="http://schemas.microsoft.com/VisualStudio/2011/storyboarding/control">
  <Id Name="System.Storyboarding.Common.Text" Revision="1" Stencil="System.Storyboarding.Common" StencilVersion="0.1"/>
</Control>
</file>

<file path=customXml/item102.xml><?xml version="1.0" encoding="utf-8"?>
<Control xmlns="http://schemas.microsoft.com/VisualStudio/2011/storyboarding/control">
  <Id Name="System.Storyboarding.Common.TextInput" Revision="1" Stencil="System.Storyboarding.Common" StencilVersion="0.1"/>
</Control>
</file>

<file path=customXml/item103.xml><?xml version="1.0" encoding="utf-8"?>
<Control xmlns="http://schemas.microsoft.com/VisualStudio/2011/storyboarding/control">
  <Id Name="System.Storyboarding.Common.Text" Revision="1" Stencil="System.Storyboarding.Common" StencilVersion="0.1"/>
</Control>
</file>

<file path=customXml/item104.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105.xml><?xml version="1.0" encoding="utf-8"?>
<Control xmlns="http://schemas.microsoft.com/VisualStudio/2011/storyboarding/control">
  <Id Name="System.Storyboarding.WindowsDesktop.MenuBar" Revision="1" Stencil="System.Storyboarding.WindowsDesktop" StencilVersion="0.1"/>
</Control>
</file>

<file path=customXml/item106.xml><?xml version="1.0" encoding="utf-8"?>
<Control xmlns="http://schemas.microsoft.com/VisualStudio/2011/storyboarding/control">
  <Id Name="System.Storyboarding.Common.Text" Revision="1" Stencil="System.Storyboarding.Common" StencilVersion="0.1"/>
</Control>
</file>

<file path=customXml/item107.xml><?xml version="1.0" encoding="utf-8"?>
<Control xmlns="http://schemas.microsoft.com/VisualStudio/2011/storyboarding/control">
  <Id Name="System.Storyboarding.Common.TextInput" Revision="1" Stencil="System.Storyboarding.Common" StencilVersion="0.1"/>
</Control>
</file>

<file path=customXml/item108.xml><?xml version="1.0" encoding="utf-8"?>
<Control xmlns="http://schemas.microsoft.com/VisualStudio/2011/storyboarding/control">
  <Id Name="System.Storyboarding.Common.Text" Revision="1" Stencil="System.Storyboarding.Common" StencilVersion="0.1"/>
</Control>
</file>

<file path=customXml/item109.xml><?xml version="1.0" encoding="utf-8"?>
<Control xmlns="http://schemas.microsoft.com/VisualStudio/2011/storyboarding/control">
  <Id Name="System.Storyboarding.Common.Text" Revision="1" Stencil="System.Storyboarding.Common" StencilVersion="0.1"/>
</Control>
</file>

<file path=customXml/item11.xml><?xml version="1.0" encoding="utf-8"?>
<Control xmlns="http://schemas.microsoft.com/VisualStudio/2011/storyboarding/control">
  <Id Name="System.Storyboarding.Common.Text" Revision="1" Stencil="System.Storyboarding.Common" StencilVersion="0.1"/>
</Control>
</file>

<file path=customXml/item110.xml><?xml version="1.0" encoding="utf-8"?>
<Control xmlns="http://schemas.microsoft.com/VisualStudio/2011/storyboarding/control">
  <Id Name="System.Storyboarding.Common.TextInput" Revision="1" Stencil="System.Storyboarding.Common" StencilVersion="0.1"/>
</Control>
</file>

<file path=customXml/item111.xml><?xml version="1.0" encoding="utf-8"?>
<Control xmlns="http://schemas.microsoft.com/VisualStudio/2011/storyboarding/control">
  <Id Name="System.Storyboarding.Common.DropdownBox" Revision="1" Stencil="System.Storyboarding.Common" StencilVersion="0.1"/>
</Control>
</file>

<file path=customXml/item112.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113.xml><?xml version="1.0" encoding="utf-8"?>
<Control xmlns="http://schemas.microsoft.com/VisualStudio/2011/storyboarding/control">
  <Id Name="System.Storyboarding.Common.Text" Revision="1" Stencil="System.Storyboarding.Common" StencilVersion="0.1"/>
</Control>
</file>

<file path=customXml/item114.xml><?xml version="1.0" encoding="utf-8"?>
<Control xmlns="http://schemas.microsoft.com/VisualStudio/2011/storyboarding/control">
  <Id Name="System.Storyboarding.Common.DropdownBox" Revision="1" Stencil="System.Storyboarding.Common" StencilVersion="0.1"/>
</Control>
</file>

<file path=customXml/item115.xml><?xml version="1.0" encoding="utf-8"?>
<Control xmlns="http://schemas.microsoft.com/VisualStudio/2011/storyboarding/control">
  <Id Name="System.Storyboarding.Common.Text" Revision="1" Stencil="System.Storyboarding.Common" StencilVersion="0.1"/>
</Control>
</file>

<file path=customXml/item116.xml><?xml version="1.0" encoding="utf-8"?>
<Control xmlns="http://schemas.microsoft.com/VisualStudio/2011/storyboarding/control">
  <Id Name="System.Storyboarding.Common.TextInput" Revision="1" Stencil="System.Storyboarding.Common" StencilVersion="0.1"/>
</Control>
</file>

<file path=customXml/item117.xml><?xml version="1.0" encoding="utf-8"?>
<Control xmlns="http://schemas.microsoft.com/VisualStudio/2011/storyboarding/control">
  <Id Name="System.Storyboarding.Common.Text" Revision="1" Stencil="System.Storyboarding.Common" StencilVersion="0.1"/>
</Control>
</file>

<file path=customXml/item118.xml><?xml version="1.0" encoding="utf-8"?>
<Control xmlns="http://schemas.microsoft.com/VisualStudio/2011/storyboarding/control">
  <Id Name="System.Storyboarding.Common.TextInput" Revision="1" Stencil="System.Storyboarding.Common" StencilVersion="0.1"/>
</Control>
</file>

<file path=customXml/item119.xml><?xml version="1.0" encoding="utf-8"?>
<Control xmlns="http://schemas.microsoft.com/VisualStudio/2011/storyboarding/control">
  <Id Name="System.Storyboarding.Common.TextInput" Revision="1" Stencil="System.Storyboarding.Common" StencilVersion="0.1"/>
</Control>
</file>

<file path=customXml/item12.xml><?xml version="1.0" encoding="utf-8"?>
<Control xmlns="http://schemas.microsoft.com/VisualStudio/2011/storyboarding/control">
  <Id Name="System.Storyboarding.Backgrounds.WebBrowser" Revision="1" Stencil="System.Storyboarding.Backgrounds" StencilVersion="0.1"/>
</Control>
</file>

<file path=customXml/item120.xml><?xml version="1.0" encoding="utf-8"?>
<Control xmlns="http://schemas.microsoft.com/VisualStudio/2011/storyboarding/control">
  <Id Name="System.Storyboarding.Common.TextInput" Revision="1" Stencil="System.Storyboarding.Common" StencilVersion="0.1"/>
</Control>
</file>

<file path=customXml/item121.xml><?xml version="1.0" encoding="utf-8"?>
<Control xmlns="http://schemas.microsoft.com/VisualStudio/2011/storyboarding/control">
  <Id Name="System.Storyboarding.Common.Text" Revision="1" Stencil="System.Storyboarding.Common" StencilVersion="0.1"/>
</Control>
</file>

<file path=customXml/item122.xml><?xml version="1.0" encoding="utf-8"?>
<Control xmlns="http://schemas.microsoft.com/VisualStudio/2011/storyboarding/control">
  <Id Name="System.Storyboarding.Common.Text" Revision="1" Stencil="System.Storyboarding.Common" StencilVersion="0.1"/>
</Control>
</file>

<file path=customXml/item123.xml><?xml version="1.0" encoding="utf-8"?>
<Control xmlns="http://schemas.microsoft.com/VisualStudio/2011/storyboarding/control">
  <Id Name="System.Storyboarding.Common.Button" Revision="1" Stencil="System.Storyboarding.Common" StencilVersion="0.1"/>
</Control>
</file>

<file path=customXml/item124.xml><?xml version="1.0" encoding="utf-8"?>
<Control xmlns="http://schemas.microsoft.com/VisualStudio/2011/storyboarding/control">
  <Id Name="System.Storyboarding.Common.Text" Revision="1" Stencil="System.Storyboarding.Common" StencilVersion="0.1"/>
</Control>
</file>

<file path=customXml/item125.xml><?xml version="1.0" encoding="utf-8"?>
<Control xmlns="http://schemas.microsoft.com/VisualStudio/2011/storyboarding/control">
  <Id Name="System.Storyboarding.Backgrounds.WebBrowser" Revision="1" Stencil="System.Storyboarding.Backgrounds" StencilVersion="0.1"/>
</Control>
</file>

<file path=customXml/item126.xml><?xml version="1.0" encoding="utf-8"?>
<Control xmlns="http://schemas.microsoft.com/VisualStudio/2011/storyboarding/control">
  <Id Name="System.Storyboarding.Common.Text" Revision="1" Stencil="System.Storyboarding.Common" StencilVersion="0.1"/>
</Control>
</file>

<file path=customXml/item127.xml><?xml version="1.0" encoding="utf-8"?>
<Control xmlns="http://schemas.microsoft.com/VisualStudio/2011/storyboarding/control">
  <Id Name="System.Storyboarding.WindowsApps.WindowsAppsListBox" Revision="1" Stencil="System.Storyboarding.WindowsApps" StencilVersion="0.1"/>
</Control>
</file>

<file path=customXml/item128.xml><?xml version="1.0" encoding="utf-8"?>
<Control xmlns="http://schemas.microsoft.com/VisualStudio/2011/storyboarding/control">
  <Id Name="System.Storyboarding.Common.DropdownBox" Revision="1" Stencil="System.Storyboarding.Common" StencilVersion="0.1"/>
</Control>
</file>

<file path=customXml/item129.xml><?xml version="1.0" encoding="utf-8"?>
<Control xmlns="http://schemas.microsoft.com/VisualStudio/2011/storyboarding/control">
  <Id Name="System.Storyboarding.Common.Button" Revision="1" Stencil="System.Storyboarding.Common" StencilVersion="0.1"/>
</Control>
</file>

<file path=customXml/item13.xml><?xml version="1.0" encoding="utf-8"?>
<Control xmlns="http://schemas.microsoft.com/VisualStudio/2011/storyboarding/control">
  <Id Name="System.Storyboarding.Common.Text" Revision="1" Stencil="System.Storyboarding.Common" StencilVersion="0.1"/>
</Control>
</file>

<file path=customXml/item130.xml><?xml version="1.0" encoding="utf-8"?>
<Control xmlns="http://schemas.microsoft.com/VisualStudio/2011/storyboarding/control">
  <Id Name="System.Storyboarding.Common.Text" Revision="1" Stencil="System.Storyboarding.Common" StencilVersion="0.1"/>
</Control>
</file>

<file path=customXml/item131.xml><?xml version="1.0" encoding="utf-8"?>
<Control xmlns="http://schemas.microsoft.com/VisualStudio/2011/storyboarding/control">
  <Id Name="System.Storyboarding.WindowsDesktop.MenuBar" Revision="1" Stencil="System.Storyboarding.WindowsDesktop" StencilVersion="0.1"/>
</Control>
</file>

<file path=customXml/item132.xml><?xml version="1.0" encoding="utf-8"?>
<Control xmlns="http://schemas.microsoft.com/VisualStudio/2011/storyboarding/control">
  <Id Name="System.Storyboarding.Common.TextInput" Revision="1" Stencil="System.Storyboarding.Common" StencilVersion="0.1"/>
</Control>
</file>

<file path=customXml/item133.xml><?xml version="1.0" encoding="utf-8"?>
<Control xmlns="http://schemas.microsoft.com/VisualStudio/2011/storyboarding/control">
  <Id Name="System.Storyboarding.Common.Text" Revision="1" Stencil="System.Storyboarding.Common" StencilVersion="0.1"/>
</Control>
</file>

<file path=customXml/item134.xml><?xml version="1.0" encoding="utf-8"?>
<Control xmlns="http://schemas.microsoft.com/VisualStudio/2011/storyboarding/control">
  <Id Name="System.Storyboarding.Common.Text" Revision="1" Stencil="System.Storyboarding.Common" StencilVersion="0.1"/>
</Control>
</file>

<file path=customXml/item135.xml><?xml version="1.0" encoding="utf-8"?>
<Control xmlns="http://schemas.microsoft.com/VisualStudio/2011/storyboarding/control">
  <Id Name="System.Storyboarding.Common.TextInput" Revision="1" Stencil="System.Storyboarding.Common" StencilVersion="0.1"/>
</Control>
</file>

<file path=customXml/item136.xml><?xml version="1.0" encoding="utf-8"?>
<Control xmlns="http://schemas.microsoft.com/VisualStudio/2011/storyboarding/control">
  <Id Name="System.Storyboarding.Common.Text" Revision="1" Stencil="System.Storyboarding.Common" StencilVersion="0.1"/>
</Control>
</file>

<file path=customXml/item137.xml><?xml version="1.0" encoding="utf-8"?>
<Control xmlns="http://schemas.microsoft.com/VisualStudio/2011/storyboarding/control">
  <Id Name="System.Storyboarding.Common.TextArea" Revision="1" Stencil="System.Storyboarding.Common" StencilVersion="0.1"/>
</Control>
</file>

<file path=customXml/item138.xml><?xml version="1.0" encoding="utf-8"?>
<Control xmlns="http://schemas.microsoft.com/VisualStudio/2011/storyboarding/control">
  <Id Name="System.Storyboarding.Common.Text" Revision="1" Stencil="System.Storyboarding.Common" StencilVersion="0.1"/>
</Control>
</file>

<file path=customXml/item139.xml><?xml version="1.0" encoding="utf-8"?>
<Control xmlns="http://schemas.microsoft.com/VisualStudio/2011/storyboarding/control">
  <Id Name="System.Storyboarding.Common.Text" Revision="1" Stencil="System.Storyboarding.Common" StencilVersion="0.1"/>
</Control>
</file>

<file path=customXml/item14.xml><?xml version="1.0" encoding="utf-8"?>
<Control xmlns="http://schemas.microsoft.com/VisualStudio/2011/storyboarding/control">
  <Id Name="System.Storyboarding.Common.DropdownBox" Revision="1" Stencil="System.Storyboarding.Common" StencilVersion="0.1"/>
</Control>
</file>

<file path=customXml/item140.xml><?xml version="1.0" encoding="utf-8"?>
<Control xmlns="http://schemas.microsoft.com/VisualStudio/2011/storyboarding/control">
  <Id Name="System.Storyboarding.Common.Text" Revision="1" Stencil="System.Storyboarding.Common" StencilVersion="0.1"/>
</Control>
</file>

<file path=customXml/item141.xml><?xml version="1.0" encoding="utf-8"?>
<Control xmlns="http://schemas.microsoft.com/VisualStudio/2011/storyboarding/control">
  <Id Name="System.Storyboarding.Common.TextArea" Revision="1" Stencil="System.Storyboarding.Common" StencilVersion="0.1"/>
</Control>
</file>

<file path=customXml/item142.xml><?xml version="1.0" encoding="utf-8"?>
<Control xmlns="http://schemas.microsoft.com/VisualStudio/2011/storyboarding/control">
  <Id Name="System.Storyboarding.Common.TextInput" Revision="1" Stencil="System.Storyboarding.Common" StencilVersion="0.1"/>
</Control>
</file>

<file path=customXml/item15.xml><?xml version="1.0" encoding="utf-8"?>
<Control xmlns="http://schemas.microsoft.com/VisualStudio/2011/storyboarding/control">
  <Id Name="System.Storyboarding.Common.DropdownBox" Revision="1" Stencil="System.Storyboarding.Common" StencilVersion="0.1"/>
</Control>
</file>

<file path=customXml/item16.xml><?xml version="1.0" encoding="utf-8"?>
<Control xmlns="http://schemas.microsoft.com/VisualStudio/2011/storyboarding/control">
  <Id Name="System.Storyboarding.Common.TextInput" Revision="1" Stencil="System.Storyboarding.Common" StencilVersion="0.1"/>
</Control>
</file>

<file path=customXml/item17.xml><?xml version="1.0" encoding="utf-8"?>
<Control xmlns="http://schemas.microsoft.com/VisualStudio/2011/storyboarding/control">
  <Id Name="System.Storyboarding.WindowsDesktop.MenuBar" Revision="1" Stencil="System.Storyboarding.WindowsDesktop" StencilVersion="0.1"/>
</Control>
</file>

<file path=customXml/item18.xml><?xml version="1.0" encoding="utf-8"?>
<Control xmlns="http://schemas.microsoft.com/VisualStudio/2011/storyboarding/control">
  <Id Name="System.Storyboarding.WindowsApps.WindowsAppsListBox" Revision="1" Stencil="System.Storyboarding.WindowsApps" StencilVersion="0.1"/>
</Control>
</file>

<file path=customXml/item19.xml><?xml version="1.0" encoding="utf-8"?>
<Control xmlns="http://schemas.microsoft.com/VisualStudio/2011/storyboarding/control">
  <Id Name="System.Storyboarding.Common.Text" Revision="1" Stencil="System.Storyboarding.Common" StencilVersion="0.1"/>
</Control>
</file>

<file path=customXml/item2.xml><?xml version="1.0" encoding="utf-8"?>
<Control xmlns="http://schemas.microsoft.com/VisualStudio/2011/storyboarding/control">
  <Id Name="System.Storyboarding.Common.DropdownBox" Revision="1" Stencil="System.Storyboarding.Common" StencilVersion="0.1"/>
</Control>
</file>

<file path=customXml/item20.xml><?xml version="1.0" encoding="utf-8"?>
<Control xmlns="http://schemas.microsoft.com/VisualStudio/2011/storyboarding/control">
  <Id Name="System.Storyboarding.Common.Button" Revision="1" Stencil="System.Storyboarding.Common" StencilVersion="0.1"/>
</Control>
</file>

<file path=customXml/item21.xml><?xml version="1.0" encoding="utf-8"?>
<Control xmlns="http://schemas.microsoft.com/VisualStudio/2011/storyboarding/control">
  <Id Name="System.Storyboarding.Common.Text" Revision="1" Stencil="System.Storyboarding.Common" StencilVersion="0.1"/>
</Control>
</file>

<file path=customXml/item22.xml><?xml version="1.0" encoding="utf-8"?>
<Control xmlns="http://schemas.microsoft.com/VisualStudio/2011/storyboarding/control">
  <Id Name="System.Storyboarding.Common.TextInput" Revision="1" Stencil="System.Storyboarding.Common" StencilVersion="0.1"/>
</Control>
</file>

<file path=customXml/item23.xml><?xml version="1.0" encoding="utf-8"?>
<Control xmlns="http://schemas.microsoft.com/VisualStudio/2011/storyboarding/control">
  <Id Name="System.Storyboarding.Common.DatePicker" Revision="1" Stencil="System.Storyboarding.Common" StencilVersion="0.1"/>
</Control>
</file>

<file path=customXml/item24.xml><?xml version="1.0" encoding="utf-8"?>
<Control xmlns="http://schemas.microsoft.com/VisualStudio/2011/storyboarding/control">
  <Id Name="System.Storyboarding.Common.TextInput" Revision="1" Stencil="System.Storyboarding.Common" StencilVersion="0.1"/>
</Control>
</file>

<file path=customXml/item25.xml><?xml version="1.0" encoding="utf-8"?>
<Control xmlns="http://schemas.microsoft.com/VisualStudio/2011/storyboarding/control">
  <Id Name="System.Storyboarding.Common.Button" Revision="1" Stencil="System.Storyboarding.Common" StencilVersion="0.1"/>
</Control>
</file>

<file path=customXml/item26.xml><?xml version="1.0" encoding="utf-8"?>
<Control xmlns="http://schemas.microsoft.com/VisualStudio/2011/storyboarding/control">
  <Id Name="System.Storyboarding.WindowsDesktop.MenuBar" Revision="1" Stencil="System.Storyboarding.WindowsDesktop" StencilVersion="0.1"/>
</Control>
</file>

<file path=customXml/item27.xml><?xml version="1.0" encoding="utf-8"?>
<Control xmlns="http://schemas.microsoft.com/VisualStudio/2011/storyboarding/control">
  <Id Name="System.Storyboarding.Common.TextInput" Revision="1" Stencil="System.Storyboarding.Common" StencilVersion="0.1"/>
</Control>
</file>

<file path=customXml/item28.xml><?xml version="1.0" encoding="utf-8"?>
<Control xmlns="http://schemas.microsoft.com/VisualStudio/2011/storyboarding/control">
  <Id Name="System.Storyboarding.Common.TextArea" Revision="1" Stencil="System.Storyboarding.Common" StencilVersion="0.1"/>
</Control>
</file>

<file path=customXml/item29.xml><?xml version="1.0" encoding="utf-8"?>
<Control xmlns="http://schemas.microsoft.com/VisualStudio/2011/storyboarding/control">
  <Id Name="System.Storyboarding.Common.Button" Revision="1" Stencil="System.Storyboarding.Common" StencilVersion="0.1"/>
</Control>
</file>

<file path=customXml/item3.xml><?xml version="1.0" encoding="utf-8"?>
<Control xmlns="http://schemas.microsoft.com/VisualStudio/2011/storyboarding/control">
  <Id Name="System.Storyboarding.Backgrounds.WebBrowser" Revision="1" Stencil="System.Storyboarding.Backgrounds" StencilVersion="0.1"/>
</Control>
</file>

<file path=customXml/item30.xml><?xml version="1.0" encoding="utf-8"?>
<Control xmlns="http://schemas.microsoft.com/VisualStudio/2011/storyboarding/control">
  <Id Name="System.Storyboarding.Common.TextInput" Revision="1" Stencil="System.Storyboarding.Common" StencilVersion="0.1"/>
</Control>
</file>

<file path=customXml/item31.xml><?xml version="1.0" encoding="utf-8"?>
<Control xmlns="http://schemas.microsoft.com/VisualStudio/2011/storyboarding/control">
  <Id Name="System.Storyboarding.Common.Text" Revision="1" Stencil="System.Storyboarding.Common" StencilVersion="0.1"/>
</Control>
</file>

<file path=customXml/item32.xml><?xml version="1.0" encoding="utf-8"?>
<Control xmlns="http://schemas.microsoft.com/VisualStudio/2011/storyboarding/control">
  <Id Name="System.Storyboarding.Common.Button" Revision="1" Stencil="System.Storyboarding.Common" StencilVersion="0.1"/>
</Control>
</file>

<file path=customXml/item33.xml><?xml version="1.0" encoding="utf-8"?>
<Control xmlns="http://schemas.microsoft.com/VisualStudio/2011/storyboarding/control">
  <Id Name="System.Storyboarding.Common.Text" Revision="1" Stencil="System.Storyboarding.Common" StencilVersion="0.1"/>
</Control>
</file>

<file path=customXml/item34.xml><?xml version="1.0" encoding="utf-8"?>
<Control xmlns="http://schemas.microsoft.com/VisualStudio/2011/storyboarding/control">
  <Id Name="System.Storyboarding.Common.Text" Revision="1" Stencil="System.Storyboarding.Common" StencilVersion="0.1"/>
</Control>
</file>

<file path=customXml/item35.xml><?xml version="1.0" encoding="utf-8"?>
<Control xmlns="http://schemas.microsoft.com/VisualStudio/2011/storyboarding/control">
  <Id Name="System.Storyboarding.Common.Text" Revision="1" Stencil="System.Storyboarding.Common" StencilVersion="0.1"/>
</Control>
</file>

<file path=customXml/item36.xml><?xml version="1.0" encoding="utf-8"?>
<Control xmlns="http://schemas.microsoft.com/VisualStudio/2011/storyboarding/control">
  <Id Name="System.Storyboarding.Common.Text" Revision="1" Stencil="System.Storyboarding.Common" StencilVersion="0.1"/>
</Control>
</file>

<file path=customXml/item37.xml><?xml version="1.0" encoding="utf-8"?>
<Control xmlns="http://schemas.microsoft.com/VisualStudio/2011/storyboarding/control">
  <Id Name="System.Storyboarding.WindowsDesktop.MenuBar" Revision="1" Stencil="System.Storyboarding.WindowsDesktop" StencilVersion="0.1"/>
</Control>
</file>

<file path=customXml/item38.xml><?xml version="1.0" encoding="utf-8"?>
<Control xmlns="http://schemas.microsoft.com/VisualStudio/2011/storyboarding/control">
  <Id Name="System.Storyboarding.Common.Button" Revision="1" Stencil="System.Storyboarding.Common" StencilVersion="0.1"/>
</Control>
</file>

<file path=customXml/item39.xml><?xml version="1.0" encoding="utf-8"?>
<Control xmlns="http://schemas.microsoft.com/VisualStudio/2011/storyboarding/control">
  <Id Name="System.Storyboarding.Common.DatePicker" Revision="1" Stencil="System.Storyboarding.Common" StencilVersion="0.1"/>
</Control>
</file>

<file path=customXml/item4.xml><?xml version="1.0" encoding="utf-8"?>
<Control xmlns="http://schemas.microsoft.com/VisualStudio/2011/storyboarding/control">
  <Id Name="System.Storyboarding.Backgrounds.WebBrowser" Revision="1" Stencil="System.Storyboarding.Backgrounds" StencilVersion="0.1"/>
</Control>
</file>

<file path=customXml/item40.xml><?xml version="1.0" encoding="utf-8"?>
<Control xmlns="http://schemas.microsoft.com/VisualStudio/2011/storyboarding/control">
  <Id Name="System.Storyboarding.Common.Text" Revision="1" Stencil="System.Storyboarding.Common" StencilVersion="0.1"/>
</Control>
</file>

<file path=customXml/item41.xml><?xml version="1.0" encoding="utf-8"?>
<Control xmlns="http://schemas.microsoft.com/VisualStudio/2011/storyboarding/control">
  <Id Name="System.Storyboarding.Common.TextArea" Revision="1" Stencil="System.Storyboarding.Common" StencilVersion="0.1"/>
</Control>
</file>

<file path=customXml/item42.xml><?xml version="1.0" encoding="utf-8"?>
<Control xmlns="http://schemas.microsoft.com/VisualStudio/2011/storyboarding/control">
  <Id Name="System.Storyboarding.Common.Text" Revision="1" Stencil="System.Storyboarding.Common" StencilVersion="0.1"/>
</Control>
</file>

<file path=customXml/item43.xml><?xml version="1.0" encoding="utf-8"?>
<Control xmlns="http://schemas.microsoft.com/VisualStudio/2011/storyboarding/control">
  <Id Name="System.Storyboarding.Backgrounds.WebBrowser" Revision="1" Stencil="System.Storyboarding.Backgrounds" StencilVersion="0.1"/>
</Control>
</file>

<file path=customXml/item44.xml><?xml version="1.0" encoding="utf-8"?>
<Control xmlns="http://schemas.microsoft.com/VisualStudio/2011/storyboarding/control">
  <Id Name="System.Storyboarding.Common.Text" Revision="1" Stencil="System.Storyboarding.Common" StencilVersion="0.1"/>
</Control>
</file>

<file path=customXml/item45.xml><?xml version="1.0" encoding="utf-8"?>
<Control xmlns="http://schemas.microsoft.com/VisualStudio/2011/storyboarding/control">
  <Id Name="System.Storyboarding.Common.DropdownBox" Revision="1" Stencil="System.Storyboarding.Common" StencilVersion="0.1"/>
</Control>
</file>

<file path=customXml/item46.xml><?xml version="1.0" encoding="utf-8"?>
<Control xmlns="http://schemas.microsoft.com/VisualStudio/2011/storyboarding/control">
  <Id Name="System.Storyboarding.Common.Text" Revision="1" Stencil="System.Storyboarding.Common" StencilVersion="0.1"/>
</Control>
</file>

<file path=customXml/item47.xml><?xml version="1.0" encoding="utf-8"?>
<Control xmlns="http://schemas.microsoft.com/VisualStudio/2011/storyboarding/control">
  <Id Name="System.Storyboarding.Common.Button" Revision="1" Stencil="System.Storyboarding.Common" StencilVersion="0.1"/>
</Control>
</file>

<file path=customXml/item48.xml><?xml version="1.0" encoding="utf-8"?>
<Control xmlns="http://schemas.microsoft.com/VisualStudio/2011/storyboarding/control">
  <Id Name="System.Storyboarding.Common.Button" Revision="1" Stencil="System.Storyboarding.Common" StencilVersion="0.1"/>
</Control>
</file>

<file path=customXml/item49.xml><?xml version="1.0" encoding="utf-8"?>
<Control xmlns="http://schemas.microsoft.com/VisualStudio/2011/storyboarding/control">
  <Id Name="System.Storyboarding.Common.TextInput" Revision="1" Stencil="System.Storyboarding.Common" StencilVersion="0.1"/>
</Control>
</file>

<file path=customXml/item5.xml><?xml version="1.0" encoding="utf-8"?>
<Control xmlns="http://schemas.microsoft.com/VisualStudio/2011/storyboarding/control">
  <Id Name="System.Storyboarding.WindowsDesktop.MenuBar" Revision="1" Stencil="System.Storyboarding.WindowsDesktop" StencilVersion="0.1"/>
</Control>
</file>

<file path=customXml/item50.xml><?xml version="1.0" encoding="utf-8"?>
<Control xmlns="http://schemas.microsoft.com/VisualStudio/2011/storyboarding/control">
  <Id Name="System.Storyboarding.Common.Text" Revision="1" Stencil="System.Storyboarding.Common" StencilVersion="0.1"/>
</Control>
</file>

<file path=customXml/item51.xml><?xml version="1.0" encoding="utf-8"?>
<Control xmlns="http://schemas.microsoft.com/VisualStudio/2011/storyboarding/control">
  <Id Name="System.Storyboarding.Common.Text" Revision="1" Stencil="System.Storyboarding.Common" StencilVersion="0.1"/>
</Control>
</file>

<file path=customXml/item52.xml><?xml version="1.0" encoding="utf-8"?>
<Control xmlns="http://schemas.microsoft.com/VisualStudio/2011/storyboarding/control">
  <Id Name="System.Storyboarding.Common.TextArea" Revision="1" Stencil="System.Storyboarding.Common" StencilVersion="0.1"/>
</Control>
</file>

<file path=customXml/item53.xml><?xml version="1.0" encoding="utf-8"?>
<Control xmlns="http://schemas.microsoft.com/VisualStudio/2011/storyboarding/control">
  <Id Name="System.Storyboarding.Common.TextInput" Revision="1" Stencil="System.Storyboarding.Common" StencilVersion="0.1"/>
</Control>
</file>

<file path=customXml/item54.xml><?xml version="1.0" encoding="utf-8"?>
<Control xmlns="http://schemas.microsoft.com/VisualStudio/2011/storyboarding/control">
  <Id Name="System.Storyboarding.Common.Text" Revision="1" Stencil="System.Storyboarding.Common" StencilVersion="0.1"/>
</Control>
</file>

<file path=customXml/item55.xml><?xml version="1.0" encoding="utf-8"?>
<Control xmlns="http://schemas.microsoft.com/VisualStudio/2011/storyboarding/control">
  <Id Name="System.Storyboarding.Common.DatePicker" Revision="1" Stencil="System.Storyboarding.Common" StencilVersion="0.1"/>
</Control>
</file>

<file path=customXml/item56.xml><?xml version="1.0" encoding="utf-8"?>
<Control xmlns="http://schemas.microsoft.com/VisualStudio/2011/storyboarding/control">
  <Id Name="System.Storyboarding.Common.Text" Revision="1" Stencil="System.Storyboarding.Common" StencilVersion="0.1"/>
</Control>
</file>

<file path=customXml/item57.xml><?xml version="1.0" encoding="utf-8"?>
<Control xmlns="http://schemas.microsoft.com/VisualStudio/2011/storyboarding/control">
  <Id Name="System.Storyboarding.WindowsApps.WindowsAppsListBox" Revision="1" Stencil="System.Storyboarding.WindowsApps" StencilVersion="0.1"/>
</Control>
</file>

<file path=customXml/item58.xml><?xml version="1.0" encoding="utf-8"?>
<Control xmlns="http://schemas.microsoft.com/VisualStudio/2011/storyboarding/control">
  <Id Name="System.Storyboarding.Common.Text" Revision="1" Stencil="System.Storyboarding.Common" StencilVersion="0.1"/>
</Control>
</file>

<file path=customXml/item59.xml><?xml version="1.0" encoding="utf-8"?>
<Control xmlns="http://schemas.microsoft.com/VisualStudio/2011/storyboarding/control">
  <Id Name="System.Storyboarding.Common.TextInput" Revision="1" Stencil="System.Storyboarding.Common" StencilVersion="0.1"/>
</Control>
</file>

<file path=customXml/item6.xml><?xml version="1.0" encoding="utf-8"?>
<Control xmlns="http://schemas.microsoft.com/VisualStudio/2011/storyboarding/control">
  <Id Name="System.Storyboarding.Common.Text" Revision="1" Stencil="System.Storyboarding.Common" StencilVersion="0.1"/>
</Control>
</file>

<file path=customXml/item60.xml><?xml version="1.0" encoding="utf-8"?>
<Control xmlns="http://schemas.microsoft.com/VisualStudio/2011/storyboarding/control">
  <Id Name="System.Storyboarding.Common.Button" Revision="1" Stencil="System.Storyboarding.Common" StencilVersion="0.1"/>
</Control>
</file>

<file path=customXml/item61.xml><?xml version="1.0" encoding="utf-8"?>
<Control xmlns="http://schemas.microsoft.com/VisualStudio/2011/storyboarding/control">
  <Id Name="System.Storyboarding.Common.Text" Revision="1" Stencil="System.Storyboarding.Common" StencilVersion="0.1"/>
</Control>
</file>

<file path=customXml/item62.xml><?xml version="1.0" encoding="utf-8"?>
<Control xmlns="http://schemas.microsoft.com/VisualStudio/2011/storyboarding/control">
  <Id Name="System.Storyboarding.Common.Text" Revision="1" Stencil="System.Storyboarding.Common" StencilVersion="0.1"/>
</Control>
</file>

<file path=customXml/item63.xml><?xml version="1.0" encoding="utf-8"?>
<Control xmlns="http://schemas.microsoft.com/VisualStudio/2011/storyboarding/control">
  <Id Name="System.Storyboarding.Common.Text" Revision="1" Stencil="System.Storyboarding.Common" StencilVersion="0.1"/>
</Control>
</file>

<file path=customXml/item64.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65.xml><?xml version="1.0" encoding="utf-8"?>
<Control xmlns="http://schemas.microsoft.com/VisualStudio/2011/storyboarding/control">
  <Id Name="System.Storyboarding.Common.Text" Revision="1" Stencil="System.Storyboarding.Common" StencilVersion="0.1"/>
</Control>
</file>

<file path=customXml/item66.xml><?xml version="1.0" encoding="utf-8"?>
<Control xmlns="http://schemas.microsoft.com/VisualStudio/2011/storyboarding/control">
  <Id Name="System.Storyboarding.Common.TextInput" Revision="1" Stencil="System.Storyboarding.Common" StencilVersion="0.1"/>
</Control>
</file>

<file path=customXml/item67.xml><?xml version="1.0" encoding="utf-8"?>
<Control xmlns="http://schemas.microsoft.com/VisualStudio/2011/storyboarding/control">
  <Id Name="System.Storyboarding.Common.Text" Revision="1" Stencil="System.Storyboarding.Common" StencilVersion="0.1"/>
</Control>
</file>

<file path=customXml/item68.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69.xml><?xml version="1.0" encoding="utf-8"?>
<Control xmlns="http://schemas.microsoft.com/VisualStudio/2011/storyboarding/control">
  <Id Name="System.Storyboarding.Backgrounds.WebBrowser" Revision="1" Stencil="System.Storyboarding.Backgrounds" StencilVersion="0.1"/>
</Control>
</file>

<file path=customXml/item7.xml><?xml version="1.0" encoding="utf-8"?>
<Control xmlns="http://schemas.microsoft.com/VisualStudio/2011/storyboarding/control">
  <Id Name="System.Storyboarding.Common.DatePicker" Revision="1" Stencil="System.Storyboarding.Common" StencilVersion="0.1"/>
</Control>
</file>

<file path=customXml/item70.xml><?xml version="1.0" encoding="utf-8"?>
<Control xmlns="http://schemas.microsoft.com/VisualStudio/2011/storyboarding/control">
  <Id Name="System.Storyboarding.Common.Text" Revision="1" Stencil="System.Storyboarding.Common" StencilVersion="0.1"/>
</Control>
</file>

<file path=customXml/item71.xml><?xml version="1.0" encoding="utf-8"?>
<Control xmlns="http://schemas.microsoft.com/VisualStudio/2011/storyboarding/control">
  <Id Name="System.Storyboarding.Common.TextInput" Revision="1" Stencil="System.Storyboarding.Common" StencilVersion="0.1"/>
</Control>
</file>

<file path=customXml/item72.xml><?xml version="1.0" encoding="utf-8"?>
<Control xmlns="http://schemas.microsoft.com/VisualStudio/2011/storyboarding/control">
  <Id Name="System.Storyboarding.Common.TextInput" Revision="1" Stencil="System.Storyboarding.Common" StencilVersion="0.1"/>
</Control>
</file>

<file path=customXml/item73.xml><?xml version="1.0" encoding="utf-8"?>
<Control xmlns="http://schemas.microsoft.com/VisualStudio/2011/storyboarding/control">
  <Id Name="System.Storyboarding.Common.Text" Revision="1" Stencil="System.Storyboarding.Common" StencilVersion="0.1"/>
</Control>
</file>

<file path=customXml/item74.xml><?xml version="1.0" encoding="utf-8"?>
<Control xmlns="http://schemas.microsoft.com/VisualStudio/2011/storyboarding/control">
  <Id Name="System.Storyboarding.Common.TextInput" Revision="1" Stencil="System.Storyboarding.Common" StencilVersion="0.1"/>
</Control>
</file>

<file path=customXml/item75.xml><?xml version="1.0" encoding="utf-8"?>
<Control xmlns="http://schemas.microsoft.com/VisualStudio/2011/storyboarding/control">
  <Id Name="System.Storyboarding.Common.Text" Revision="1" Stencil="System.Storyboarding.Common" StencilVersion="0.1"/>
</Control>
</file>

<file path=customXml/item76.xml><?xml version="1.0" encoding="utf-8"?>
<Control xmlns="http://schemas.microsoft.com/VisualStudio/2011/storyboarding/control">
  <Id Name="System.Storyboarding.Common.TextInput" Revision="1" Stencil="System.Storyboarding.Common" StencilVersion="0.1"/>
</Control>
</file>

<file path=customXml/item77.xml><?xml version="1.0" encoding="utf-8"?>
<Control xmlns="http://schemas.microsoft.com/VisualStudio/2011/storyboarding/control">
  <Id Name="System.Storyboarding.Common.Button" Revision="1" Stencil="System.Storyboarding.Common" StencilVersion="0.1"/>
</Control>
</file>

<file path=customXml/item78.xml><?xml version="1.0" encoding="utf-8"?>
<Control xmlns="http://schemas.microsoft.com/VisualStudio/2011/storyboarding/control">
  <Id Name="System.Storyboarding.WindowsDesktop.MenuBar" Revision="1" Stencil="System.Storyboarding.WindowsDesktop" StencilVersion="0.1"/>
</Control>
</file>

<file path=customXml/item79.xml><?xml version="1.0" encoding="utf-8"?>
<Control xmlns="http://schemas.microsoft.com/VisualStudio/2011/storyboarding/control">
  <Id Name="System.Storyboarding.Common.Text" Revision="1" Stencil="System.Storyboarding.Common" StencilVersion="0.1"/>
</Control>
</file>

<file path=customXml/item8.xml><?xml version="1.0" encoding="utf-8"?>
<Control xmlns="http://schemas.microsoft.com/VisualStudio/2011/storyboarding/control">
  <Id Name="System.Storyboarding.Common.Text" Revision="1" Stencil="System.Storyboarding.Common" StencilVersion="0.1"/>
</Control>
</file>

<file path=customXml/item80.xml><?xml version="1.0" encoding="utf-8"?>
<Control xmlns="http://schemas.microsoft.com/VisualStudio/2011/storyboarding/control">
  <Id Name="System.Storyboarding.Common.Text" Revision="1" Stencil="System.Storyboarding.Common" StencilVersion="0.1"/>
</Control>
</file>

<file path=customXml/item81.xml><?xml version="1.0" encoding="utf-8"?>
<Control xmlns="http://schemas.microsoft.com/VisualStudio/2011/storyboarding/control">
  <Id Name="System.Storyboarding.WindowsDesktop.MenuBar" Revision="1" Stencil="System.Storyboarding.WindowsDesktop" StencilVersion="0.1"/>
</Control>
</file>

<file path=customXml/item82.xml><?xml version="1.0" encoding="utf-8"?>
<Control xmlns="http://schemas.microsoft.com/VisualStudio/2011/storyboarding/control">
  <Id Name="System.Storyboarding.Common.Button" Revision="1" Stencil="System.Storyboarding.Common" StencilVersion="0.1"/>
</Control>
</file>

<file path=customXml/item83.xml><?xml version="1.0" encoding="utf-8"?>
<Control xmlns="http://schemas.microsoft.com/VisualStudio/2011/storyboarding/control">
  <Id Name="System.Storyboarding.Common.Text" Revision="1" Stencil="System.Storyboarding.Common" StencilVersion="0.1"/>
</Control>
</file>

<file path=customXml/item84.xml><?xml version="1.0" encoding="utf-8"?>
<Control xmlns="http://schemas.microsoft.com/VisualStudio/2011/storyboarding/control">
  <Id Name="System.Storyboarding.Common.Text" Revision="1" Stencil="System.Storyboarding.Common" StencilVersion="0.1"/>
</Control>
</file>

<file path=customXml/item85.xml><?xml version="1.0" encoding="utf-8"?>
<Control xmlns="http://schemas.microsoft.com/VisualStudio/2011/storyboarding/control">
  <Id Name="System.Storyboarding.Common.DatePicker" Revision="1" Stencil="System.Storyboarding.Common" StencilVersion="0.1"/>
</Control>
</file>

<file path=customXml/item86.xml><?xml version="1.0" encoding="utf-8"?>
<Control xmlns="http://schemas.microsoft.com/VisualStudio/2011/storyboarding/control">
  <Id Name="System.Storyboarding.Common.TextArea" Revision="1" Stencil="System.Storyboarding.Common" StencilVersion="0.1"/>
</Control>
</file>

<file path=customXml/item87.xml><?xml version="1.0" encoding="utf-8"?>
<Control xmlns="http://schemas.microsoft.com/VisualStudio/2011/storyboarding/control">
  <Id Name="System.Storyboarding.Common.Text" Revision="1" Stencil="System.Storyboarding.Common" StencilVersion="0.1"/>
</Control>
</file>

<file path=customXml/item88.xml><?xml version="1.0" encoding="utf-8"?>
<Control xmlns="http://schemas.microsoft.com/VisualStudio/2011/storyboarding/control">
  <Id Name="System.Storyboarding.Common.Text" Revision="1" Stencil="System.Storyboarding.Common" StencilVersion="0.1"/>
</Control>
</file>

<file path=customXml/item89.xml><?xml version="1.0" encoding="utf-8"?>
<Control xmlns="http://schemas.microsoft.com/VisualStudio/2011/storyboarding/control">
  <Id Name="System.Storyboarding.Common.Text" Revision="1" Stencil="System.Storyboarding.Common" StencilVersion="0.1"/>
</Control>
</file>

<file path=customXml/item9.xml><?xml version="1.0" encoding="utf-8"?>
<Control xmlns="http://schemas.microsoft.com/VisualStudio/2011/storyboarding/control">
  <Id Name="System.Storyboarding.WindowsApps.WindowsAppsListBox" Revision="1" Stencil="System.Storyboarding.WindowsApps" StencilVersion="0.1"/>
</Control>
</file>

<file path=customXml/item90.xml><?xml version="1.0" encoding="utf-8"?>
<Control xmlns="http://schemas.microsoft.com/VisualStudio/2011/storyboarding/control">
  <Id Name="System.Storyboarding.Backgrounds.WebBrowser" Revision="1" Stencil="System.Storyboarding.Backgrounds" StencilVersion="0.1"/>
</Control>
</file>

<file path=customXml/item91.xml><?xml version="1.0" encoding="utf-8"?>
<Control xmlns="http://schemas.microsoft.com/VisualStudio/2011/storyboarding/control">
  <Id Name="System.Storyboarding.Common.TextInput" Revision="1" Stencil="System.Storyboarding.Common" StencilVersion="0.1"/>
</Control>
</file>

<file path=customXml/item92.xml><?xml version="1.0" encoding="utf-8"?>
<Control xmlns="http://schemas.microsoft.com/VisualStudio/2011/storyboarding/control">
  <Id Name="System.Storyboarding.Backgrounds.WebBrowser" Revision="1" Stencil="System.Storyboarding.Backgrounds" StencilVersion="0.1"/>
</Control>
</file>

<file path=customXml/item93.xml><?xml version="1.0" encoding="utf-8"?>
<Control xmlns="http://schemas.microsoft.com/VisualStudio/2011/storyboarding/control">
  <Id Name="System.Storyboarding.Common.Button" Revision="1" Stencil="System.Storyboarding.Common" StencilVersion="0.1"/>
</Control>
</file>

<file path=customXml/item94.xml><?xml version="1.0" encoding="utf-8"?>
<Control xmlns="http://schemas.microsoft.com/VisualStudio/2011/storyboarding/control">
  <Id Name="System.Storyboarding.Common.DropdownBox" Revision="1" Stencil="System.Storyboarding.Common" StencilVersion="0.1"/>
</Control>
</file>

<file path=customXml/item95.xml><?xml version="1.0" encoding="utf-8"?>
<Control xmlns="http://schemas.microsoft.com/VisualStudio/2011/storyboarding/control">
  <Id Name="System.Storyboarding.Common.Text" Revision="1" Stencil="System.Storyboarding.Common" StencilVersion="0.1"/>
</Control>
</file>

<file path=customXml/item96.xml><?xml version="1.0" encoding="utf-8"?>
<Control xmlns="http://schemas.microsoft.com/VisualStudio/2011/storyboarding/control">
  <Id Name="System.Storyboarding.WindowsDesktop.MenuBar" Revision="1" Stencil="System.Storyboarding.WindowsDesktop" StencilVersion="0.1"/>
</Control>
</file>

<file path=customXml/item97.xml><?xml version="1.0" encoding="utf-8"?>
<Control xmlns="http://schemas.microsoft.com/VisualStudio/2011/storyboarding/control">
  <Id Name="System.Storyboarding.Common.TextArea" Revision="1" Stencil="System.Storyboarding.Common" StencilVersion="0.1"/>
</Control>
</file>

<file path=customXml/item98.xml><?xml version="1.0" encoding="utf-8"?>
<Control xmlns="http://schemas.microsoft.com/VisualStudio/2011/storyboarding/control">
  <Id Name="System.Storyboarding.Common.Text" Revision="1" Stencil="System.Storyboarding.Common" StencilVersion="0.1"/>
</Control>
</file>

<file path=customXml/item99.xml><?xml version="1.0" encoding="utf-8"?>
<Control xmlns="http://schemas.microsoft.com/VisualStudio/2011/storyboarding/control">
  <Id Name="System.Storyboarding.Common.Text" Revision="1" Stencil="System.Storyboarding.Common" StencilVersion="0.1"/>
</Control>
</file>

<file path=customXml/itemProps1.xml><?xml version="1.0" encoding="utf-8"?>
<ds:datastoreItem xmlns:ds="http://schemas.openxmlformats.org/officeDocument/2006/customXml" ds:itemID="{05B338E8-399B-4FCE-8BE2-C84F9C7468CD}">
  <ds:schemaRefs>
    <ds:schemaRef ds:uri="http://schemas.microsoft.com/VisualStudio/2011/storyboarding/control"/>
  </ds:schemaRefs>
</ds:datastoreItem>
</file>

<file path=customXml/itemProps10.xml><?xml version="1.0" encoding="utf-8"?>
<ds:datastoreItem xmlns:ds="http://schemas.openxmlformats.org/officeDocument/2006/customXml" ds:itemID="{57DB38C1-66BF-4432-A711-892484E64F46}">
  <ds:schemaRefs>
    <ds:schemaRef ds:uri="http://schemas.microsoft.com/VisualStudio/2011/storyboarding/control"/>
  </ds:schemaRefs>
</ds:datastoreItem>
</file>

<file path=customXml/itemProps100.xml><?xml version="1.0" encoding="utf-8"?>
<ds:datastoreItem xmlns:ds="http://schemas.openxmlformats.org/officeDocument/2006/customXml" ds:itemID="{087DF798-DE25-46CD-B859-CB6C03D91966}">
  <ds:schemaRefs>
    <ds:schemaRef ds:uri="http://schemas.microsoft.com/VisualStudio/2011/storyboarding/control"/>
  </ds:schemaRefs>
</ds:datastoreItem>
</file>

<file path=customXml/itemProps101.xml><?xml version="1.0" encoding="utf-8"?>
<ds:datastoreItem xmlns:ds="http://schemas.openxmlformats.org/officeDocument/2006/customXml" ds:itemID="{6A5CF2F1-3B6B-49E8-A0B9-8248C7EA6238}">
  <ds:schemaRefs>
    <ds:schemaRef ds:uri="http://schemas.microsoft.com/VisualStudio/2011/storyboarding/control"/>
  </ds:schemaRefs>
</ds:datastoreItem>
</file>

<file path=customXml/itemProps102.xml><?xml version="1.0" encoding="utf-8"?>
<ds:datastoreItem xmlns:ds="http://schemas.openxmlformats.org/officeDocument/2006/customXml" ds:itemID="{448EA31B-EBA4-4E3F-9CC9-1E911DB6ED7C}">
  <ds:schemaRefs>
    <ds:schemaRef ds:uri="http://schemas.microsoft.com/VisualStudio/2011/storyboarding/control"/>
  </ds:schemaRefs>
</ds:datastoreItem>
</file>

<file path=customXml/itemProps103.xml><?xml version="1.0" encoding="utf-8"?>
<ds:datastoreItem xmlns:ds="http://schemas.openxmlformats.org/officeDocument/2006/customXml" ds:itemID="{CF6AFDC5-9B15-4DBD-AE8F-D324B07428A9}">
  <ds:schemaRefs>
    <ds:schemaRef ds:uri="http://schemas.microsoft.com/VisualStudio/2011/storyboarding/control"/>
  </ds:schemaRefs>
</ds:datastoreItem>
</file>

<file path=customXml/itemProps104.xml><?xml version="1.0" encoding="utf-8"?>
<ds:datastoreItem xmlns:ds="http://schemas.openxmlformats.org/officeDocument/2006/customXml" ds:itemID="{7D395B06-B889-4151-9728-D1743A58077F}">
  <ds:schemaRefs>
    <ds:schemaRef ds:uri="http://schemas.microsoft.com/VisualStudio/2011/storyboarding/control"/>
  </ds:schemaRefs>
</ds:datastoreItem>
</file>

<file path=customXml/itemProps105.xml><?xml version="1.0" encoding="utf-8"?>
<ds:datastoreItem xmlns:ds="http://schemas.openxmlformats.org/officeDocument/2006/customXml" ds:itemID="{07CB230C-C523-4433-ADCF-7E44949E13A4}">
  <ds:schemaRefs>
    <ds:schemaRef ds:uri="http://schemas.microsoft.com/VisualStudio/2011/storyboarding/control"/>
  </ds:schemaRefs>
</ds:datastoreItem>
</file>

<file path=customXml/itemProps106.xml><?xml version="1.0" encoding="utf-8"?>
<ds:datastoreItem xmlns:ds="http://schemas.openxmlformats.org/officeDocument/2006/customXml" ds:itemID="{E1B66A8B-C179-4FCB-AD76-B1721AC7C89E}">
  <ds:schemaRefs>
    <ds:schemaRef ds:uri="http://schemas.microsoft.com/VisualStudio/2011/storyboarding/control"/>
  </ds:schemaRefs>
</ds:datastoreItem>
</file>

<file path=customXml/itemProps107.xml><?xml version="1.0" encoding="utf-8"?>
<ds:datastoreItem xmlns:ds="http://schemas.openxmlformats.org/officeDocument/2006/customXml" ds:itemID="{BFA191FD-3E52-43B3-BC0A-6F3250DB6139}">
  <ds:schemaRefs>
    <ds:schemaRef ds:uri="http://schemas.microsoft.com/VisualStudio/2011/storyboarding/control"/>
  </ds:schemaRefs>
</ds:datastoreItem>
</file>

<file path=customXml/itemProps108.xml><?xml version="1.0" encoding="utf-8"?>
<ds:datastoreItem xmlns:ds="http://schemas.openxmlformats.org/officeDocument/2006/customXml" ds:itemID="{4EE4FEDD-4146-4B81-8F39-68B2AB944D8C}">
  <ds:schemaRefs>
    <ds:schemaRef ds:uri="http://schemas.microsoft.com/VisualStudio/2011/storyboarding/control"/>
  </ds:schemaRefs>
</ds:datastoreItem>
</file>

<file path=customXml/itemProps109.xml><?xml version="1.0" encoding="utf-8"?>
<ds:datastoreItem xmlns:ds="http://schemas.openxmlformats.org/officeDocument/2006/customXml" ds:itemID="{9B50FABB-BB46-4BA3-9BD1-56AB372DF105}">
  <ds:schemaRefs>
    <ds:schemaRef ds:uri="http://schemas.microsoft.com/VisualStudio/2011/storyboarding/control"/>
  </ds:schemaRefs>
</ds:datastoreItem>
</file>

<file path=customXml/itemProps11.xml><?xml version="1.0" encoding="utf-8"?>
<ds:datastoreItem xmlns:ds="http://schemas.openxmlformats.org/officeDocument/2006/customXml" ds:itemID="{AE6DD060-9AD0-4776-9C48-6D8F71722B78}">
  <ds:schemaRefs>
    <ds:schemaRef ds:uri="http://schemas.microsoft.com/VisualStudio/2011/storyboarding/control"/>
  </ds:schemaRefs>
</ds:datastoreItem>
</file>

<file path=customXml/itemProps110.xml><?xml version="1.0" encoding="utf-8"?>
<ds:datastoreItem xmlns:ds="http://schemas.openxmlformats.org/officeDocument/2006/customXml" ds:itemID="{08648C83-20C2-44CE-AA07-26690F8B5F77}">
  <ds:schemaRefs>
    <ds:schemaRef ds:uri="http://schemas.microsoft.com/VisualStudio/2011/storyboarding/control"/>
  </ds:schemaRefs>
</ds:datastoreItem>
</file>

<file path=customXml/itemProps111.xml><?xml version="1.0" encoding="utf-8"?>
<ds:datastoreItem xmlns:ds="http://schemas.openxmlformats.org/officeDocument/2006/customXml" ds:itemID="{D1FBBDA8-FB7E-4BBF-B59B-B4B4C2CB75CD}">
  <ds:schemaRefs>
    <ds:schemaRef ds:uri="http://schemas.microsoft.com/VisualStudio/2011/storyboarding/control"/>
  </ds:schemaRefs>
</ds:datastoreItem>
</file>

<file path=customXml/itemProps112.xml><?xml version="1.0" encoding="utf-8"?>
<ds:datastoreItem xmlns:ds="http://schemas.openxmlformats.org/officeDocument/2006/customXml" ds:itemID="{8F4F6BD3-6F77-49B3-8389-8E3568B640DE}">
  <ds:schemaRefs>
    <ds:schemaRef ds:uri="http://schemas.microsoft.com/VisualStudio/2011/storyboarding/control"/>
  </ds:schemaRefs>
</ds:datastoreItem>
</file>

<file path=customXml/itemProps113.xml><?xml version="1.0" encoding="utf-8"?>
<ds:datastoreItem xmlns:ds="http://schemas.openxmlformats.org/officeDocument/2006/customXml" ds:itemID="{ACF21AD1-F033-4FE9-8DDC-4AA00AB337DA}">
  <ds:schemaRefs>
    <ds:schemaRef ds:uri="http://schemas.microsoft.com/VisualStudio/2011/storyboarding/control"/>
  </ds:schemaRefs>
</ds:datastoreItem>
</file>

<file path=customXml/itemProps114.xml><?xml version="1.0" encoding="utf-8"?>
<ds:datastoreItem xmlns:ds="http://schemas.openxmlformats.org/officeDocument/2006/customXml" ds:itemID="{BFFF5CF8-7FFD-4C11-8033-FE3CB68A141E}">
  <ds:schemaRefs>
    <ds:schemaRef ds:uri="http://schemas.microsoft.com/VisualStudio/2011/storyboarding/control"/>
  </ds:schemaRefs>
</ds:datastoreItem>
</file>

<file path=customXml/itemProps115.xml><?xml version="1.0" encoding="utf-8"?>
<ds:datastoreItem xmlns:ds="http://schemas.openxmlformats.org/officeDocument/2006/customXml" ds:itemID="{6F7678C5-AD2C-4F30-B450-73BEAE0B890C}">
  <ds:schemaRefs>
    <ds:schemaRef ds:uri="http://schemas.microsoft.com/VisualStudio/2011/storyboarding/control"/>
  </ds:schemaRefs>
</ds:datastoreItem>
</file>

<file path=customXml/itemProps116.xml><?xml version="1.0" encoding="utf-8"?>
<ds:datastoreItem xmlns:ds="http://schemas.openxmlformats.org/officeDocument/2006/customXml" ds:itemID="{7C8EA4DC-801D-467B-BED4-3E0723DD5EB5}">
  <ds:schemaRefs>
    <ds:schemaRef ds:uri="http://schemas.microsoft.com/VisualStudio/2011/storyboarding/control"/>
  </ds:schemaRefs>
</ds:datastoreItem>
</file>

<file path=customXml/itemProps117.xml><?xml version="1.0" encoding="utf-8"?>
<ds:datastoreItem xmlns:ds="http://schemas.openxmlformats.org/officeDocument/2006/customXml" ds:itemID="{7586BBA7-7E53-410C-859B-1DE651BA5A43}">
  <ds:schemaRefs>
    <ds:schemaRef ds:uri="http://schemas.microsoft.com/VisualStudio/2011/storyboarding/control"/>
  </ds:schemaRefs>
</ds:datastoreItem>
</file>

<file path=customXml/itemProps118.xml><?xml version="1.0" encoding="utf-8"?>
<ds:datastoreItem xmlns:ds="http://schemas.openxmlformats.org/officeDocument/2006/customXml" ds:itemID="{6354E84E-817B-4CDC-B54B-6BB2CF3E6641}">
  <ds:schemaRefs>
    <ds:schemaRef ds:uri="http://schemas.microsoft.com/VisualStudio/2011/storyboarding/control"/>
  </ds:schemaRefs>
</ds:datastoreItem>
</file>

<file path=customXml/itemProps119.xml><?xml version="1.0" encoding="utf-8"?>
<ds:datastoreItem xmlns:ds="http://schemas.openxmlformats.org/officeDocument/2006/customXml" ds:itemID="{EA868234-34DF-4542-8956-0B7E4AFCEED5}">
  <ds:schemaRefs>
    <ds:schemaRef ds:uri="http://schemas.microsoft.com/VisualStudio/2011/storyboarding/control"/>
  </ds:schemaRefs>
</ds:datastoreItem>
</file>

<file path=customXml/itemProps12.xml><?xml version="1.0" encoding="utf-8"?>
<ds:datastoreItem xmlns:ds="http://schemas.openxmlformats.org/officeDocument/2006/customXml" ds:itemID="{5EF7BB95-7899-48FE-AC8A-399BBD53EAB5}">
  <ds:schemaRefs>
    <ds:schemaRef ds:uri="http://schemas.microsoft.com/VisualStudio/2011/storyboarding/control"/>
  </ds:schemaRefs>
</ds:datastoreItem>
</file>

<file path=customXml/itemProps120.xml><?xml version="1.0" encoding="utf-8"?>
<ds:datastoreItem xmlns:ds="http://schemas.openxmlformats.org/officeDocument/2006/customXml" ds:itemID="{927A7FA1-6E95-4269-B135-95B2E3E05F3B}">
  <ds:schemaRefs>
    <ds:schemaRef ds:uri="http://schemas.microsoft.com/VisualStudio/2011/storyboarding/control"/>
  </ds:schemaRefs>
</ds:datastoreItem>
</file>

<file path=customXml/itemProps121.xml><?xml version="1.0" encoding="utf-8"?>
<ds:datastoreItem xmlns:ds="http://schemas.openxmlformats.org/officeDocument/2006/customXml" ds:itemID="{C18AB2D7-BCE4-49F1-80B3-A9FAEFC3B7B6}">
  <ds:schemaRefs>
    <ds:schemaRef ds:uri="http://schemas.microsoft.com/VisualStudio/2011/storyboarding/control"/>
  </ds:schemaRefs>
</ds:datastoreItem>
</file>

<file path=customXml/itemProps122.xml><?xml version="1.0" encoding="utf-8"?>
<ds:datastoreItem xmlns:ds="http://schemas.openxmlformats.org/officeDocument/2006/customXml" ds:itemID="{188D7632-44CF-4974-AAA3-75CC4A7800FD}">
  <ds:schemaRefs>
    <ds:schemaRef ds:uri="http://schemas.microsoft.com/VisualStudio/2011/storyboarding/control"/>
  </ds:schemaRefs>
</ds:datastoreItem>
</file>

<file path=customXml/itemProps123.xml><?xml version="1.0" encoding="utf-8"?>
<ds:datastoreItem xmlns:ds="http://schemas.openxmlformats.org/officeDocument/2006/customXml" ds:itemID="{CDC49AF1-9D52-47CC-9D8A-F4C89B0ACE55}">
  <ds:schemaRefs>
    <ds:schemaRef ds:uri="http://schemas.microsoft.com/VisualStudio/2011/storyboarding/control"/>
  </ds:schemaRefs>
</ds:datastoreItem>
</file>

<file path=customXml/itemProps124.xml><?xml version="1.0" encoding="utf-8"?>
<ds:datastoreItem xmlns:ds="http://schemas.openxmlformats.org/officeDocument/2006/customXml" ds:itemID="{D26153FE-FB8A-4248-A59F-25A2867699EA}">
  <ds:schemaRefs>
    <ds:schemaRef ds:uri="http://schemas.microsoft.com/VisualStudio/2011/storyboarding/control"/>
  </ds:schemaRefs>
</ds:datastoreItem>
</file>

<file path=customXml/itemProps125.xml><?xml version="1.0" encoding="utf-8"?>
<ds:datastoreItem xmlns:ds="http://schemas.openxmlformats.org/officeDocument/2006/customXml" ds:itemID="{6E78387C-2323-46C4-AEE3-47298DFB11F3}">
  <ds:schemaRefs>
    <ds:schemaRef ds:uri="http://schemas.microsoft.com/VisualStudio/2011/storyboarding/control"/>
  </ds:schemaRefs>
</ds:datastoreItem>
</file>

<file path=customXml/itemProps126.xml><?xml version="1.0" encoding="utf-8"?>
<ds:datastoreItem xmlns:ds="http://schemas.openxmlformats.org/officeDocument/2006/customXml" ds:itemID="{F6773FE5-FF93-4AF5-9B4B-C78C6B87094E}">
  <ds:schemaRefs>
    <ds:schemaRef ds:uri="http://schemas.microsoft.com/VisualStudio/2011/storyboarding/control"/>
  </ds:schemaRefs>
</ds:datastoreItem>
</file>

<file path=customXml/itemProps127.xml><?xml version="1.0" encoding="utf-8"?>
<ds:datastoreItem xmlns:ds="http://schemas.openxmlformats.org/officeDocument/2006/customXml" ds:itemID="{D2F5224B-2184-4EC0-90B7-B996320AA073}">
  <ds:schemaRefs>
    <ds:schemaRef ds:uri="http://schemas.microsoft.com/VisualStudio/2011/storyboarding/control"/>
  </ds:schemaRefs>
</ds:datastoreItem>
</file>

<file path=customXml/itemProps128.xml><?xml version="1.0" encoding="utf-8"?>
<ds:datastoreItem xmlns:ds="http://schemas.openxmlformats.org/officeDocument/2006/customXml" ds:itemID="{7C9E9E29-7A57-49AF-9A8C-1A3810119241}">
  <ds:schemaRefs>
    <ds:schemaRef ds:uri="http://schemas.microsoft.com/VisualStudio/2011/storyboarding/control"/>
  </ds:schemaRefs>
</ds:datastoreItem>
</file>

<file path=customXml/itemProps129.xml><?xml version="1.0" encoding="utf-8"?>
<ds:datastoreItem xmlns:ds="http://schemas.openxmlformats.org/officeDocument/2006/customXml" ds:itemID="{CBA32470-A152-4E88-833F-197812CAD8A4}">
  <ds:schemaRefs>
    <ds:schemaRef ds:uri="http://schemas.microsoft.com/VisualStudio/2011/storyboarding/control"/>
  </ds:schemaRefs>
</ds:datastoreItem>
</file>

<file path=customXml/itemProps13.xml><?xml version="1.0" encoding="utf-8"?>
<ds:datastoreItem xmlns:ds="http://schemas.openxmlformats.org/officeDocument/2006/customXml" ds:itemID="{3A5112F7-BEEF-4F89-B180-6FBC489AD35C}">
  <ds:schemaRefs>
    <ds:schemaRef ds:uri="http://schemas.microsoft.com/VisualStudio/2011/storyboarding/control"/>
  </ds:schemaRefs>
</ds:datastoreItem>
</file>

<file path=customXml/itemProps130.xml><?xml version="1.0" encoding="utf-8"?>
<ds:datastoreItem xmlns:ds="http://schemas.openxmlformats.org/officeDocument/2006/customXml" ds:itemID="{557BA983-AE91-4031-B598-6AD24CF7EE74}">
  <ds:schemaRefs>
    <ds:schemaRef ds:uri="http://schemas.microsoft.com/VisualStudio/2011/storyboarding/control"/>
  </ds:schemaRefs>
</ds:datastoreItem>
</file>

<file path=customXml/itemProps131.xml><?xml version="1.0" encoding="utf-8"?>
<ds:datastoreItem xmlns:ds="http://schemas.openxmlformats.org/officeDocument/2006/customXml" ds:itemID="{66FA2DB1-F462-4DC5-A764-0A9916D4175B}">
  <ds:schemaRefs>
    <ds:schemaRef ds:uri="http://schemas.microsoft.com/VisualStudio/2011/storyboarding/control"/>
  </ds:schemaRefs>
</ds:datastoreItem>
</file>

<file path=customXml/itemProps132.xml><?xml version="1.0" encoding="utf-8"?>
<ds:datastoreItem xmlns:ds="http://schemas.openxmlformats.org/officeDocument/2006/customXml" ds:itemID="{06CFC236-32D3-43B4-9321-CF3C00C700E9}">
  <ds:schemaRefs>
    <ds:schemaRef ds:uri="http://schemas.microsoft.com/VisualStudio/2011/storyboarding/control"/>
  </ds:schemaRefs>
</ds:datastoreItem>
</file>

<file path=customXml/itemProps133.xml><?xml version="1.0" encoding="utf-8"?>
<ds:datastoreItem xmlns:ds="http://schemas.openxmlformats.org/officeDocument/2006/customXml" ds:itemID="{8BE73699-71F4-45CC-A916-C585DCFA01E1}">
  <ds:schemaRefs>
    <ds:schemaRef ds:uri="http://schemas.microsoft.com/VisualStudio/2011/storyboarding/control"/>
  </ds:schemaRefs>
</ds:datastoreItem>
</file>

<file path=customXml/itemProps134.xml><?xml version="1.0" encoding="utf-8"?>
<ds:datastoreItem xmlns:ds="http://schemas.openxmlformats.org/officeDocument/2006/customXml" ds:itemID="{A8DA5BFD-B4B0-470B-9C49-D2F25C728767}">
  <ds:schemaRefs>
    <ds:schemaRef ds:uri="http://schemas.microsoft.com/VisualStudio/2011/storyboarding/control"/>
  </ds:schemaRefs>
</ds:datastoreItem>
</file>

<file path=customXml/itemProps135.xml><?xml version="1.0" encoding="utf-8"?>
<ds:datastoreItem xmlns:ds="http://schemas.openxmlformats.org/officeDocument/2006/customXml" ds:itemID="{16992A23-7ACA-468E-8CF3-4EA54C98AA94}">
  <ds:schemaRefs>
    <ds:schemaRef ds:uri="http://schemas.microsoft.com/VisualStudio/2011/storyboarding/control"/>
  </ds:schemaRefs>
</ds:datastoreItem>
</file>

<file path=customXml/itemProps136.xml><?xml version="1.0" encoding="utf-8"?>
<ds:datastoreItem xmlns:ds="http://schemas.openxmlformats.org/officeDocument/2006/customXml" ds:itemID="{030D3CBF-087F-4C3D-8B72-E29798D3022F}">
  <ds:schemaRefs>
    <ds:schemaRef ds:uri="http://schemas.microsoft.com/VisualStudio/2011/storyboarding/control"/>
  </ds:schemaRefs>
</ds:datastoreItem>
</file>

<file path=customXml/itemProps137.xml><?xml version="1.0" encoding="utf-8"?>
<ds:datastoreItem xmlns:ds="http://schemas.openxmlformats.org/officeDocument/2006/customXml" ds:itemID="{56F280B8-E42E-4DE5-8859-3347E5699E38}">
  <ds:schemaRefs>
    <ds:schemaRef ds:uri="http://schemas.microsoft.com/VisualStudio/2011/storyboarding/control"/>
  </ds:schemaRefs>
</ds:datastoreItem>
</file>

<file path=customXml/itemProps138.xml><?xml version="1.0" encoding="utf-8"?>
<ds:datastoreItem xmlns:ds="http://schemas.openxmlformats.org/officeDocument/2006/customXml" ds:itemID="{EF3E2574-276D-46FC-B544-24B78DF6F9E5}">
  <ds:schemaRefs>
    <ds:schemaRef ds:uri="http://schemas.microsoft.com/VisualStudio/2011/storyboarding/control"/>
  </ds:schemaRefs>
</ds:datastoreItem>
</file>

<file path=customXml/itemProps139.xml><?xml version="1.0" encoding="utf-8"?>
<ds:datastoreItem xmlns:ds="http://schemas.openxmlformats.org/officeDocument/2006/customXml" ds:itemID="{F00AEE9F-3EDD-4E40-83A2-E37D678FE8AB}">
  <ds:schemaRefs>
    <ds:schemaRef ds:uri="http://schemas.microsoft.com/VisualStudio/2011/storyboarding/control"/>
  </ds:schemaRefs>
</ds:datastoreItem>
</file>

<file path=customXml/itemProps14.xml><?xml version="1.0" encoding="utf-8"?>
<ds:datastoreItem xmlns:ds="http://schemas.openxmlformats.org/officeDocument/2006/customXml" ds:itemID="{E52C906A-0E7A-4A5A-A67D-E5C97EE2861A}">
  <ds:schemaRefs>
    <ds:schemaRef ds:uri="http://schemas.microsoft.com/VisualStudio/2011/storyboarding/control"/>
  </ds:schemaRefs>
</ds:datastoreItem>
</file>

<file path=customXml/itemProps140.xml><?xml version="1.0" encoding="utf-8"?>
<ds:datastoreItem xmlns:ds="http://schemas.openxmlformats.org/officeDocument/2006/customXml" ds:itemID="{CFA9BDD6-2944-4F61-BCBA-1678CF0D66C1}">
  <ds:schemaRefs>
    <ds:schemaRef ds:uri="http://schemas.microsoft.com/VisualStudio/2011/storyboarding/control"/>
  </ds:schemaRefs>
</ds:datastoreItem>
</file>

<file path=customXml/itemProps141.xml><?xml version="1.0" encoding="utf-8"?>
<ds:datastoreItem xmlns:ds="http://schemas.openxmlformats.org/officeDocument/2006/customXml" ds:itemID="{A278931B-9805-4DD6-9D19-65A1E2A050FB}">
  <ds:schemaRefs>
    <ds:schemaRef ds:uri="http://schemas.microsoft.com/VisualStudio/2011/storyboarding/control"/>
  </ds:schemaRefs>
</ds:datastoreItem>
</file>

<file path=customXml/itemProps142.xml><?xml version="1.0" encoding="utf-8"?>
<ds:datastoreItem xmlns:ds="http://schemas.openxmlformats.org/officeDocument/2006/customXml" ds:itemID="{B3BFED44-4A3A-427C-8DB7-D2CECD903E75}">
  <ds:schemaRefs>
    <ds:schemaRef ds:uri="http://schemas.microsoft.com/VisualStudio/2011/storyboarding/control"/>
  </ds:schemaRefs>
</ds:datastoreItem>
</file>

<file path=customXml/itemProps15.xml><?xml version="1.0" encoding="utf-8"?>
<ds:datastoreItem xmlns:ds="http://schemas.openxmlformats.org/officeDocument/2006/customXml" ds:itemID="{797C1364-BC95-4E0A-BA71-2D82D9EAC398}">
  <ds:schemaRefs>
    <ds:schemaRef ds:uri="http://schemas.microsoft.com/VisualStudio/2011/storyboarding/control"/>
  </ds:schemaRefs>
</ds:datastoreItem>
</file>

<file path=customXml/itemProps16.xml><?xml version="1.0" encoding="utf-8"?>
<ds:datastoreItem xmlns:ds="http://schemas.openxmlformats.org/officeDocument/2006/customXml" ds:itemID="{15626E1D-3104-4D85-BF0D-DB7301E505CD}">
  <ds:schemaRefs>
    <ds:schemaRef ds:uri="http://schemas.microsoft.com/VisualStudio/2011/storyboarding/control"/>
  </ds:schemaRefs>
</ds:datastoreItem>
</file>

<file path=customXml/itemProps17.xml><?xml version="1.0" encoding="utf-8"?>
<ds:datastoreItem xmlns:ds="http://schemas.openxmlformats.org/officeDocument/2006/customXml" ds:itemID="{F0E61FC4-3D26-4807-83DB-5C159D4E8809}">
  <ds:schemaRefs>
    <ds:schemaRef ds:uri="http://schemas.microsoft.com/VisualStudio/2011/storyboarding/control"/>
  </ds:schemaRefs>
</ds:datastoreItem>
</file>

<file path=customXml/itemProps18.xml><?xml version="1.0" encoding="utf-8"?>
<ds:datastoreItem xmlns:ds="http://schemas.openxmlformats.org/officeDocument/2006/customXml" ds:itemID="{B8B66849-54DB-414C-B06A-7A97DEA167BE}">
  <ds:schemaRefs>
    <ds:schemaRef ds:uri="http://schemas.microsoft.com/VisualStudio/2011/storyboarding/control"/>
  </ds:schemaRefs>
</ds:datastoreItem>
</file>

<file path=customXml/itemProps19.xml><?xml version="1.0" encoding="utf-8"?>
<ds:datastoreItem xmlns:ds="http://schemas.openxmlformats.org/officeDocument/2006/customXml" ds:itemID="{C499B63B-0E2E-40A5-8A0C-27BAC70E8564}">
  <ds:schemaRefs>
    <ds:schemaRef ds:uri="http://schemas.microsoft.com/VisualStudio/2011/storyboarding/control"/>
  </ds:schemaRefs>
</ds:datastoreItem>
</file>

<file path=customXml/itemProps2.xml><?xml version="1.0" encoding="utf-8"?>
<ds:datastoreItem xmlns:ds="http://schemas.openxmlformats.org/officeDocument/2006/customXml" ds:itemID="{8642F5A4-25FF-455F-8FF4-6BE35B645153}">
  <ds:schemaRefs>
    <ds:schemaRef ds:uri="http://schemas.microsoft.com/VisualStudio/2011/storyboarding/control"/>
  </ds:schemaRefs>
</ds:datastoreItem>
</file>

<file path=customXml/itemProps20.xml><?xml version="1.0" encoding="utf-8"?>
<ds:datastoreItem xmlns:ds="http://schemas.openxmlformats.org/officeDocument/2006/customXml" ds:itemID="{8BDEF065-3910-46B2-B6A2-7CDB56C1260B}">
  <ds:schemaRefs>
    <ds:schemaRef ds:uri="http://schemas.microsoft.com/VisualStudio/2011/storyboarding/control"/>
  </ds:schemaRefs>
</ds:datastoreItem>
</file>

<file path=customXml/itemProps21.xml><?xml version="1.0" encoding="utf-8"?>
<ds:datastoreItem xmlns:ds="http://schemas.openxmlformats.org/officeDocument/2006/customXml" ds:itemID="{C3A903D6-4B03-434E-8658-E4ACF9953BCD}">
  <ds:schemaRefs>
    <ds:schemaRef ds:uri="http://schemas.microsoft.com/VisualStudio/2011/storyboarding/control"/>
  </ds:schemaRefs>
</ds:datastoreItem>
</file>

<file path=customXml/itemProps22.xml><?xml version="1.0" encoding="utf-8"?>
<ds:datastoreItem xmlns:ds="http://schemas.openxmlformats.org/officeDocument/2006/customXml" ds:itemID="{8F08C768-C2F8-4F3A-8B71-AD646C228DC5}">
  <ds:schemaRefs>
    <ds:schemaRef ds:uri="http://schemas.microsoft.com/VisualStudio/2011/storyboarding/control"/>
  </ds:schemaRefs>
</ds:datastoreItem>
</file>

<file path=customXml/itemProps23.xml><?xml version="1.0" encoding="utf-8"?>
<ds:datastoreItem xmlns:ds="http://schemas.openxmlformats.org/officeDocument/2006/customXml" ds:itemID="{6F4F179B-BA59-41CE-834F-993E9E26807A}">
  <ds:schemaRefs>
    <ds:schemaRef ds:uri="http://schemas.microsoft.com/VisualStudio/2011/storyboarding/control"/>
  </ds:schemaRefs>
</ds:datastoreItem>
</file>

<file path=customXml/itemProps24.xml><?xml version="1.0" encoding="utf-8"?>
<ds:datastoreItem xmlns:ds="http://schemas.openxmlformats.org/officeDocument/2006/customXml" ds:itemID="{BDFA0601-A880-4B78-BDAB-6758CEF82166}">
  <ds:schemaRefs>
    <ds:schemaRef ds:uri="http://schemas.microsoft.com/VisualStudio/2011/storyboarding/control"/>
  </ds:schemaRefs>
</ds:datastoreItem>
</file>

<file path=customXml/itemProps25.xml><?xml version="1.0" encoding="utf-8"?>
<ds:datastoreItem xmlns:ds="http://schemas.openxmlformats.org/officeDocument/2006/customXml" ds:itemID="{C7FBFC77-FB68-408F-86A3-EBBB9886652B}">
  <ds:schemaRefs>
    <ds:schemaRef ds:uri="http://schemas.microsoft.com/VisualStudio/2011/storyboarding/control"/>
  </ds:schemaRefs>
</ds:datastoreItem>
</file>

<file path=customXml/itemProps26.xml><?xml version="1.0" encoding="utf-8"?>
<ds:datastoreItem xmlns:ds="http://schemas.openxmlformats.org/officeDocument/2006/customXml" ds:itemID="{09721CF0-926F-4292-B676-1D5D68DF4BA3}">
  <ds:schemaRefs>
    <ds:schemaRef ds:uri="http://schemas.microsoft.com/VisualStudio/2011/storyboarding/control"/>
  </ds:schemaRefs>
</ds:datastoreItem>
</file>

<file path=customXml/itemProps27.xml><?xml version="1.0" encoding="utf-8"?>
<ds:datastoreItem xmlns:ds="http://schemas.openxmlformats.org/officeDocument/2006/customXml" ds:itemID="{8E845468-B26E-4D11-9801-97D3E6859AD2}">
  <ds:schemaRefs>
    <ds:schemaRef ds:uri="http://schemas.microsoft.com/VisualStudio/2011/storyboarding/control"/>
  </ds:schemaRefs>
</ds:datastoreItem>
</file>

<file path=customXml/itemProps28.xml><?xml version="1.0" encoding="utf-8"?>
<ds:datastoreItem xmlns:ds="http://schemas.openxmlformats.org/officeDocument/2006/customXml" ds:itemID="{624CF6F3-A8EB-4CAF-B3E8-866A7282E413}">
  <ds:schemaRefs>
    <ds:schemaRef ds:uri="http://schemas.microsoft.com/VisualStudio/2011/storyboarding/control"/>
  </ds:schemaRefs>
</ds:datastoreItem>
</file>

<file path=customXml/itemProps29.xml><?xml version="1.0" encoding="utf-8"?>
<ds:datastoreItem xmlns:ds="http://schemas.openxmlformats.org/officeDocument/2006/customXml" ds:itemID="{414B3A9E-20FA-4AE1-9687-57E7C1B97A2C}">
  <ds:schemaRefs>
    <ds:schemaRef ds:uri="http://schemas.microsoft.com/VisualStudio/2011/storyboarding/control"/>
  </ds:schemaRefs>
</ds:datastoreItem>
</file>

<file path=customXml/itemProps3.xml><?xml version="1.0" encoding="utf-8"?>
<ds:datastoreItem xmlns:ds="http://schemas.openxmlformats.org/officeDocument/2006/customXml" ds:itemID="{7D00E08B-25E2-42EC-9418-83D66FBC8CCE}">
  <ds:schemaRefs>
    <ds:schemaRef ds:uri="http://schemas.microsoft.com/VisualStudio/2011/storyboarding/control"/>
  </ds:schemaRefs>
</ds:datastoreItem>
</file>

<file path=customXml/itemProps30.xml><?xml version="1.0" encoding="utf-8"?>
<ds:datastoreItem xmlns:ds="http://schemas.openxmlformats.org/officeDocument/2006/customXml" ds:itemID="{483336F1-5C64-4B5E-A626-FAB6702049E0}">
  <ds:schemaRefs>
    <ds:schemaRef ds:uri="http://schemas.microsoft.com/VisualStudio/2011/storyboarding/control"/>
  </ds:schemaRefs>
</ds:datastoreItem>
</file>

<file path=customXml/itemProps31.xml><?xml version="1.0" encoding="utf-8"?>
<ds:datastoreItem xmlns:ds="http://schemas.openxmlformats.org/officeDocument/2006/customXml" ds:itemID="{E4DBA83A-D8A3-47C6-8389-31F1A00A6133}">
  <ds:schemaRefs>
    <ds:schemaRef ds:uri="http://schemas.microsoft.com/VisualStudio/2011/storyboarding/control"/>
  </ds:schemaRefs>
</ds:datastoreItem>
</file>

<file path=customXml/itemProps32.xml><?xml version="1.0" encoding="utf-8"?>
<ds:datastoreItem xmlns:ds="http://schemas.openxmlformats.org/officeDocument/2006/customXml" ds:itemID="{F987850E-4D84-4427-B892-FEE54CA88510}">
  <ds:schemaRefs>
    <ds:schemaRef ds:uri="http://schemas.microsoft.com/VisualStudio/2011/storyboarding/control"/>
  </ds:schemaRefs>
</ds:datastoreItem>
</file>

<file path=customXml/itemProps33.xml><?xml version="1.0" encoding="utf-8"?>
<ds:datastoreItem xmlns:ds="http://schemas.openxmlformats.org/officeDocument/2006/customXml" ds:itemID="{09A64332-3A8A-4EDC-A181-2112999AC433}">
  <ds:schemaRefs>
    <ds:schemaRef ds:uri="http://schemas.microsoft.com/VisualStudio/2011/storyboarding/control"/>
  </ds:schemaRefs>
</ds:datastoreItem>
</file>

<file path=customXml/itemProps34.xml><?xml version="1.0" encoding="utf-8"?>
<ds:datastoreItem xmlns:ds="http://schemas.openxmlformats.org/officeDocument/2006/customXml" ds:itemID="{32006BF4-C7EB-43A9-8640-38FC7577D658}">
  <ds:schemaRefs>
    <ds:schemaRef ds:uri="http://schemas.microsoft.com/VisualStudio/2011/storyboarding/control"/>
  </ds:schemaRefs>
</ds:datastoreItem>
</file>

<file path=customXml/itemProps35.xml><?xml version="1.0" encoding="utf-8"?>
<ds:datastoreItem xmlns:ds="http://schemas.openxmlformats.org/officeDocument/2006/customXml" ds:itemID="{36D35352-9C60-45D2-BAEC-14C5884A5C2B}">
  <ds:schemaRefs>
    <ds:schemaRef ds:uri="http://schemas.microsoft.com/VisualStudio/2011/storyboarding/control"/>
  </ds:schemaRefs>
</ds:datastoreItem>
</file>

<file path=customXml/itemProps36.xml><?xml version="1.0" encoding="utf-8"?>
<ds:datastoreItem xmlns:ds="http://schemas.openxmlformats.org/officeDocument/2006/customXml" ds:itemID="{30DC857A-798C-4177-B2E2-1A34301A82B3}">
  <ds:schemaRefs>
    <ds:schemaRef ds:uri="http://schemas.microsoft.com/VisualStudio/2011/storyboarding/control"/>
  </ds:schemaRefs>
</ds:datastoreItem>
</file>

<file path=customXml/itemProps37.xml><?xml version="1.0" encoding="utf-8"?>
<ds:datastoreItem xmlns:ds="http://schemas.openxmlformats.org/officeDocument/2006/customXml" ds:itemID="{2DC900D9-CBF1-4D37-96A1-72870F0459B6}">
  <ds:schemaRefs>
    <ds:schemaRef ds:uri="http://schemas.microsoft.com/VisualStudio/2011/storyboarding/control"/>
  </ds:schemaRefs>
</ds:datastoreItem>
</file>

<file path=customXml/itemProps38.xml><?xml version="1.0" encoding="utf-8"?>
<ds:datastoreItem xmlns:ds="http://schemas.openxmlformats.org/officeDocument/2006/customXml" ds:itemID="{78BC7493-3D2A-45D1-AAEB-B4FB9325ED58}">
  <ds:schemaRefs>
    <ds:schemaRef ds:uri="http://schemas.microsoft.com/VisualStudio/2011/storyboarding/control"/>
  </ds:schemaRefs>
</ds:datastoreItem>
</file>

<file path=customXml/itemProps39.xml><?xml version="1.0" encoding="utf-8"?>
<ds:datastoreItem xmlns:ds="http://schemas.openxmlformats.org/officeDocument/2006/customXml" ds:itemID="{3ABC05CC-8B4B-4FD3-B929-14E8323A2DC3}">
  <ds:schemaRefs>
    <ds:schemaRef ds:uri="http://schemas.microsoft.com/VisualStudio/2011/storyboarding/control"/>
  </ds:schemaRefs>
</ds:datastoreItem>
</file>

<file path=customXml/itemProps4.xml><?xml version="1.0" encoding="utf-8"?>
<ds:datastoreItem xmlns:ds="http://schemas.openxmlformats.org/officeDocument/2006/customXml" ds:itemID="{3AD4D4C2-CBD8-4C81-9A1A-AFED18C36CFD}">
  <ds:schemaRefs>
    <ds:schemaRef ds:uri="http://schemas.microsoft.com/VisualStudio/2011/storyboarding/control"/>
  </ds:schemaRefs>
</ds:datastoreItem>
</file>

<file path=customXml/itemProps40.xml><?xml version="1.0" encoding="utf-8"?>
<ds:datastoreItem xmlns:ds="http://schemas.openxmlformats.org/officeDocument/2006/customXml" ds:itemID="{F25BFB0F-2399-4A25-8A9A-10523B9F000E}">
  <ds:schemaRefs>
    <ds:schemaRef ds:uri="http://schemas.microsoft.com/VisualStudio/2011/storyboarding/control"/>
  </ds:schemaRefs>
</ds:datastoreItem>
</file>

<file path=customXml/itemProps41.xml><?xml version="1.0" encoding="utf-8"?>
<ds:datastoreItem xmlns:ds="http://schemas.openxmlformats.org/officeDocument/2006/customXml" ds:itemID="{5B9A0F1B-FF68-4EF4-96E7-0CBA5E35CE88}">
  <ds:schemaRefs>
    <ds:schemaRef ds:uri="http://schemas.microsoft.com/VisualStudio/2011/storyboarding/control"/>
  </ds:schemaRefs>
</ds:datastoreItem>
</file>

<file path=customXml/itemProps42.xml><?xml version="1.0" encoding="utf-8"?>
<ds:datastoreItem xmlns:ds="http://schemas.openxmlformats.org/officeDocument/2006/customXml" ds:itemID="{BC10D141-E764-4267-9E1A-90570A9CBA18}">
  <ds:schemaRefs>
    <ds:schemaRef ds:uri="http://schemas.microsoft.com/VisualStudio/2011/storyboarding/control"/>
  </ds:schemaRefs>
</ds:datastoreItem>
</file>

<file path=customXml/itemProps43.xml><?xml version="1.0" encoding="utf-8"?>
<ds:datastoreItem xmlns:ds="http://schemas.openxmlformats.org/officeDocument/2006/customXml" ds:itemID="{9ABAD05B-FE79-4BEF-BCB5-CE9AC75EFE86}">
  <ds:schemaRefs>
    <ds:schemaRef ds:uri="http://schemas.microsoft.com/VisualStudio/2011/storyboarding/control"/>
  </ds:schemaRefs>
</ds:datastoreItem>
</file>

<file path=customXml/itemProps44.xml><?xml version="1.0" encoding="utf-8"?>
<ds:datastoreItem xmlns:ds="http://schemas.openxmlformats.org/officeDocument/2006/customXml" ds:itemID="{EA2AC08A-21D3-4585-A941-FB4FAF8B3CD8}">
  <ds:schemaRefs>
    <ds:schemaRef ds:uri="http://schemas.microsoft.com/VisualStudio/2011/storyboarding/control"/>
  </ds:schemaRefs>
</ds:datastoreItem>
</file>

<file path=customXml/itemProps45.xml><?xml version="1.0" encoding="utf-8"?>
<ds:datastoreItem xmlns:ds="http://schemas.openxmlformats.org/officeDocument/2006/customXml" ds:itemID="{69A6043F-B725-46F3-A9C5-9C01C28F020C}">
  <ds:schemaRefs>
    <ds:schemaRef ds:uri="http://schemas.microsoft.com/VisualStudio/2011/storyboarding/control"/>
  </ds:schemaRefs>
</ds:datastoreItem>
</file>

<file path=customXml/itemProps46.xml><?xml version="1.0" encoding="utf-8"?>
<ds:datastoreItem xmlns:ds="http://schemas.openxmlformats.org/officeDocument/2006/customXml" ds:itemID="{0A708786-98E4-4928-85D9-478CD0E65015}">
  <ds:schemaRefs>
    <ds:schemaRef ds:uri="http://schemas.microsoft.com/VisualStudio/2011/storyboarding/control"/>
  </ds:schemaRefs>
</ds:datastoreItem>
</file>

<file path=customXml/itemProps47.xml><?xml version="1.0" encoding="utf-8"?>
<ds:datastoreItem xmlns:ds="http://schemas.openxmlformats.org/officeDocument/2006/customXml" ds:itemID="{BD643820-F1DC-4E25-AB32-B58B9712D56C}">
  <ds:schemaRefs>
    <ds:schemaRef ds:uri="http://schemas.microsoft.com/VisualStudio/2011/storyboarding/control"/>
  </ds:schemaRefs>
</ds:datastoreItem>
</file>

<file path=customXml/itemProps48.xml><?xml version="1.0" encoding="utf-8"?>
<ds:datastoreItem xmlns:ds="http://schemas.openxmlformats.org/officeDocument/2006/customXml" ds:itemID="{CD3A267B-2C83-4B61-93E6-89BB2FE9DB1C}">
  <ds:schemaRefs>
    <ds:schemaRef ds:uri="http://schemas.microsoft.com/VisualStudio/2011/storyboarding/control"/>
  </ds:schemaRefs>
</ds:datastoreItem>
</file>

<file path=customXml/itemProps49.xml><?xml version="1.0" encoding="utf-8"?>
<ds:datastoreItem xmlns:ds="http://schemas.openxmlformats.org/officeDocument/2006/customXml" ds:itemID="{1F8EEFC3-0473-4FC1-B0A9-4DD0DFB04B86}">
  <ds:schemaRefs>
    <ds:schemaRef ds:uri="http://schemas.microsoft.com/VisualStudio/2011/storyboarding/control"/>
  </ds:schemaRefs>
</ds:datastoreItem>
</file>

<file path=customXml/itemProps5.xml><?xml version="1.0" encoding="utf-8"?>
<ds:datastoreItem xmlns:ds="http://schemas.openxmlformats.org/officeDocument/2006/customXml" ds:itemID="{0EEDC5A3-A2B0-49EB-B975-73FA1AE42C19}">
  <ds:schemaRefs>
    <ds:schemaRef ds:uri="http://schemas.microsoft.com/VisualStudio/2011/storyboarding/control"/>
  </ds:schemaRefs>
</ds:datastoreItem>
</file>

<file path=customXml/itemProps50.xml><?xml version="1.0" encoding="utf-8"?>
<ds:datastoreItem xmlns:ds="http://schemas.openxmlformats.org/officeDocument/2006/customXml" ds:itemID="{766F7221-29A8-476B-B700-A4679163BFB2}">
  <ds:schemaRefs>
    <ds:schemaRef ds:uri="http://schemas.microsoft.com/VisualStudio/2011/storyboarding/control"/>
  </ds:schemaRefs>
</ds:datastoreItem>
</file>

<file path=customXml/itemProps51.xml><?xml version="1.0" encoding="utf-8"?>
<ds:datastoreItem xmlns:ds="http://schemas.openxmlformats.org/officeDocument/2006/customXml" ds:itemID="{1BAFD7E5-70DF-4726-A04B-6FE2D3E6D21C}">
  <ds:schemaRefs>
    <ds:schemaRef ds:uri="http://schemas.microsoft.com/VisualStudio/2011/storyboarding/control"/>
  </ds:schemaRefs>
</ds:datastoreItem>
</file>

<file path=customXml/itemProps52.xml><?xml version="1.0" encoding="utf-8"?>
<ds:datastoreItem xmlns:ds="http://schemas.openxmlformats.org/officeDocument/2006/customXml" ds:itemID="{6A16C20C-6451-4359-B65C-31F5EDCD4F27}">
  <ds:schemaRefs>
    <ds:schemaRef ds:uri="http://schemas.microsoft.com/VisualStudio/2011/storyboarding/control"/>
  </ds:schemaRefs>
</ds:datastoreItem>
</file>

<file path=customXml/itemProps53.xml><?xml version="1.0" encoding="utf-8"?>
<ds:datastoreItem xmlns:ds="http://schemas.openxmlformats.org/officeDocument/2006/customXml" ds:itemID="{B9B1CF9D-2B9D-46CC-939B-62718A11B42C}">
  <ds:schemaRefs>
    <ds:schemaRef ds:uri="http://schemas.microsoft.com/VisualStudio/2011/storyboarding/control"/>
  </ds:schemaRefs>
</ds:datastoreItem>
</file>

<file path=customXml/itemProps54.xml><?xml version="1.0" encoding="utf-8"?>
<ds:datastoreItem xmlns:ds="http://schemas.openxmlformats.org/officeDocument/2006/customXml" ds:itemID="{C6D2927B-2F8C-4C21-8C9A-A11F1CA3578A}">
  <ds:schemaRefs>
    <ds:schemaRef ds:uri="http://schemas.microsoft.com/VisualStudio/2011/storyboarding/control"/>
  </ds:schemaRefs>
</ds:datastoreItem>
</file>

<file path=customXml/itemProps55.xml><?xml version="1.0" encoding="utf-8"?>
<ds:datastoreItem xmlns:ds="http://schemas.openxmlformats.org/officeDocument/2006/customXml" ds:itemID="{19984292-63E3-4796-A9B1-79899639BEB4}">
  <ds:schemaRefs>
    <ds:schemaRef ds:uri="http://schemas.microsoft.com/VisualStudio/2011/storyboarding/control"/>
  </ds:schemaRefs>
</ds:datastoreItem>
</file>

<file path=customXml/itemProps56.xml><?xml version="1.0" encoding="utf-8"?>
<ds:datastoreItem xmlns:ds="http://schemas.openxmlformats.org/officeDocument/2006/customXml" ds:itemID="{5D25465D-DC7A-472F-A638-B3C5413DDA7D}">
  <ds:schemaRefs>
    <ds:schemaRef ds:uri="http://schemas.microsoft.com/VisualStudio/2011/storyboarding/control"/>
  </ds:schemaRefs>
</ds:datastoreItem>
</file>

<file path=customXml/itemProps57.xml><?xml version="1.0" encoding="utf-8"?>
<ds:datastoreItem xmlns:ds="http://schemas.openxmlformats.org/officeDocument/2006/customXml" ds:itemID="{5C8099B7-F4BC-4509-A6B3-657F226BEE4C}">
  <ds:schemaRefs>
    <ds:schemaRef ds:uri="http://schemas.microsoft.com/VisualStudio/2011/storyboarding/control"/>
  </ds:schemaRefs>
</ds:datastoreItem>
</file>

<file path=customXml/itemProps58.xml><?xml version="1.0" encoding="utf-8"?>
<ds:datastoreItem xmlns:ds="http://schemas.openxmlformats.org/officeDocument/2006/customXml" ds:itemID="{7AD21E85-F54D-46C3-9870-7B3A4A45CEE0}">
  <ds:schemaRefs>
    <ds:schemaRef ds:uri="http://schemas.microsoft.com/VisualStudio/2011/storyboarding/control"/>
  </ds:schemaRefs>
</ds:datastoreItem>
</file>

<file path=customXml/itemProps59.xml><?xml version="1.0" encoding="utf-8"?>
<ds:datastoreItem xmlns:ds="http://schemas.openxmlformats.org/officeDocument/2006/customXml" ds:itemID="{40992A5D-ADDE-407E-AA51-E830D1C0F96D}">
  <ds:schemaRefs>
    <ds:schemaRef ds:uri="http://schemas.microsoft.com/VisualStudio/2011/storyboarding/control"/>
  </ds:schemaRefs>
</ds:datastoreItem>
</file>

<file path=customXml/itemProps6.xml><?xml version="1.0" encoding="utf-8"?>
<ds:datastoreItem xmlns:ds="http://schemas.openxmlformats.org/officeDocument/2006/customXml" ds:itemID="{2750748F-6A09-45DA-A29F-5A0D91A66B6B}">
  <ds:schemaRefs>
    <ds:schemaRef ds:uri="http://schemas.microsoft.com/VisualStudio/2011/storyboarding/control"/>
  </ds:schemaRefs>
</ds:datastoreItem>
</file>

<file path=customXml/itemProps60.xml><?xml version="1.0" encoding="utf-8"?>
<ds:datastoreItem xmlns:ds="http://schemas.openxmlformats.org/officeDocument/2006/customXml" ds:itemID="{A618402B-29FE-4429-B262-64F6FD9CF952}">
  <ds:schemaRefs>
    <ds:schemaRef ds:uri="http://schemas.microsoft.com/VisualStudio/2011/storyboarding/control"/>
  </ds:schemaRefs>
</ds:datastoreItem>
</file>

<file path=customXml/itemProps61.xml><?xml version="1.0" encoding="utf-8"?>
<ds:datastoreItem xmlns:ds="http://schemas.openxmlformats.org/officeDocument/2006/customXml" ds:itemID="{7928BF96-D50D-4A23-8ABD-9093F18856BA}">
  <ds:schemaRefs>
    <ds:schemaRef ds:uri="http://schemas.microsoft.com/VisualStudio/2011/storyboarding/control"/>
  </ds:schemaRefs>
</ds:datastoreItem>
</file>

<file path=customXml/itemProps62.xml><?xml version="1.0" encoding="utf-8"?>
<ds:datastoreItem xmlns:ds="http://schemas.openxmlformats.org/officeDocument/2006/customXml" ds:itemID="{73B1542B-087B-41B1-B3ED-C879902F94D9}">
  <ds:schemaRefs>
    <ds:schemaRef ds:uri="http://schemas.microsoft.com/VisualStudio/2011/storyboarding/control"/>
  </ds:schemaRefs>
</ds:datastoreItem>
</file>

<file path=customXml/itemProps63.xml><?xml version="1.0" encoding="utf-8"?>
<ds:datastoreItem xmlns:ds="http://schemas.openxmlformats.org/officeDocument/2006/customXml" ds:itemID="{658E1486-9228-487B-AECA-66CE302BE00F}">
  <ds:schemaRefs>
    <ds:schemaRef ds:uri="http://schemas.microsoft.com/VisualStudio/2011/storyboarding/control"/>
  </ds:schemaRefs>
</ds:datastoreItem>
</file>

<file path=customXml/itemProps64.xml><?xml version="1.0" encoding="utf-8"?>
<ds:datastoreItem xmlns:ds="http://schemas.openxmlformats.org/officeDocument/2006/customXml" ds:itemID="{41441102-A469-4238-A497-BE6BAA93F35D}">
  <ds:schemaRefs>
    <ds:schemaRef ds:uri="http://schemas.microsoft.com/VisualStudio/2011/storyboarding/control"/>
  </ds:schemaRefs>
</ds:datastoreItem>
</file>

<file path=customXml/itemProps65.xml><?xml version="1.0" encoding="utf-8"?>
<ds:datastoreItem xmlns:ds="http://schemas.openxmlformats.org/officeDocument/2006/customXml" ds:itemID="{F44CCE97-65DB-4A8A-88EC-57E72AF505EA}">
  <ds:schemaRefs>
    <ds:schemaRef ds:uri="http://schemas.microsoft.com/VisualStudio/2011/storyboarding/control"/>
  </ds:schemaRefs>
</ds:datastoreItem>
</file>

<file path=customXml/itemProps66.xml><?xml version="1.0" encoding="utf-8"?>
<ds:datastoreItem xmlns:ds="http://schemas.openxmlformats.org/officeDocument/2006/customXml" ds:itemID="{583509F9-C05D-4C36-BA73-0866CC75FBFD}">
  <ds:schemaRefs>
    <ds:schemaRef ds:uri="http://schemas.microsoft.com/VisualStudio/2011/storyboarding/control"/>
  </ds:schemaRefs>
</ds:datastoreItem>
</file>

<file path=customXml/itemProps67.xml><?xml version="1.0" encoding="utf-8"?>
<ds:datastoreItem xmlns:ds="http://schemas.openxmlformats.org/officeDocument/2006/customXml" ds:itemID="{0F591DCB-55A6-4812-8952-09FFA52B25C9}">
  <ds:schemaRefs>
    <ds:schemaRef ds:uri="http://schemas.microsoft.com/VisualStudio/2011/storyboarding/control"/>
  </ds:schemaRefs>
</ds:datastoreItem>
</file>

<file path=customXml/itemProps68.xml><?xml version="1.0" encoding="utf-8"?>
<ds:datastoreItem xmlns:ds="http://schemas.openxmlformats.org/officeDocument/2006/customXml" ds:itemID="{2918175D-965C-4CD3-ADBB-2AB7530B53E9}">
  <ds:schemaRefs>
    <ds:schemaRef ds:uri="http://schemas.microsoft.com/VisualStudio/2011/storyboarding/control"/>
  </ds:schemaRefs>
</ds:datastoreItem>
</file>

<file path=customXml/itemProps69.xml><?xml version="1.0" encoding="utf-8"?>
<ds:datastoreItem xmlns:ds="http://schemas.openxmlformats.org/officeDocument/2006/customXml" ds:itemID="{AB670A10-CC34-4E98-8D0C-659A30B42E15}">
  <ds:schemaRefs>
    <ds:schemaRef ds:uri="http://schemas.microsoft.com/VisualStudio/2011/storyboarding/control"/>
  </ds:schemaRefs>
</ds:datastoreItem>
</file>

<file path=customXml/itemProps7.xml><?xml version="1.0" encoding="utf-8"?>
<ds:datastoreItem xmlns:ds="http://schemas.openxmlformats.org/officeDocument/2006/customXml" ds:itemID="{0FB45175-966A-4432-A6CF-8C6686B45F09}">
  <ds:schemaRefs>
    <ds:schemaRef ds:uri="http://schemas.microsoft.com/VisualStudio/2011/storyboarding/control"/>
  </ds:schemaRefs>
</ds:datastoreItem>
</file>

<file path=customXml/itemProps70.xml><?xml version="1.0" encoding="utf-8"?>
<ds:datastoreItem xmlns:ds="http://schemas.openxmlformats.org/officeDocument/2006/customXml" ds:itemID="{B744C844-FA8D-477D-A791-79041646BAC0}">
  <ds:schemaRefs>
    <ds:schemaRef ds:uri="http://schemas.microsoft.com/VisualStudio/2011/storyboarding/control"/>
  </ds:schemaRefs>
</ds:datastoreItem>
</file>

<file path=customXml/itemProps71.xml><?xml version="1.0" encoding="utf-8"?>
<ds:datastoreItem xmlns:ds="http://schemas.openxmlformats.org/officeDocument/2006/customXml" ds:itemID="{A0D50A1E-75DE-4B45-A887-BDCB6F488804}">
  <ds:schemaRefs>
    <ds:schemaRef ds:uri="http://schemas.microsoft.com/VisualStudio/2011/storyboarding/control"/>
  </ds:schemaRefs>
</ds:datastoreItem>
</file>

<file path=customXml/itemProps72.xml><?xml version="1.0" encoding="utf-8"?>
<ds:datastoreItem xmlns:ds="http://schemas.openxmlformats.org/officeDocument/2006/customXml" ds:itemID="{51B1AE71-E85D-4D79-A76F-D2926B2D8B72}">
  <ds:schemaRefs>
    <ds:schemaRef ds:uri="http://schemas.microsoft.com/VisualStudio/2011/storyboarding/control"/>
  </ds:schemaRefs>
</ds:datastoreItem>
</file>

<file path=customXml/itemProps73.xml><?xml version="1.0" encoding="utf-8"?>
<ds:datastoreItem xmlns:ds="http://schemas.openxmlformats.org/officeDocument/2006/customXml" ds:itemID="{1C15D151-C61C-48A4-87F7-E3D2B2FA7376}">
  <ds:schemaRefs>
    <ds:schemaRef ds:uri="http://schemas.microsoft.com/VisualStudio/2011/storyboarding/control"/>
  </ds:schemaRefs>
</ds:datastoreItem>
</file>

<file path=customXml/itemProps74.xml><?xml version="1.0" encoding="utf-8"?>
<ds:datastoreItem xmlns:ds="http://schemas.openxmlformats.org/officeDocument/2006/customXml" ds:itemID="{F4B0F921-AE28-479A-8689-06B17D85388D}">
  <ds:schemaRefs>
    <ds:schemaRef ds:uri="http://schemas.microsoft.com/VisualStudio/2011/storyboarding/control"/>
  </ds:schemaRefs>
</ds:datastoreItem>
</file>

<file path=customXml/itemProps75.xml><?xml version="1.0" encoding="utf-8"?>
<ds:datastoreItem xmlns:ds="http://schemas.openxmlformats.org/officeDocument/2006/customXml" ds:itemID="{2E23B9DD-10A2-447E-B18B-3157294D2FFC}">
  <ds:schemaRefs>
    <ds:schemaRef ds:uri="http://schemas.microsoft.com/VisualStudio/2011/storyboarding/control"/>
  </ds:schemaRefs>
</ds:datastoreItem>
</file>

<file path=customXml/itemProps76.xml><?xml version="1.0" encoding="utf-8"?>
<ds:datastoreItem xmlns:ds="http://schemas.openxmlformats.org/officeDocument/2006/customXml" ds:itemID="{1799EFCF-39E8-4F5F-A254-BB76258F695A}">
  <ds:schemaRefs>
    <ds:schemaRef ds:uri="http://schemas.microsoft.com/VisualStudio/2011/storyboarding/control"/>
  </ds:schemaRefs>
</ds:datastoreItem>
</file>

<file path=customXml/itemProps77.xml><?xml version="1.0" encoding="utf-8"?>
<ds:datastoreItem xmlns:ds="http://schemas.openxmlformats.org/officeDocument/2006/customXml" ds:itemID="{D6729006-CEB9-4B3E-9CFE-007F8FA0BED1}">
  <ds:schemaRefs>
    <ds:schemaRef ds:uri="http://schemas.microsoft.com/VisualStudio/2011/storyboarding/control"/>
  </ds:schemaRefs>
</ds:datastoreItem>
</file>

<file path=customXml/itemProps78.xml><?xml version="1.0" encoding="utf-8"?>
<ds:datastoreItem xmlns:ds="http://schemas.openxmlformats.org/officeDocument/2006/customXml" ds:itemID="{CCFF5097-4B2F-4F55-80E4-9D2DE2F88F24}">
  <ds:schemaRefs>
    <ds:schemaRef ds:uri="http://schemas.microsoft.com/VisualStudio/2011/storyboarding/control"/>
  </ds:schemaRefs>
</ds:datastoreItem>
</file>

<file path=customXml/itemProps79.xml><?xml version="1.0" encoding="utf-8"?>
<ds:datastoreItem xmlns:ds="http://schemas.openxmlformats.org/officeDocument/2006/customXml" ds:itemID="{1DE1C308-4B0A-4B84-B4EF-93802717183C}">
  <ds:schemaRefs>
    <ds:schemaRef ds:uri="http://schemas.microsoft.com/VisualStudio/2011/storyboarding/control"/>
  </ds:schemaRefs>
</ds:datastoreItem>
</file>

<file path=customXml/itemProps8.xml><?xml version="1.0" encoding="utf-8"?>
<ds:datastoreItem xmlns:ds="http://schemas.openxmlformats.org/officeDocument/2006/customXml" ds:itemID="{E2F46BAA-DF1A-45F2-BBF0-3D4C0D7B2C3B}">
  <ds:schemaRefs>
    <ds:schemaRef ds:uri="http://schemas.microsoft.com/VisualStudio/2011/storyboarding/control"/>
  </ds:schemaRefs>
</ds:datastoreItem>
</file>

<file path=customXml/itemProps80.xml><?xml version="1.0" encoding="utf-8"?>
<ds:datastoreItem xmlns:ds="http://schemas.openxmlformats.org/officeDocument/2006/customXml" ds:itemID="{27537E76-10DC-495E-9613-9B83E05FC395}">
  <ds:schemaRefs>
    <ds:schemaRef ds:uri="http://schemas.microsoft.com/VisualStudio/2011/storyboarding/control"/>
  </ds:schemaRefs>
</ds:datastoreItem>
</file>

<file path=customXml/itemProps81.xml><?xml version="1.0" encoding="utf-8"?>
<ds:datastoreItem xmlns:ds="http://schemas.openxmlformats.org/officeDocument/2006/customXml" ds:itemID="{4FAFBA2D-FCDF-4A9A-AE64-C070561FA4B9}">
  <ds:schemaRefs>
    <ds:schemaRef ds:uri="http://schemas.microsoft.com/VisualStudio/2011/storyboarding/control"/>
  </ds:schemaRefs>
</ds:datastoreItem>
</file>

<file path=customXml/itemProps82.xml><?xml version="1.0" encoding="utf-8"?>
<ds:datastoreItem xmlns:ds="http://schemas.openxmlformats.org/officeDocument/2006/customXml" ds:itemID="{C013873B-A3E3-4A52-BB15-803E096FE449}">
  <ds:schemaRefs>
    <ds:schemaRef ds:uri="http://schemas.microsoft.com/VisualStudio/2011/storyboarding/control"/>
  </ds:schemaRefs>
</ds:datastoreItem>
</file>

<file path=customXml/itemProps83.xml><?xml version="1.0" encoding="utf-8"?>
<ds:datastoreItem xmlns:ds="http://schemas.openxmlformats.org/officeDocument/2006/customXml" ds:itemID="{80B42C8F-787F-4BCD-80DA-905C1DDCF170}">
  <ds:schemaRefs>
    <ds:schemaRef ds:uri="http://schemas.microsoft.com/VisualStudio/2011/storyboarding/control"/>
  </ds:schemaRefs>
</ds:datastoreItem>
</file>

<file path=customXml/itemProps84.xml><?xml version="1.0" encoding="utf-8"?>
<ds:datastoreItem xmlns:ds="http://schemas.openxmlformats.org/officeDocument/2006/customXml" ds:itemID="{A526D794-4EBB-4BA1-9A26-CBD79D2D2B22}">
  <ds:schemaRefs>
    <ds:schemaRef ds:uri="http://schemas.microsoft.com/VisualStudio/2011/storyboarding/control"/>
  </ds:schemaRefs>
</ds:datastoreItem>
</file>

<file path=customXml/itemProps85.xml><?xml version="1.0" encoding="utf-8"?>
<ds:datastoreItem xmlns:ds="http://schemas.openxmlformats.org/officeDocument/2006/customXml" ds:itemID="{24DCD413-B3D8-4577-A490-6C8517AF3642}">
  <ds:schemaRefs>
    <ds:schemaRef ds:uri="http://schemas.microsoft.com/VisualStudio/2011/storyboarding/control"/>
  </ds:schemaRefs>
</ds:datastoreItem>
</file>

<file path=customXml/itemProps86.xml><?xml version="1.0" encoding="utf-8"?>
<ds:datastoreItem xmlns:ds="http://schemas.openxmlformats.org/officeDocument/2006/customXml" ds:itemID="{60D9660E-2AAE-47CA-A862-09ED5326FB70}">
  <ds:schemaRefs>
    <ds:schemaRef ds:uri="http://schemas.microsoft.com/VisualStudio/2011/storyboarding/control"/>
  </ds:schemaRefs>
</ds:datastoreItem>
</file>

<file path=customXml/itemProps87.xml><?xml version="1.0" encoding="utf-8"?>
<ds:datastoreItem xmlns:ds="http://schemas.openxmlformats.org/officeDocument/2006/customXml" ds:itemID="{4E7EF958-ACF0-4197-87E3-B5C370DD5FC4}">
  <ds:schemaRefs>
    <ds:schemaRef ds:uri="http://schemas.microsoft.com/VisualStudio/2011/storyboarding/control"/>
  </ds:schemaRefs>
</ds:datastoreItem>
</file>

<file path=customXml/itemProps88.xml><?xml version="1.0" encoding="utf-8"?>
<ds:datastoreItem xmlns:ds="http://schemas.openxmlformats.org/officeDocument/2006/customXml" ds:itemID="{DE24237C-F3D3-41C0-B2FD-893A1FAC1F42}">
  <ds:schemaRefs>
    <ds:schemaRef ds:uri="http://schemas.microsoft.com/VisualStudio/2011/storyboarding/control"/>
  </ds:schemaRefs>
</ds:datastoreItem>
</file>

<file path=customXml/itemProps89.xml><?xml version="1.0" encoding="utf-8"?>
<ds:datastoreItem xmlns:ds="http://schemas.openxmlformats.org/officeDocument/2006/customXml" ds:itemID="{023BB5EB-230B-4C81-8766-4BD73303547F}">
  <ds:schemaRefs>
    <ds:schemaRef ds:uri="http://schemas.microsoft.com/VisualStudio/2011/storyboarding/control"/>
  </ds:schemaRefs>
</ds:datastoreItem>
</file>

<file path=customXml/itemProps9.xml><?xml version="1.0" encoding="utf-8"?>
<ds:datastoreItem xmlns:ds="http://schemas.openxmlformats.org/officeDocument/2006/customXml" ds:itemID="{BF19DE9D-F9F4-4C67-826A-279EC46C4E76}">
  <ds:schemaRefs>
    <ds:schemaRef ds:uri="http://schemas.microsoft.com/VisualStudio/2011/storyboarding/control"/>
  </ds:schemaRefs>
</ds:datastoreItem>
</file>

<file path=customXml/itemProps90.xml><?xml version="1.0" encoding="utf-8"?>
<ds:datastoreItem xmlns:ds="http://schemas.openxmlformats.org/officeDocument/2006/customXml" ds:itemID="{E279E240-BEBC-4BF5-A45F-EA029B8349AF}">
  <ds:schemaRefs>
    <ds:schemaRef ds:uri="http://schemas.microsoft.com/VisualStudio/2011/storyboarding/control"/>
  </ds:schemaRefs>
</ds:datastoreItem>
</file>

<file path=customXml/itemProps91.xml><?xml version="1.0" encoding="utf-8"?>
<ds:datastoreItem xmlns:ds="http://schemas.openxmlformats.org/officeDocument/2006/customXml" ds:itemID="{6035D5DC-AEFF-42B1-8AA6-57E37D0F4BEB}">
  <ds:schemaRefs>
    <ds:schemaRef ds:uri="http://schemas.microsoft.com/VisualStudio/2011/storyboarding/control"/>
  </ds:schemaRefs>
</ds:datastoreItem>
</file>

<file path=customXml/itemProps92.xml><?xml version="1.0" encoding="utf-8"?>
<ds:datastoreItem xmlns:ds="http://schemas.openxmlformats.org/officeDocument/2006/customXml" ds:itemID="{F6515C47-D076-4472-A1E8-B942AFF3BCE6}">
  <ds:schemaRefs>
    <ds:schemaRef ds:uri="http://schemas.microsoft.com/VisualStudio/2011/storyboarding/control"/>
  </ds:schemaRefs>
</ds:datastoreItem>
</file>

<file path=customXml/itemProps93.xml><?xml version="1.0" encoding="utf-8"?>
<ds:datastoreItem xmlns:ds="http://schemas.openxmlformats.org/officeDocument/2006/customXml" ds:itemID="{1CCE8E67-2D3C-4DCD-BB3C-CE7963A9CED4}">
  <ds:schemaRefs>
    <ds:schemaRef ds:uri="http://schemas.microsoft.com/VisualStudio/2011/storyboarding/control"/>
  </ds:schemaRefs>
</ds:datastoreItem>
</file>

<file path=customXml/itemProps94.xml><?xml version="1.0" encoding="utf-8"?>
<ds:datastoreItem xmlns:ds="http://schemas.openxmlformats.org/officeDocument/2006/customXml" ds:itemID="{A283B529-1FB9-4F9A-850A-DC469AC76295}">
  <ds:schemaRefs>
    <ds:schemaRef ds:uri="http://schemas.microsoft.com/VisualStudio/2011/storyboarding/control"/>
  </ds:schemaRefs>
</ds:datastoreItem>
</file>

<file path=customXml/itemProps95.xml><?xml version="1.0" encoding="utf-8"?>
<ds:datastoreItem xmlns:ds="http://schemas.openxmlformats.org/officeDocument/2006/customXml" ds:itemID="{AFB5B4FD-E07B-4B28-AC6F-B23A54CCFDFC}">
  <ds:schemaRefs>
    <ds:schemaRef ds:uri="http://schemas.microsoft.com/VisualStudio/2011/storyboarding/control"/>
  </ds:schemaRefs>
</ds:datastoreItem>
</file>

<file path=customXml/itemProps96.xml><?xml version="1.0" encoding="utf-8"?>
<ds:datastoreItem xmlns:ds="http://schemas.openxmlformats.org/officeDocument/2006/customXml" ds:itemID="{F222A208-93AD-422D-BE6D-979993E8EFE1}">
  <ds:schemaRefs>
    <ds:schemaRef ds:uri="http://schemas.microsoft.com/VisualStudio/2011/storyboarding/control"/>
  </ds:schemaRefs>
</ds:datastoreItem>
</file>

<file path=customXml/itemProps97.xml><?xml version="1.0" encoding="utf-8"?>
<ds:datastoreItem xmlns:ds="http://schemas.openxmlformats.org/officeDocument/2006/customXml" ds:itemID="{1AC7C8BE-3B1E-436E-ABBC-2C6CD8D4B469}">
  <ds:schemaRefs>
    <ds:schemaRef ds:uri="http://schemas.microsoft.com/VisualStudio/2011/storyboarding/control"/>
  </ds:schemaRefs>
</ds:datastoreItem>
</file>

<file path=customXml/itemProps98.xml><?xml version="1.0" encoding="utf-8"?>
<ds:datastoreItem xmlns:ds="http://schemas.openxmlformats.org/officeDocument/2006/customXml" ds:itemID="{5E0164D7-A438-47B8-97A0-F3726E2BF7B7}">
  <ds:schemaRefs>
    <ds:schemaRef ds:uri="http://schemas.microsoft.com/VisualStudio/2011/storyboarding/control"/>
  </ds:schemaRefs>
</ds:datastoreItem>
</file>

<file path=customXml/itemProps99.xml><?xml version="1.0" encoding="utf-8"?>
<ds:datastoreItem xmlns:ds="http://schemas.openxmlformats.org/officeDocument/2006/customXml" ds:itemID="{1D90B0D1-B66B-4B1C-BF1C-DAE1E55640E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533</TotalTime>
  <Words>1246</Words>
  <Application>Microsoft Office PowerPoint</Application>
  <PresentationFormat>Widescreen</PresentationFormat>
  <Paragraphs>222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Segoe</vt:lpstr>
      <vt:lpstr>Segoe UI</vt:lpstr>
      <vt:lpstr>Office Theme</vt:lpstr>
      <vt:lpstr>Project Daily Report Storyboarding</vt:lpstr>
      <vt:lpstr> </vt:lpstr>
      <vt:lpstr>PowerPoint Presentation</vt:lpstr>
      <vt:lpstr>PowerPoint Presentation</vt:lpstr>
      <vt:lpstr>PowerPoint Presentation</vt:lpstr>
      <vt:lpstr> </vt:lpstr>
      <vt:lpstr> </vt:lpstr>
      <vt:lpstr>Stretch Feature</vt:lpstr>
      <vt:lpstr>Stretch Feature</vt:lpstr>
      <vt:lpstr>Stretch Feature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Storyboarding</dc:title>
  <dc:creator>B</dc:creator>
  <cp:lastModifiedBy>B</cp:lastModifiedBy>
  <cp:revision>45</cp:revision>
  <dcterms:created xsi:type="dcterms:W3CDTF">2018-10-27T18:19:17Z</dcterms:created>
  <dcterms:modified xsi:type="dcterms:W3CDTF">2018-11-10T15:45:40Z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