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3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elmo Pinheiro" initials="AP" lastIdx="2" clrIdx="0">
    <p:extLst>
      <p:ext uri="{19B8F6BF-5375-455C-9EA6-DF929625EA0E}">
        <p15:presenceInfo xmlns:p15="http://schemas.microsoft.com/office/powerpoint/2012/main" userId="Anselmo Pinhe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8T11:28:56.377" idx="1">
    <p:pos x="10" y="10"/>
    <p:text>remover os ;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="" xmlns:a16="http://schemas.microsoft.com/office/drawing/2014/main" id="{E400B95E-E471-4205-813C-3BF875FF53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="" xmlns:a16="http://schemas.microsoft.com/office/drawing/2014/main" id="{DD1297C2-AB0E-4378-9B69-01C3462B8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63AF-BAD4-4C3D-B96C-CC93693C27C7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="" xmlns:a16="http://schemas.microsoft.com/office/drawing/2014/main" id="{2D229431-5E36-4F49-8D91-BFDAA2D4C1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="" xmlns:a16="http://schemas.microsoft.com/office/drawing/2014/main" id="{AE7E518D-363A-4ADA-8D0F-66B2D1ACEC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4023-8714-4750-9442-62560903DB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005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9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03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12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01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8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38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87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20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5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0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039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B57D88-2059-44C5-A173-93507E5D804C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2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www.youtube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comments" Target="../comments/comment1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26720" y="758952"/>
            <a:ext cx="10058400" cy="2670048"/>
          </a:xfrm>
        </p:spPr>
        <p:txBody>
          <a:bodyPr/>
          <a:lstStyle/>
          <a:p>
            <a:pPr algn="ctr"/>
            <a:r>
              <a:rPr lang="pt-PT" dirty="0"/>
              <a:t>Pulseira Escolar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327" y="4139462"/>
            <a:ext cx="10058400" cy="1848741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pt-PT" sz="2100" dirty="0"/>
              <a:t>2020/2021</a:t>
            </a:r>
          </a:p>
          <a:p>
            <a:r>
              <a:rPr lang="pt-PT" sz="2100" dirty="0"/>
              <a:t>PAP –</a:t>
            </a:r>
            <a:r>
              <a:rPr lang="pt-PT" dirty="0"/>
              <a:t>Prova de aptidão profissional do </a:t>
            </a:r>
            <a:r>
              <a:rPr lang="pt-PT" dirty="0" smtClean="0"/>
              <a:t>curso</a:t>
            </a:r>
            <a:endParaRPr lang="pt-PT" sz="2100" dirty="0">
              <a:highlight>
                <a:srgbClr val="FFFF00"/>
              </a:highlight>
            </a:endParaRPr>
          </a:p>
          <a:p>
            <a:r>
              <a:rPr lang="pt-PT" dirty="0"/>
              <a:t>Dos alunos: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t-PT" sz="2100" dirty="0"/>
              <a:t>Ricardo Costa Granja Nº:21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t-PT" sz="2100" dirty="0"/>
              <a:t>Tiago filipe Gonçalves Costa Nº:23</a:t>
            </a:r>
          </a:p>
          <a:p>
            <a:r>
              <a:rPr lang="pt-PT" sz="2100" dirty="0"/>
              <a:t>Turma 12ºI1</a:t>
            </a:r>
          </a:p>
          <a:p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52" y="372120"/>
            <a:ext cx="1459975" cy="1774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52" y="5656398"/>
            <a:ext cx="4121751" cy="663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22" y="427147"/>
            <a:ext cx="1975719" cy="197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81881"/>
            <a:ext cx="7543800" cy="38590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Durante a realização do nosso projeto encontramos alguns obstáculos, destacamos: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o leitor que nos foi fornecido não era compatível com a pulseira, devido ao facto de as frequências não serem as mesmas. </a:t>
            </a:r>
            <a:endParaRPr lang="pt-PT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Ao longo da realização do nosso projeto conseguimos concretizar as nossas principais ideias.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/>
              <a:t>Com a realização da PAP conseguimos aplicar os conhecimentos adquiridos neste 3 anos de curso e ao mesmo tempo apliar-los pois foi necessário muita pesquisa e empenho.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71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Webgrafia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99961"/>
            <a:ext cx="7543801" cy="4023360"/>
          </a:xfrm>
        </p:spPr>
        <p:txBody>
          <a:bodyPr/>
          <a:lstStyle/>
          <a:p>
            <a:r>
              <a:rPr lang="pt-PT" dirty="0">
                <a:hlinkClick r:id="rId2"/>
              </a:rPr>
              <a:t>https://stackoverflow.com/</a:t>
            </a:r>
            <a:endParaRPr lang="pt-PT" dirty="0"/>
          </a:p>
          <a:p>
            <a:r>
              <a:rPr lang="pt-PT" dirty="0">
                <a:hlinkClick r:id="rId3"/>
              </a:rPr>
              <a:t>https://getbootstrap.com/</a:t>
            </a:r>
            <a:endParaRPr lang="pt-PT" dirty="0"/>
          </a:p>
          <a:p>
            <a:r>
              <a:rPr lang="pt-PT" dirty="0">
                <a:hlinkClick r:id="rId4"/>
              </a:rPr>
              <a:t>https://www.w3schools.com/</a:t>
            </a:r>
            <a:endParaRPr lang="pt-PT" dirty="0"/>
          </a:p>
          <a:p>
            <a:r>
              <a:rPr lang="pt-PT" dirty="0">
                <a:hlinkClick r:id="rId5"/>
              </a:rPr>
              <a:t>https://github.com/</a:t>
            </a:r>
            <a:endParaRPr lang="pt-PT" dirty="0"/>
          </a:p>
          <a:p>
            <a:r>
              <a:rPr lang="pt-PT" dirty="0">
                <a:hlinkClick r:id="rId6"/>
              </a:rPr>
              <a:t>https://www.reddit.com/</a:t>
            </a:r>
            <a:endParaRPr lang="pt-PT" dirty="0"/>
          </a:p>
          <a:p>
            <a:r>
              <a:rPr lang="pt-PT" dirty="0">
                <a:hlinkClick r:id="rId7"/>
              </a:rPr>
              <a:t>https://www.youtube.com/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20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214229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2" action="ppaction://hlinksldjump"/>
              </a:rPr>
              <a:t>Introdução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>
                <a:hlinkClick r:id="rId3" action="ppaction://hlinksldjump"/>
              </a:rPr>
              <a:t>Ferramentas </a:t>
            </a:r>
            <a:r>
              <a:rPr lang="pt-PT" dirty="0" smtClean="0">
                <a:hlinkClick r:id="rId3" action="ppaction://hlinksldjump"/>
              </a:rPr>
              <a:t>utilizadas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>
                <a:hlinkClick r:id="rId4" action="ppaction://hlinksldjump"/>
              </a:rPr>
              <a:t>O </a:t>
            </a:r>
            <a:r>
              <a:rPr lang="pt-PT" dirty="0" smtClean="0">
                <a:hlinkClick r:id="rId4" action="ppaction://hlinksldjump"/>
              </a:rPr>
              <a:t>Problema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5" action="ppaction://hlinksldjump"/>
              </a:rPr>
              <a:t>Solução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6" action="ppaction://hlinksldjump"/>
              </a:rPr>
              <a:t>Registo </a:t>
            </a:r>
            <a:r>
              <a:rPr lang="pt-PT" dirty="0">
                <a:hlinkClick r:id="rId6" action="ppaction://hlinksldjump"/>
              </a:rPr>
              <a:t>de um novo </a:t>
            </a:r>
            <a:r>
              <a:rPr lang="pt-PT" dirty="0" smtClean="0">
                <a:hlinkClick r:id="rId6" action="ppaction://hlinksldjump"/>
              </a:rPr>
              <a:t>aluno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>
                <a:hlinkClick r:id="rId7" action="ppaction://hlinksldjump"/>
              </a:rPr>
              <a:t>Compra no </a:t>
            </a:r>
            <a:r>
              <a:rPr lang="pt-PT" dirty="0" smtClean="0">
                <a:hlinkClick r:id="rId7" action="ppaction://hlinksldjump"/>
              </a:rPr>
              <a:t>Bar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8" action="ppaction://hlinksldjump"/>
              </a:rPr>
              <a:t>Carregamento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9" action="ppaction://hlinksldjump"/>
              </a:rPr>
              <a:t>Conclusão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10" action="ppaction://hlinksldjump"/>
              </a:rPr>
              <a:t>Webgrafia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33600"/>
            <a:ext cx="7543800" cy="39826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 </a:t>
            </a:r>
            <a:r>
              <a:rPr lang="pt-PT" b="1" dirty="0"/>
              <a:t>pulseira escolar</a:t>
            </a:r>
            <a:r>
              <a:rPr lang="pt-PT" dirty="0"/>
              <a:t> foi a solução encontrada para alguns problemas comuns nas escolas. Para a </a:t>
            </a:r>
            <a:r>
              <a:rPr lang="pt-PT" dirty="0" smtClean="0"/>
              <a:t>sua </a:t>
            </a:r>
            <a:r>
              <a:rPr lang="pt-PT" dirty="0"/>
              <a:t>implementação e para tornarmos a nossa PAP mais completa, optámos por desenvolver uma aplicação </a:t>
            </a:r>
            <a:r>
              <a:rPr lang="pt-PT" i="1" dirty="0"/>
              <a:t>web</a:t>
            </a:r>
            <a:r>
              <a:rPr lang="pt-PT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 aplicação </a:t>
            </a:r>
            <a:r>
              <a:rPr lang="pt-PT" i="1" dirty="0"/>
              <a:t>web </a:t>
            </a:r>
            <a:r>
              <a:rPr lang="pt-PT" dirty="0"/>
              <a:t>é constituída por várias funcionalidades tais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2000" dirty="0"/>
              <a:t>disponibilização das informações das turmas e dos respetivos alunos;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2000" dirty="0"/>
              <a:t>diversas áreas de funcionamento (tais como: papelaria, bar e portaria);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2000" dirty="0"/>
              <a:t>extrato de movimentos dos alunos.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2339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Utilizadas</a:t>
            </a:r>
          </a:p>
        </p:txBody>
      </p:sp>
      <p:pic>
        <p:nvPicPr>
          <p:cNvPr id="1026" name="Picture 2" descr="File:Xampp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98" y="2145610"/>
            <a:ext cx="1642879" cy="4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Sublime Text | Request Detail | Icons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032" name="Picture 8" descr="Sublime Text | Request Detail | Icons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2" t="10753" r="20887" b="11827"/>
          <a:stretch/>
        </p:blipFill>
        <p:spPr bwMode="auto">
          <a:xfrm>
            <a:off x="6960598" y="2145610"/>
            <a:ext cx="714469" cy="70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Laravel? | Laravel New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1" t="1785" r="22615" b="5419"/>
          <a:stretch/>
        </p:blipFill>
        <p:spPr bwMode="auto">
          <a:xfrm>
            <a:off x="1713846" y="2982097"/>
            <a:ext cx="1283764" cy="111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hp png | PNGEg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78" y="3230290"/>
            <a:ext cx="1863083" cy="86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598" y="4361404"/>
            <a:ext cx="1328660" cy="1328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450" y="4361403"/>
            <a:ext cx="1577911" cy="1577911"/>
          </a:xfrm>
          <a:prstGeom prst="rect">
            <a:avLst/>
          </a:prstGeom>
        </p:spPr>
      </p:pic>
      <p:pic>
        <p:nvPicPr>
          <p:cNvPr id="1042" name="Picture 18" descr="GitHub Logo | Significado, História e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34" y="2982097"/>
            <a:ext cx="1635420" cy="91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2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Problema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8" y="2227545"/>
            <a:ext cx="7462272" cy="3731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75" y="2804927"/>
            <a:ext cx="1714815" cy="1457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0" y="1703829"/>
            <a:ext cx="2558791" cy="255879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819043" y="3149013"/>
            <a:ext cx="930876" cy="7050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23" y="3457584"/>
            <a:ext cx="125371" cy="1523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65" y="4142765"/>
            <a:ext cx="919127" cy="1763783"/>
          </a:xfrm>
        </p:spPr>
      </p:pic>
    </p:spTree>
    <p:extLst>
      <p:ext uri="{BB962C8B-B14F-4D97-AF65-F5344CB8AC3E}">
        <p14:creationId xmlns:p14="http://schemas.microsoft.com/office/powerpoint/2010/main" val="29874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3" y="2251485"/>
            <a:ext cx="7440586" cy="3720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39" y="3237471"/>
            <a:ext cx="1496583" cy="1272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39761" y="1857487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Dia seguinte: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62" y="3480718"/>
            <a:ext cx="715851" cy="715851"/>
          </a:xfrm>
          <a:prstGeom prst="rect">
            <a:avLst/>
          </a:prstGeom>
        </p:spPr>
      </p:pic>
      <p:sp>
        <p:nvSpPr>
          <p:cNvPr id="19" name="Line Callout 2 18"/>
          <p:cNvSpPr/>
          <p:nvPr/>
        </p:nvSpPr>
        <p:spPr>
          <a:xfrm>
            <a:off x="3980229" y="4763943"/>
            <a:ext cx="1326419" cy="521444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9" t="60193" r="20474" b="34047"/>
          <a:stretch/>
        </p:blipFill>
        <p:spPr>
          <a:xfrm>
            <a:off x="3980438" y="4773479"/>
            <a:ext cx="1289539" cy="502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48" y="3480718"/>
            <a:ext cx="125371" cy="152380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60" y="4325246"/>
            <a:ext cx="891903" cy="1711543"/>
          </a:xfrm>
        </p:spPr>
      </p:pic>
    </p:spTree>
    <p:extLst>
      <p:ext uri="{BB962C8B-B14F-4D97-AF65-F5344CB8AC3E}">
        <p14:creationId xmlns:p14="http://schemas.microsoft.com/office/powerpoint/2010/main" val="27545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Registo de um novo aluno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91321"/>
            <a:ext cx="7543800" cy="37326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27" y="1819126"/>
            <a:ext cx="8396709" cy="44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Compra no Bar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7" y="1870978"/>
            <a:ext cx="8430048" cy="4416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8" y="1857586"/>
            <a:ext cx="8372383" cy="4430387"/>
          </a:xfrm>
          <a:prstGeom prst="rect">
            <a:avLst/>
          </a:prstGeom>
        </p:spPr>
      </p:pic>
      <p:sp>
        <p:nvSpPr>
          <p:cNvPr id="6" name="Retângulo: Cantos Arredondados 8">
            <a:extLst>
              <a:ext uri="{FF2B5EF4-FFF2-40B4-BE49-F238E27FC236}">
                <a16:creationId xmlns="" xmlns:a16="http://schemas.microsoft.com/office/drawing/2014/main" id="{E61D4FB9-7672-4B20-A627-77CDD4F03F6C}"/>
              </a:ext>
            </a:extLst>
          </p:cNvPr>
          <p:cNvSpPr/>
          <p:nvPr/>
        </p:nvSpPr>
        <p:spPr>
          <a:xfrm>
            <a:off x="5128806" y="3664582"/>
            <a:ext cx="1527367" cy="108041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4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Carregamento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0" y="1877404"/>
            <a:ext cx="8012059" cy="427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4" y="2451275"/>
            <a:ext cx="8543121" cy="2945596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E61D4FB9-7672-4B20-A627-77CDD4F03F6C}"/>
              </a:ext>
            </a:extLst>
          </p:cNvPr>
          <p:cNvSpPr/>
          <p:nvPr/>
        </p:nvSpPr>
        <p:spPr>
          <a:xfrm>
            <a:off x="6780414" y="4113544"/>
            <a:ext cx="887023" cy="3142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8">
            <a:extLst>
              <a:ext uri="{FF2B5EF4-FFF2-40B4-BE49-F238E27FC236}">
                <a16:creationId xmlns="" xmlns:a16="http://schemas.microsoft.com/office/drawing/2014/main" id="{E61D4FB9-7672-4B20-A627-77CDD4F03F6C}"/>
              </a:ext>
            </a:extLst>
          </p:cNvPr>
          <p:cNvSpPr/>
          <p:nvPr/>
        </p:nvSpPr>
        <p:spPr>
          <a:xfrm>
            <a:off x="144914" y="3120884"/>
            <a:ext cx="2952513" cy="2813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94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241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Pulseira Escolar</vt:lpstr>
      <vt:lpstr>Índice</vt:lpstr>
      <vt:lpstr>Introdução</vt:lpstr>
      <vt:lpstr>Ferramentas Utilizadas</vt:lpstr>
      <vt:lpstr>O Problema</vt:lpstr>
      <vt:lpstr>Solução</vt:lpstr>
      <vt:lpstr>Registo de um novo aluno</vt:lpstr>
      <vt:lpstr>Compra no Bar</vt:lpstr>
      <vt:lpstr>Carregamento</vt:lpstr>
      <vt:lpstr>Conclusão</vt:lpstr>
      <vt:lpstr>Webgrafia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351939236400</dc:creator>
  <cp:lastModifiedBy>351939236400</cp:lastModifiedBy>
  <cp:revision>28</cp:revision>
  <dcterms:created xsi:type="dcterms:W3CDTF">2021-07-07T10:08:22Z</dcterms:created>
  <dcterms:modified xsi:type="dcterms:W3CDTF">2021-07-09T14:00:12Z</dcterms:modified>
</cp:coreProperties>
</file>