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32404050" cy="36004500"/>
  <p:notesSz cx="6731000" cy="98631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66"/>
    <a:srgbClr val="EAEAEA"/>
    <a:srgbClr val="CC99FF"/>
    <a:srgbClr val="FF6600"/>
    <a:srgbClr val="DDDDDD"/>
    <a:srgbClr val="CC990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1" autoAdjust="0"/>
    <p:restoredTop sz="98353" autoAdjust="0"/>
  </p:normalViewPr>
  <p:slideViewPr>
    <p:cSldViewPr>
      <p:cViewPr>
        <p:scale>
          <a:sx n="30" d="100"/>
          <a:sy n="30" d="100"/>
        </p:scale>
        <p:origin x="-936" y="-78"/>
      </p:cViewPr>
      <p:guideLst>
        <p:guide orient="horz" pos="12172"/>
        <p:guide orient="horz" pos="2088"/>
        <p:guide orient="horz" pos="20072"/>
        <p:guide orient="horz" pos="3516"/>
        <p:guide orient="horz" pos="22075"/>
        <p:guide orient="horz" pos="5935"/>
        <p:guide orient="horz" pos="21508"/>
        <p:guide orient="horz" pos="15763"/>
        <p:guide pos="10660"/>
        <p:guide pos="12202"/>
        <p:guide pos="1134"/>
        <p:guide pos="9752"/>
        <p:guide pos="10206"/>
        <p:guide pos="6124"/>
        <p:guide pos="17101"/>
        <p:guide pos="19278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t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62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b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1013"/>
            <a:ext cx="29162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pPr>
              <a:defRPr/>
            </a:pPr>
            <a:fld id="{22F8DB8E-FD95-4535-B739-24FC52E8588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463" y="11185525"/>
            <a:ext cx="27543125" cy="7716838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925" y="20402550"/>
            <a:ext cx="22682200" cy="92011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C3DEC-8BF7-4995-91D0-2E7B28E996A6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F4DB2-ADB2-4F02-B4CE-4081AB0ABC0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088600" y="3200400"/>
            <a:ext cx="6884988" cy="288036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430463" y="3200400"/>
            <a:ext cx="20505737" cy="288036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BCB26-8270-4534-8568-6902AE215AAE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341BD-5397-4AA3-B39E-67C40BDBE5B6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050" y="23136225"/>
            <a:ext cx="27544713" cy="71516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050" y="15260638"/>
            <a:ext cx="27544713" cy="78755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923D7-5360-4FF9-A65F-972E40B0A78A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430463" y="10401300"/>
            <a:ext cx="13695362" cy="2160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78225" y="10401300"/>
            <a:ext cx="13695363" cy="2160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3ADBD-8D03-4041-9380-DDA5BBE6617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838" y="1441450"/>
            <a:ext cx="29162375" cy="60007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838" y="8059738"/>
            <a:ext cx="14316075" cy="3359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838" y="11418888"/>
            <a:ext cx="14316075" cy="207438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788" y="8059738"/>
            <a:ext cx="14322425" cy="3359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788" y="11418888"/>
            <a:ext cx="14322425" cy="207438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F6A9-C60F-409A-A0BD-E8E195EB97E3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AD2BB-D541-4F58-AF57-1005B4BF52DF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55856-C711-4A41-862E-70B4915CB6E9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838" y="1433513"/>
            <a:ext cx="10660062" cy="6100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838" y="1433513"/>
            <a:ext cx="18113375" cy="307292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838" y="7534275"/>
            <a:ext cx="10660062" cy="246284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A65C8-A0C8-4AD3-BF46-9BD210C556CC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588" y="25203150"/>
            <a:ext cx="19442112" cy="2974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588" y="3217863"/>
            <a:ext cx="19442112" cy="21602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588" y="28178125"/>
            <a:ext cx="19442112" cy="4225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F8975-7486-4715-B78B-5E942B6F35B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0463" y="3200400"/>
            <a:ext cx="275431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0905" tIns="195452" rIns="390905" bIns="1954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0463" y="10401300"/>
            <a:ext cx="27543125" cy="2160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os estilos do texto mestre</a:t>
            </a:r>
          </a:p>
          <a:p>
            <a:pPr lvl="1"/>
            <a:r>
              <a:rPr lang="en-GB" smtClean="0"/>
              <a:t>Segundo nível</a:t>
            </a:r>
          </a:p>
          <a:p>
            <a:pPr lvl="2"/>
            <a:r>
              <a:rPr lang="en-GB" smtClean="0"/>
              <a:t>Terceiro nível</a:t>
            </a:r>
          </a:p>
          <a:p>
            <a:pPr lvl="3"/>
            <a:r>
              <a:rPr lang="en-GB" smtClean="0"/>
              <a:t>Quarto nível</a:t>
            </a:r>
          </a:p>
          <a:p>
            <a:pPr lvl="4"/>
            <a:r>
              <a:rPr lang="en-GB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0463" y="32804100"/>
            <a:ext cx="67500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>
            <a:lvl1pPr>
              <a:defRPr sz="60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71225" y="32804100"/>
            <a:ext cx="102616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>
            <a:lvl1pPr algn="ctr">
              <a:defRPr sz="60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23538" y="32804100"/>
            <a:ext cx="67500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>
            <a:lvl1pPr algn="r">
              <a:defRPr sz="6000"/>
            </a:lvl1pPr>
          </a:lstStyle>
          <a:p>
            <a:pPr>
              <a:defRPr/>
            </a:pPr>
            <a:fld id="{293EE641-06D3-4A29-BFA0-F076226D8CC9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2pPr>
      <a:lvl3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3pPr>
      <a:lvl4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4pPr>
      <a:lvl5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5pPr>
      <a:lvl6pPr marL="4572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6pPr>
      <a:lvl7pPr marL="9144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7pPr>
      <a:lvl8pPr marL="13716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8pPr>
      <a:lvl9pPr marL="18288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9pPr>
    </p:titleStyle>
    <p:bodyStyle>
      <a:lvl1pPr marL="1465263" indent="-1465263" algn="l" defTabSz="3910013" rtl="0" eaLnBrk="0" fontAlgn="base" hangingPunct="0">
        <a:spcBef>
          <a:spcPct val="20000"/>
        </a:spcBef>
        <a:spcAft>
          <a:spcPct val="0"/>
        </a:spcAft>
        <a:buChar char="•"/>
        <a:defRPr sz="13700">
          <a:solidFill>
            <a:schemeClr val="tx1"/>
          </a:solidFill>
          <a:latin typeface="+mn-lt"/>
          <a:ea typeface="+mn-ea"/>
          <a:cs typeface="+mn-cs"/>
        </a:defRPr>
      </a:lvl1pPr>
      <a:lvl2pPr marL="3176588" indent="-1222375" algn="l" defTabSz="3910013" rtl="0" eaLnBrk="0" fontAlgn="base" hangingPunct="0">
        <a:spcBef>
          <a:spcPct val="20000"/>
        </a:spcBef>
        <a:spcAft>
          <a:spcPct val="0"/>
        </a:spcAft>
        <a:buChar char="–"/>
        <a:defRPr sz="12000">
          <a:solidFill>
            <a:schemeClr val="tx1"/>
          </a:solidFill>
          <a:latin typeface="+mn-lt"/>
        </a:defRPr>
      </a:lvl2pPr>
      <a:lvl3pPr marL="4886325" indent="-976313" algn="l" defTabSz="3910013" rtl="0" eaLnBrk="0" fontAlgn="base" hangingPunct="0">
        <a:spcBef>
          <a:spcPct val="20000"/>
        </a:spcBef>
        <a:spcAft>
          <a:spcPct val="0"/>
        </a:spcAft>
        <a:buChar char="•"/>
        <a:defRPr sz="10300">
          <a:solidFill>
            <a:schemeClr val="tx1"/>
          </a:solidFill>
          <a:latin typeface="+mn-lt"/>
        </a:defRPr>
      </a:lvl3pPr>
      <a:lvl4pPr marL="6840538" indent="-976313" algn="l" defTabSz="3910013" rtl="0" eaLnBrk="0" fontAlgn="base" hangingPunct="0">
        <a:spcBef>
          <a:spcPct val="20000"/>
        </a:spcBef>
        <a:spcAft>
          <a:spcPct val="0"/>
        </a:spcAft>
        <a:buChar char="–"/>
        <a:defRPr sz="8500">
          <a:solidFill>
            <a:schemeClr val="tx1"/>
          </a:solidFill>
          <a:latin typeface="+mn-lt"/>
        </a:defRPr>
      </a:lvl4pPr>
      <a:lvl5pPr marL="87963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5pPr>
      <a:lvl6pPr marL="92535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6pPr>
      <a:lvl7pPr marL="97107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7pPr>
      <a:lvl8pPr marL="101679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8pPr>
      <a:lvl9pPr marL="106251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utor2@email.com" TargetMode="External"/><Relationship Id="rId2" Type="http://schemas.openxmlformats.org/officeDocument/2006/relationships/hyperlink" Target="mailto:autor1@e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hyperlink" Target="mailto:autor3@e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8"/>
          <p:cNvSpPr txBox="1">
            <a:spLocks noChangeArrowheads="1"/>
          </p:cNvSpPr>
          <p:nvPr/>
        </p:nvSpPr>
        <p:spPr bwMode="auto">
          <a:xfrm>
            <a:off x="0" y="2533650"/>
            <a:ext cx="324040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11" tIns="43205" rIns="86411" bIns="43205">
            <a:spAutoFit/>
          </a:bodyPr>
          <a:lstStyle/>
          <a:p>
            <a:pPr algn="ctr" defTabSz="863600"/>
            <a:r>
              <a:rPr lang="pt-BR" sz="7000" b="1" dirty="0">
                <a:latin typeface="Arial" charset="0"/>
              </a:rPr>
              <a:t>Título do trabalho (70 pts)</a:t>
            </a:r>
            <a:endParaRPr lang="en-GB" sz="7000" b="1" dirty="0">
              <a:latin typeface="Arial" charset="0"/>
            </a:endParaRPr>
          </a:p>
        </p:txBody>
      </p:sp>
      <p:sp>
        <p:nvSpPr>
          <p:cNvPr id="2051" name="Text Box 31"/>
          <p:cNvSpPr txBox="1">
            <a:spLocks noChangeArrowheads="1"/>
          </p:cNvSpPr>
          <p:nvPr/>
        </p:nvSpPr>
        <p:spPr bwMode="auto">
          <a:xfrm>
            <a:off x="1700213" y="8643938"/>
            <a:ext cx="28860750" cy="5680075"/>
          </a:xfrm>
          <a:prstGeom prst="rect">
            <a:avLst/>
          </a:prstGeom>
          <a:gradFill rotWithShape="1">
            <a:gsLst>
              <a:gs pos="0">
                <a:srgbClr val="FFCC66"/>
              </a:gs>
              <a:gs pos="100000">
                <a:schemeClr val="bg1"/>
              </a:gs>
            </a:gsLst>
            <a:lin ang="5400000" scaled="1"/>
          </a:gra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86411" tIns="43205" rIns="86411" bIns="43205">
            <a:spAutoFit/>
          </a:bodyPr>
          <a:lstStyle/>
          <a:p>
            <a:pPr algn="ctr" defTabSz="863600"/>
            <a:r>
              <a:rPr lang="pt-BR" sz="5000" b="1">
                <a:latin typeface="Arial" charset="0"/>
              </a:rPr>
              <a:t>Introdução (Arial 50 pts)</a:t>
            </a:r>
          </a:p>
          <a:p>
            <a:pPr algn="just" defTabSz="863600">
              <a:buFont typeface="Wingdings" pitchFamily="2" charset="2"/>
              <a:buChar char="q"/>
            </a:pPr>
            <a:r>
              <a:rPr lang="pt-BR" sz="3600" b="1">
                <a:latin typeface="Arial" charset="0"/>
              </a:rPr>
              <a:t> </a:t>
            </a:r>
            <a:endParaRPr lang="pt-BR" sz="1200" b="1">
              <a:latin typeface="Arial" charset="0"/>
            </a:endParaRPr>
          </a:p>
          <a:p>
            <a:pPr algn="just" defTabSz="863600">
              <a:buFont typeface="Wingdings" pitchFamily="2" charset="2"/>
              <a:buChar char="q"/>
            </a:pPr>
            <a:r>
              <a:rPr lang="pt-BR" sz="3600" b="1">
                <a:latin typeface="Arial" charset="0"/>
              </a:rPr>
              <a:t> </a:t>
            </a:r>
            <a:endParaRPr lang="pt-BR" sz="1200" b="1">
              <a:latin typeface="Arial" charset="0"/>
            </a:endParaRPr>
          </a:p>
          <a:p>
            <a:pPr algn="just" defTabSz="863600">
              <a:buFont typeface="Wingdings" pitchFamily="2" charset="2"/>
              <a:buChar char="q"/>
            </a:pPr>
            <a:r>
              <a:rPr lang="pt-BR" sz="3600" b="1">
                <a:latin typeface="Arial" charset="0"/>
              </a:rPr>
              <a:t> </a:t>
            </a:r>
            <a:endParaRPr lang="pt-BR" sz="1200" b="1">
              <a:latin typeface="Arial" charset="0"/>
            </a:endParaRPr>
          </a:p>
          <a:p>
            <a:pPr algn="just" defTabSz="863600">
              <a:buFont typeface="Wingdings" pitchFamily="2" charset="2"/>
              <a:buChar char="q"/>
            </a:pPr>
            <a:r>
              <a:rPr lang="pt-BR" sz="3600" b="1">
                <a:latin typeface="Arial" charset="0"/>
              </a:rPr>
              <a:t> </a:t>
            </a:r>
          </a:p>
          <a:p>
            <a:pPr algn="just" defTabSz="863600">
              <a:buFont typeface="Wingdings" pitchFamily="2" charset="2"/>
              <a:buChar char="q"/>
            </a:pPr>
            <a:endParaRPr lang="pt-BR" sz="3600" b="1">
              <a:latin typeface="Arial" charset="0"/>
            </a:endParaRPr>
          </a:p>
          <a:p>
            <a:pPr algn="just" defTabSz="863600">
              <a:buFont typeface="Wingdings" pitchFamily="2" charset="2"/>
              <a:buChar char="q"/>
            </a:pPr>
            <a:endParaRPr lang="pt-BR" sz="3600" b="1">
              <a:latin typeface="Arial" charset="0"/>
            </a:endParaRPr>
          </a:p>
          <a:p>
            <a:pPr algn="just" defTabSz="863600">
              <a:buFont typeface="Wingdings" pitchFamily="2" charset="2"/>
              <a:buChar char="q"/>
            </a:pPr>
            <a:endParaRPr lang="pt-BR" sz="3600" b="1">
              <a:latin typeface="Arial" charset="0"/>
            </a:endParaRPr>
          </a:p>
          <a:p>
            <a:pPr algn="just" defTabSz="863600">
              <a:buFont typeface="Wingdings" pitchFamily="2" charset="2"/>
              <a:buChar char="q"/>
            </a:pPr>
            <a:endParaRPr lang="pt-BR" sz="3600" b="1">
              <a:latin typeface="Arial" charset="0"/>
            </a:endParaRPr>
          </a:p>
          <a:p>
            <a:pPr algn="just" defTabSz="863600">
              <a:buFont typeface="Wingdings" pitchFamily="2" charset="2"/>
              <a:buChar char="q"/>
            </a:pPr>
            <a:endParaRPr lang="pt-BR" sz="2500" b="1">
              <a:latin typeface="Arial" charset="0"/>
              <a:cs typeface="Times New Roman" pitchFamily="18" charset="0"/>
            </a:endParaRPr>
          </a:p>
        </p:txBody>
      </p:sp>
      <p:sp>
        <p:nvSpPr>
          <p:cNvPr id="2052" name="Rectangle 71"/>
          <p:cNvSpPr>
            <a:spLocks noChangeArrowheads="1"/>
          </p:cNvSpPr>
          <p:nvPr/>
        </p:nvSpPr>
        <p:spPr bwMode="auto">
          <a:xfrm>
            <a:off x="15598775" y="17548225"/>
            <a:ext cx="324040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053" name="Rectangle 73"/>
          <p:cNvSpPr>
            <a:spLocks noChangeArrowheads="1"/>
          </p:cNvSpPr>
          <p:nvPr/>
        </p:nvSpPr>
        <p:spPr bwMode="auto">
          <a:xfrm>
            <a:off x="15589250" y="17567275"/>
            <a:ext cx="324040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056" name="Rectangle 224"/>
          <p:cNvSpPr>
            <a:spLocks noChangeArrowheads="1"/>
          </p:cNvSpPr>
          <p:nvPr/>
        </p:nvSpPr>
        <p:spPr bwMode="auto">
          <a:xfrm>
            <a:off x="1711325" y="14546263"/>
            <a:ext cx="9090025" cy="5111750"/>
          </a:xfrm>
          <a:prstGeom prst="rect">
            <a:avLst/>
          </a:prstGeom>
          <a:solidFill>
            <a:srgbClr val="FF66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just" defTabSz="863600"/>
            <a:endParaRPr lang="en-US" sz="4000" b="1">
              <a:latin typeface="Arial" charset="0"/>
            </a:endParaRPr>
          </a:p>
        </p:txBody>
      </p:sp>
      <p:sp>
        <p:nvSpPr>
          <p:cNvPr id="2293" name="Rectangle 245"/>
          <p:cNvSpPr>
            <a:spLocks noChangeArrowheads="1"/>
          </p:cNvSpPr>
          <p:nvPr/>
        </p:nvSpPr>
        <p:spPr bwMode="auto">
          <a:xfrm>
            <a:off x="11088688" y="14546263"/>
            <a:ext cx="19472275" cy="5111750"/>
          </a:xfrm>
          <a:prstGeom prst="rect">
            <a:avLst/>
          </a:prstGeom>
          <a:solidFill>
            <a:srgbClr val="FFCC66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defTabSz="863600"/>
            <a:r>
              <a:rPr lang="en-US" sz="4000" b="1"/>
              <a:t>  </a:t>
            </a:r>
            <a:endParaRPr lang="en-US" sz="4000"/>
          </a:p>
        </p:txBody>
      </p:sp>
      <p:sp>
        <p:nvSpPr>
          <p:cNvPr id="2294" name="Rectangle 246"/>
          <p:cNvSpPr>
            <a:spLocks noChangeArrowheads="1"/>
          </p:cNvSpPr>
          <p:nvPr/>
        </p:nvSpPr>
        <p:spPr bwMode="auto">
          <a:xfrm>
            <a:off x="1752600" y="19873913"/>
            <a:ext cx="28803600" cy="8713787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defTabSz="863600"/>
            <a:endParaRPr lang="pt-BR" sz="6000" b="1">
              <a:latin typeface="Arial" charset="0"/>
            </a:endParaRPr>
          </a:p>
          <a:p>
            <a:pPr algn="ctr" defTabSz="863600"/>
            <a:endParaRPr lang="pt-BR" sz="6000" b="1">
              <a:latin typeface="Arial" charset="0"/>
            </a:endParaRPr>
          </a:p>
        </p:txBody>
      </p:sp>
      <p:sp>
        <p:nvSpPr>
          <p:cNvPr id="2297" name="Rectangle 249"/>
          <p:cNvSpPr>
            <a:spLocks noChangeArrowheads="1"/>
          </p:cNvSpPr>
          <p:nvPr/>
        </p:nvSpPr>
        <p:spPr bwMode="auto">
          <a:xfrm>
            <a:off x="1771650" y="28789313"/>
            <a:ext cx="28760738" cy="51276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 anchorCtr="1"/>
          <a:lstStyle/>
          <a:p>
            <a:endParaRPr lang="pt-BR" sz="3600" b="1">
              <a:latin typeface="Arial" charset="0"/>
            </a:endParaRPr>
          </a:p>
        </p:txBody>
      </p:sp>
      <p:sp>
        <p:nvSpPr>
          <p:cNvPr id="2060" name="Text Box 250"/>
          <p:cNvSpPr txBox="1">
            <a:spLocks noChangeArrowheads="1"/>
          </p:cNvSpPr>
          <p:nvPr/>
        </p:nvSpPr>
        <p:spPr bwMode="auto">
          <a:xfrm>
            <a:off x="6985000" y="4752778"/>
            <a:ext cx="19083338" cy="3411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11" tIns="43205" rIns="86411" bIns="43205">
            <a:spAutoFit/>
          </a:bodyPr>
          <a:lstStyle/>
          <a:p>
            <a:pPr algn="ctr" defTabSz="863600"/>
            <a:r>
              <a:rPr lang="pt-BR" sz="5000" b="1" dirty="0">
                <a:latin typeface="Arial" charset="0"/>
              </a:rPr>
              <a:t>Nome completo dos autores (por extenso tamanho 50 pts)</a:t>
            </a:r>
          </a:p>
          <a:p>
            <a:pPr algn="ctr" defTabSz="863600"/>
            <a:r>
              <a:rPr lang="pt-BR" sz="4000" b="1" dirty="0">
                <a:latin typeface="Arial" charset="0"/>
              </a:rPr>
              <a:t>Orientador:</a:t>
            </a:r>
            <a:r>
              <a:rPr lang="pt-BR" dirty="0">
                <a:latin typeface="Arial" charset="0"/>
              </a:rPr>
              <a:t> </a:t>
            </a:r>
            <a:r>
              <a:rPr lang="pt-BR" sz="4000" b="1" dirty="0">
                <a:latin typeface="Arial" charset="0"/>
              </a:rPr>
              <a:t>Prof. (tamanho 40 pts) </a:t>
            </a:r>
          </a:p>
          <a:p>
            <a:pPr algn="ctr" defTabSz="863600"/>
            <a:r>
              <a:rPr lang="pt-BR" sz="3200" dirty="0" smtClean="0">
                <a:latin typeface="Arial" charset="0"/>
              </a:rPr>
              <a:t>Curso de Ciência da </a:t>
            </a:r>
            <a:r>
              <a:rPr lang="pt-BR" sz="3200" dirty="0" smtClean="0">
                <a:latin typeface="Arial" charset="0"/>
              </a:rPr>
              <a:t>Computação </a:t>
            </a:r>
            <a:r>
              <a:rPr lang="pt-BR" sz="3200" dirty="0" smtClean="0">
                <a:latin typeface="Arial" charset="0"/>
              </a:rPr>
              <a:t>Sistemas de Informação</a:t>
            </a:r>
            <a:endParaRPr lang="pt-BR" sz="3200" dirty="0" smtClean="0">
              <a:latin typeface="Arial" charset="0"/>
            </a:endParaRPr>
          </a:p>
          <a:p>
            <a:pPr algn="ctr" defTabSz="863600"/>
            <a:r>
              <a:rPr lang="pt-BR" sz="3200" dirty="0" smtClean="0">
                <a:latin typeface="Arial" charset="0"/>
              </a:rPr>
              <a:t>Diretoria </a:t>
            </a:r>
            <a:r>
              <a:rPr lang="pt-BR" sz="3200" dirty="0">
                <a:latin typeface="Arial" charset="0"/>
              </a:rPr>
              <a:t>dos Cursos de Informática</a:t>
            </a:r>
          </a:p>
          <a:p>
            <a:pPr algn="ctr" defTabSz="863600"/>
            <a:r>
              <a:rPr lang="pt-BR" sz="3200" dirty="0">
                <a:latin typeface="Arial" charset="0"/>
              </a:rPr>
              <a:t>Universidade Nove de Julho - Uninove</a:t>
            </a:r>
          </a:p>
          <a:p>
            <a:pPr algn="ctr" defTabSz="863600"/>
            <a:r>
              <a:rPr lang="pt-BR" sz="3000" b="1" dirty="0">
                <a:latin typeface="Arial" charset="0"/>
                <a:hlinkClick r:id="rId2"/>
              </a:rPr>
              <a:t>autor1@email.com</a:t>
            </a:r>
            <a:r>
              <a:rPr lang="pt-BR" sz="3000" b="1" dirty="0">
                <a:latin typeface="Arial" charset="0"/>
              </a:rPr>
              <a:t>, </a:t>
            </a:r>
            <a:r>
              <a:rPr lang="pt-BR" sz="3000" b="1" dirty="0">
                <a:latin typeface="Arial" charset="0"/>
                <a:hlinkClick r:id="rId3"/>
              </a:rPr>
              <a:t>autor2@email.com</a:t>
            </a:r>
            <a:r>
              <a:rPr lang="pt-BR" sz="3000" b="1" dirty="0">
                <a:latin typeface="Arial" charset="0"/>
              </a:rPr>
              <a:t>, </a:t>
            </a:r>
            <a:r>
              <a:rPr lang="pt-BR" sz="3000" b="1" dirty="0">
                <a:latin typeface="Arial" charset="0"/>
                <a:hlinkClick r:id="rId4"/>
              </a:rPr>
              <a:t>autor3@email.com</a:t>
            </a:r>
            <a:r>
              <a:rPr lang="pt-BR" sz="3000" b="1" dirty="0">
                <a:latin typeface="Arial" charset="0"/>
              </a:rPr>
              <a:t> </a:t>
            </a:r>
          </a:p>
        </p:txBody>
      </p:sp>
      <p:pic>
        <p:nvPicPr>
          <p:cNvPr id="2062" name="Picture 14" descr="logo_uninov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88457" y="5544817"/>
            <a:ext cx="5484006" cy="2304305"/>
          </a:xfrm>
          <a:prstGeom prst="rect">
            <a:avLst/>
          </a:prstGeom>
          <a:noFill/>
        </p:spPr>
      </p:pic>
      <p:sp>
        <p:nvSpPr>
          <p:cNvPr id="2" name="Rectangle 249"/>
          <p:cNvSpPr>
            <a:spLocks noChangeArrowheads="1"/>
          </p:cNvSpPr>
          <p:nvPr/>
        </p:nvSpPr>
        <p:spPr bwMode="auto">
          <a:xfrm>
            <a:off x="16202025" y="28948063"/>
            <a:ext cx="14185900" cy="4824412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 anchorCtr="1"/>
          <a:lstStyle/>
          <a:p>
            <a:endParaRPr lang="pt-BR" sz="3600" b="1">
              <a:latin typeface="Arial" charset="0"/>
            </a:endParaRPr>
          </a:p>
        </p:txBody>
      </p:sp>
      <p:sp>
        <p:nvSpPr>
          <p:cNvPr id="3" name="Rectangle 249"/>
          <p:cNvSpPr>
            <a:spLocks noChangeArrowheads="1"/>
          </p:cNvSpPr>
          <p:nvPr/>
        </p:nvSpPr>
        <p:spPr bwMode="auto">
          <a:xfrm>
            <a:off x="1916113" y="28948063"/>
            <a:ext cx="14112875" cy="4824412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 anchorCtr="1"/>
          <a:lstStyle/>
          <a:p>
            <a:endParaRPr lang="pt-BR" sz="3600" b="1">
              <a:latin typeface="Arial" charset="0"/>
            </a:endParaRPr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16202025" y="28965525"/>
            <a:ext cx="14041438" cy="1128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863600"/>
            <a:r>
              <a:rPr lang="en-US" sz="4000" b="1">
                <a:latin typeface="Arial" charset="0"/>
              </a:rPr>
              <a:t>Referências (tamanho 40 pts)</a:t>
            </a:r>
          </a:p>
          <a:p>
            <a:pPr defTabSz="863600"/>
            <a:r>
              <a:rPr lang="en-US" sz="2800">
                <a:latin typeface="Arial" charset="0"/>
              </a:rPr>
              <a:t>[1] Tamanho 28 ou 30 pts</a:t>
            </a:r>
            <a:endParaRPr lang="pt-BR" sz="2800">
              <a:latin typeface="Arial" charset="0"/>
            </a:endParaRPr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1800225" y="14587538"/>
            <a:ext cx="9001125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863600"/>
            <a:r>
              <a:rPr lang="pt-BR" sz="5000" b="1">
                <a:latin typeface="Arial" charset="0"/>
              </a:rPr>
              <a:t>Objetivo</a:t>
            </a:r>
            <a:r>
              <a:rPr lang="pt-BR" sz="5000" b="1"/>
              <a:t> </a:t>
            </a:r>
            <a:r>
              <a:rPr lang="pt-BR" sz="5000" b="1">
                <a:latin typeface="Arial" charset="0"/>
              </a:rPr>
              <a:t>(Arial 50 pts)</a:t>
            </a:r>
            <a:endParaRPr lang="pt-BR" sz="5000" i="1">
              <a:latin typeface="Arial" charset="0"/>
            </a:endParaRPr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11233150" y="14562138"/>
            <a:ext cx="19299238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38150" indent="-438150" algn="ctr" defTabSz="863600"/>
            <a:r>
              <a:rPr lang="pt-BR" sz="5000" b="1">
                <a:latin typeface="Arial" charset="0"/>
              </a:rPr>
              <a:t>Materiais e Métodos</a:t>
            </a:r>
            <a:r>
              <a:rPr lang="pt-BR" sz="5000">
                <a:latin typeface="Arial" charset="0"/>
              </a:rPr>
              <a:t> </a:t>
            </a:r>
            <a:r>
              <a:rPr lang="pt-BR" sz="5000" b="1">
                <a:latin typeface="Arial" charset="0"/>
              </a:rPr>
              <a:t>(Arial 50 pts)</a:t>
            </a:r>
          </a:p>
        </p:txBody>
      </p:sp>
      <p:sp>
        <p:nvSpPr>
          <p:cNvPr id="2076" name="Text Box 28"/>
          <p:cNvSpPr txBox="1">
            <a:spLocks noChangeArrowheads="1"/>
          </p:cNvSpPr>
          <p:nvPr/>
        </p:nvSpPr>
        <p:spPr bwMode="auto">
          <a:xfrm>
            <a:off x="2016125" y="28975050"/>
            <a:ext cx="13970000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863600"/>
            <a:r>
              <a:rPr lang="pt-BR" sz="5000" b="1">
                <a:latin typeface="Arial" charset="0"/>
              </a:rPr>
              <a:t>Conclusões</a:t>
            </a:r>
          </a:p>
        </p:txBody>
      </p:sp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1800225" y="19873913"/>
            <a:ext cx="28732163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863600"/>
            <a:r>
              <a:rPr lang="pt-BR" sz="5000">
                <a:latin typeface="Arial" charset="0"/>
              </a:rPr>
              <a:t>Resultados (Arial 50 pts)</a:t>
            </a:r>
          </a:p>
        </p:txBody>
      </p:sp>
      <p:sp>
        <p:nvSpPr>
          <p:cNvPr id="2417" name="Text Box 369"/>
          <p:cNvSpPr txBox="1">
            <a:spLocks noChangeArrowheads="1"/>
          </p:cNvSpPr>
          <p:nvPr/>
        </p:nvSpPr>
        <p:spPr bwMode="auto">
          <a:xfrm>
            <a:off x="2016125" y="30356175"/>
            <a:ext cx="139700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defTabSz="863600">
              <a:buFont typeface="Wingdings" pitchFamily="2" charset="2"/>
              <a:buChar char="Ø"/>
            </a:pPr>
            <a:r>
              <a:rPr lang="pt-BR" sz="4000" b="1" i="1">
                <a:latin typeface="Arial" charset="0"/>
              </a:rPr>
              <a:t>Tamanho 40 pts (em destaque)</a:t>
            </a:r>
          </a:p>
        </p:txBody>
      </p:sp>
      <p:sp>
        <p:nvSpPr>
          <p:cNvPr id="2418" name="Text Box 370"/>
          <p:cNvSpPr txBox="1">
            <a:spLocks noChangeArrowheads="1"/>
          </p:cNvSpPr>
          <p:nvPr/>
        </p:nvSpPr>
        <p:spPr bwMode="auto">
          <a:xfrm>
            <a:off x="1800225" y="21035963"/>
            <a:ext cx="28732163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defTabSz="863600"/>
            <a:r>
              <a:rPr lang="pt-BR" sz="4000">
                <a:latin typeface="Arial" charset="0"/>
              </a:rPr>
              <a:t>Texto principal (36 ou 40 pts, fonte Arial ou equivalente)</a:t>
            </a:r>
          </a:p>
        </p:txBody>
      </p:sp>
      <p:sp>
        <p:nvSpPr>
          <p:cNvPr id="2419" name="Text Box 371"/>
          <p:cNvSpPr txBox="1">
            <a:spLocks noChangeArrowheads="1"/>
          </p:cNvSpPr>
          <p:nvPr/>
        </p:nvSpPr>
        <p:spPr bwMode="auto">
          <a:xfrm>
            <a:off x="11233150" y="15625763"/>
            <a:ext cx="19299238" cy="180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38150" indent="-438150" defTabSz="863600">
              <a:buFont typeface="Wingdings" pitchFamily="2" charset="2"/>
              <a:buChar char="Ø"/>
            </a:pPr>
            <a:r>
              <a:rPr lang="pt-BR" sz="4000" b="1" i="1">
                <a:latin typeface="Arial" charset="0"/>
              </a:rPr>
              <a:t> </a:t>
            </a:r>
            <a:r>
              <a:rPr lang="pt-BR" sz="4000">
                <a:latin typeface="Arial" charset="0"/>
              </a:rPr>
              <a:t>Texto principal (36 ou 40 pts, fonte Arial ou equivalente)</a:t>
            </a:r>
            <a:endParaRPr lang="pt-BR" sz="4000" b="1" i="1">
              <a:latin typeface="Arial" charset="0"/>
            </a:endParaRPr>
          </a:p>
          <a:p>
            <a:pPr marL="438150" indent="-438150" algn="just" defTabSz="863600">
              <a:buFont typeface="Wingdings" pitchFamily="2" charset="2"/>
              <a:buChar char="Ø"/>
            </a:pPr>
            <a:r>
              <a:rPr lang="pt-BR" sz="3600"/>
              <a:t> </a:t>
            </a:r>
          </a:p>
          <a:p>
            <a:pPr marL="438150" indent="-438150" algn="just" defTabSz="863600">
              <a:buFont typeface="Wingdings" pitchFamily="2" charset="2"/>
              <a:buChar char="Ø"/>
            </a:pPr>
            <a:r>
              <a:rPr lang="pt-BR" sz="3600"/>
              <a:t> </a:t>
            </a:r>
          </a:p>
        </p:txBody>
      </p:sp>
      <p:sp>
        <p:nvSpPr>
          <p:cNvPr id="2420" name="Text Box 372"/>
          <p:cNvSpPr txBox="1">
            <a:spLocks noChangeArrowheads="1"/>
          </p:cNvSpPr>
          <p:nvPr/>
        </p:nvSpPr>
        <p:spPr bwMode="auto">
          <a:xfrm>
            <a:off x="1800225" y="15625763"/>
            <a:ext cx="9001125" cy="2409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38150" indent="-438150" defTabSz="863600">
              <a:buFont typeface="Wingdings" pitchFamily="2" charset="2"/>
              <a:buChar char="Ø"/>
            </a:pPr>
            <a:r>
              <a:rPr lang="pt-BR" sz="4000" b="1" i="1">
                <a:latin typeface="Arial" charset="0"/>
              </a:rPr>
              <a:t> </a:t>
            </a:r>
            <a:r>
              <a:rPr lang="pt-BR" sz="4000">
                <a:latin typeface="Arial" charset="0"/>
              </a:rPr>
              <a:t>Texto principal (36 ou 40 pts, fonte Arial ou equivalente)</a:t>
            </a:r>
            <a:endParaRPr lang="pt-BR" sz="4000" b="1" i="1">
              <a:latin typeface="Arial" charset="0"/>
            </a:endParaRPr>
          </a:p>
          <a:p>
            <a:pPr marL="438150" indent="-438150" algn="just" defTabSz="863600">
              <a:buFont typeface="Wingdings" pitchFamily="2" charset="2"/>
              <a:buChar char="Ø"/>
            </a:pPr>
            <a:r>
              <a:rPr lang="pt-BR" sz="3600"/>
              <a:t> </a:t>
            </a:r>
          </a:p>
          <a:p>
            <a:pPr marL="438150" indent="-438150" algn="just" defTabSz="863600">
              <a:buFont typeface="Wingdings" pitchFamily="2" charset="2"/>
              <a:buChar char="Ø"/>
            </a:pPr>
            <a:r>
              <a:rPr lang="pt-BR" sz="3600"/>
              <a:t> </a:t>
            </a:r>
          </a:p>
        </p:txBody>
      </p:sp>
      <p:sp>
        <p:nvSpPr>
          <p:cNvPr id="4" name="Rectangle 245"/>
          <p:cNvSpPr>
            <a:spLocks noChangeArrowheads="1"/>
          </p:cNvSpPr>
          <p:nvPr/>
        </p:nvSpPr>
        <p:spPr bwMode="auto">
          <a:xfrm>
            <a:off x="1728788" y="2016125"/>
            <a:ext cx="28803600" cy="6335713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defTabSz="863600"/>
            <a:r>
              <a:rPr lang="en-US" sz="4000" b="1"/>
              <a:t>  </a:t>
            </a:r>
            <a:endParaRPr lang="en-US" sz="4000"/>
          </a:p>
        </p:txBody>
      </p:sp>
      <p:sp>
        <p:nvSpPr>
          <p:cNvPr id="24" name="Texto explicativo em elipse 23"/>
          <p:cNvSpPr/>
          <p:nvPr/>
        </p:nvSpPr>
        <p:spPr bwMode="auto">
          <a:xfrm>
            <a:off x="19802425" y="3312618"/>
            <a:ext cx="6480720" cy="2664296"/>
          </a:xfrm>
          <a:prstGeom prst="wedgeEllipseCallout">
            <a:avLst/>
          </a:prstGeom>
          <a:solidFill>
            <a:srgbClr val="FFFF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Não se esqueça de deixar apenas o </a:t>
            </a:r>
            <a:r>
              <a:rPr kumimoji="0" lang="pt-BR" sz="28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nome do seu curso e apagar este lembrete!</a:t>
            </a:r>
            <a:endParaRPr kumimoji="0" lang="pt-BR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Texto explicativo em elipse 24"/>
          <p:cNvSpPr/>
          <p:nvPr/>
        </p:nvSpPr>
        <p:spPr bwMode="auto">
          <a:xfrm>
            <a:off x="23978889" y="5328842"/>
            <a:ext cx="6480720" cy="2664296"/>
          </a:xfrm>
          <a:prstGeom prst="wedgeEllipseCallout">
            <a:avLst/>
          </a:prstGeom>
          <a:solidFill>
            <a:srgbClr val="FFFF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Este banner já está ajustado para 0,90 x</a:t>
            </a:r>
            <a:r>
              <a:rPr kumimoji="0" lang="pt-BR" sz="28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 </a:t>
            </a:r>
            <a:r>
              <a:rPr kumimoji="0" lang="pt-B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1,00 m que é o tamanho padrão. Não se esqueça de apagar este aviso!</a:t>
            </a:r>
            <a:endParaRPr kumimoji="0" lang="pt-BR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</TotalTime>
  <Words>190</Words>
  <Application>Microsoft Office PowerPoint</Application>
  <PresentationFormat>Personalizar</PresentationFormat>
  <Paragraphs>33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UFSCar - DEMa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OPEY A.</dc:creator>
  <cp:lastModifiedBy>Filippo</cp:lastModifiedBy>
  <cp:revision>112</cp:revision>
  <cp:lastPrinted>2007-08-20T22:32:50Z</cp:lastPrinted>
  <dcterms:created xsi:type="dcterms:W3CDTF">2000-11-13T13:31:19Z</dcterms:created>
  <dcterms:modified xsi:type="dcterms:W3CDTF">2013-10-30T23:03:03Z</dcterms:modified>
</cp:coreProperties>
</file>