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1"/>
  </p:notesMasterIdLst>
  <p:sldIdLst>
    <p:sldId id="295" r:id="rId5"/>
    <p:sldId id="409" r:id="rId6"/>
    <p:sldId id="404" r:id="rId7"/>
    <p:sldId id="414" r:id="rId8"/>
    <p:sldId id="406" r:id="rId9"/>
    <p:sldId id="407" r:id="rId10"/>
    <p:sldId id="408" r:id="rId11"/>
    <p:sldId id="411" r:id="rId12"/>
    <p:sldId id="417" r:id="rId13"/>
    <p:sldId id="415" r:id="rId14"/>
    <p:sldId id="410" r:id="rId15"/>
    <p:sldId id="412" r:id="rId16"/>
    <p:sldId id="398" r:id="rId17"/>
    <p:sldId id="413" r:id="rId18"/>
    <p:sldId id="405" r:id="rId19"/>
    <p:sldId id="387" r:id="rId20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737" autoAdjust="0"/>
  </p:normalViewPr>
  <p:slideViewPr>
    <p:cSldViewPr>
      <p:cViewPr varScale="1">
        <p:scale>
          <a:sx n="65" d="100"/>
          <a:sy n="65" d="100"/>
        </p:scale>
        <p:origin x="1252" y="6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Folha1!$A$2:$A$6</c:f>
              <c:numCache>
                <c:formatCode>General</c:formatCode>
                <c:ptCount val="5"/>
                <c:pt idx="0">
                  <c:v>1220672</c:v>
                </c:pt>
                <c:pt idx="1">
                  <c:v>1221674</c:v>
                </c:pt>
                <c:pt idx="2">
                  <c:v>1231899</c:v>
                </c:pt>
                <c:pt idx="3">
                  <c:v>1231499</c:v>
                </c:pt>
                <c:pt idx="4">
                  <c:v>1231500</c:v>
                </c:pt>
              </c:numCache>
            </c:numRef>
          </c:cat>
          <c:val>
            <c:numRef>
              <c:f>Folha1!$B$2:$B$6</c:f>
              <c:numCache>
                <c:formatCode>General</c:formatCode>
                <c:ptCount val="5"/>
                <c:pt idx="0">
                  <c:v>13</c:v>
                </c:pt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Epic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cat>
            <c:strRef>
              <c:f>Folha1!$A$2:$A$5</c:f>
              <c:strCache>
                <c:ptCount val="3"/>
                <c:pt idx="0">
                  <c:v>ESINF</c:v>
                </c:pt>
                <c:pt idx="1">
                  <c:v>BDDAD</c:v>
                </c:pt>
                <c:pt idx="2">
                  <c:v>LAPR3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10/28/2024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3986928-2F1A-05D5-49A7-ECF44F7E6983}"/>
              </a:ext>
            </a:extLst>
          </p:cNvPr>
          <p:cNvSpPr/>
          <p:nvPr userDrawn="1"/>
        </p:nvSpPr>
        <p:spPr>
          <a:xfrm>
            <a:off x="1" y="1093304"/>
            <a:ext cx="9906000" cy="576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14000" y="4000503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06049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6502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15170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28/10/2024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9420808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926486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28/10/2024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 br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534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Calibri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534399" cy="4305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•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Font typeface="Arial"/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»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D1FC4-6243-41CD-9D5B-A6553C84873C}"/>
              </a:ext>
            </a:extLst>
          </p:cNvPr>
          <p:cNvSpPr/>
          <p:nvPr userDrawn="1"/>
        </p:nvSpPr>
        <p:spPr>
          <a:xfrm>
            <a:off x="579188" y="6525785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Internal</a:t>
            </a:r>
            <a:r>
              <a:rPr lang="pt-PT" sz="1200" b="1" i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 Use </a:t>
            </a:r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Only</a:t>
            </a:r>
            <a:endParaRPr lang="pt-PT" sz="1200" i="1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531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0967" y="4000503"/>
            <a:ext cx="821537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2406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98384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4000" y="1000108"/>
            <a:ext cx="904320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4000" y="1714486"/>
            <a:ext cx="90432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9193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Dup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14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968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082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414000" y="1004400"/>
            <a:ext cx="9043200" cy="530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23843" y="5505467"/>
            <a:ext cx="5943599" cy="352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23843" y="5929330"/>
            <a:ext cx="8858312" cy="276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61556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6105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610599" cy="4572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87231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/>
          <p:nvPr/>
        </p:nvSpPr>
        <p:spPr>
          <a:xfrm flipH="1">
            <a:off x="6764158" y="4953000"/>
            <a:ext cx="182741" cy="37471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00CA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5127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5985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0DF30C-F77B-4F2F-9EB1-3B93EBB0DB99}"/>
              </a:ext>
            </a:extLst>
          </p:cNvPr>
          <p:cNvSpPr/>
          <p:nvPr userDrawn="1"/>
        </p:nvSpPr>
        <p:spPr>
          <a:xfrm>
            <a:off x="324908" y="6390861"/>
            <a:ext cx="9214886" cy="467139"/>
          </a:xfrm>
          <a:prstGeom prst="roundRect">
            <a:avLst>
              <a:gd name="adj" fmla="val 6170"/>
            </a:avLst>
          </a:prstGeom>
          <a:solidFill>
            <a:srgbClr val="9A1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9A1A24"/>
              </a:solidFill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68311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1" u="none" strike="noStrike" cap="none">
                <a:solidFill>
                  <a:srgbClr val="888888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PT"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632453" y="6492875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3441222-7DC4-AAA3-4880-5CB78D81CC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-10536"/>
            <a:ext cx="9906000" cy="9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4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2" r:id="rId14"/>
    <p:sldLayoutId id="2147483655" r:id="rId15"/>
    <p:sldLayoutId id="2147483661" r:id="rId1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244593" y="4014065"/>
            <a:ext cx="89134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/>
              <a:t>Group</a:t>
            </a:r>
            <a:r>
              <a:rPr lang="pt-PT" sz="1400" dirty="0"/>
              <a:t> </a:t>
            </a:r>
            <a:r>
              <a:rPr lang="pt-PT" sz="1400" dirty="0" err="1"/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9" y="2924670"/>
            <a:ext cx="8505945" cy="571503"/>
          </a:xfrm>
        </p:spPr>
        <p:txBody>
          <a:bodyPr/>
          <a:lstStyle/>
          <a:p>
            <a:pPr algn="ctr"/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2DK2DL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SPRINT 1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B1D8FD1-20D5-4B6F-506E-F430DA26CEBA}"/>
              </a:ext>
            </a:extLst>
          </p:cNvPr>
          <p:cNvSpPr txBox="1">
            <a:spLocks/>
          </p:cNvSpPr>
          <p:nvPr/>
        </p:nvSpPr>
        <p:spPr>
          <a:xfrm>
            <a:off x="414000" y="2123855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32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LAPR3 2024_2025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7A502EE-944E-4A2F-52C8-1234A7F95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942401"/>
              </p:ext>
            </p:extLst>
          </p:nvPr>
        </p:nvGraphicFramePr>
        <p:xfrm>
          <a:off x="317484" y="4554125"/>
          <a:ext cx="9228475" cy="20588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5695">
                  <a:extLst>
                    <a:ext uri="{9D8B030D-6E8A-4147-A177-3AD203B41FA5}">
                      <a16:colId xmlns:a16="http://schemas.microsoft.com/office/drawing/2014/main" val="1786404924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3388003712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3217887647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2465101990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1554615450"/>
                    </a:ext>
                  </a:extLst>
                </a:gridCol>
              </a:tblGrid>
              <a:tr h="6528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 Queiroz</a:t>
                      </a:r>
                    </a:p>
                    <a:p>
                      <a:pPr algn="ctr"/>
                      <a:r>
                        <a:rPr lang="pt-PT" dirty="0"/>
                        <a:t>(1231899)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 Almeida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1231499)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Ricardo Silva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(1231500)</a:t>
                      </a:r>
                    </a:p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33584"/>
                  </a:ext>
                </a:extLst>
              </a:tr>
              <a:tr h="1327323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738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62D1-9CED-DEF7-2402-93A3FC685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7130A70-90B7-B069-FB8A-130DD001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686AA93A-2662-16FF-C97C-B9C94CD64042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DDD721F5-950A-08C4-966B-BAA5C581F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55301"/>
              </p:ext>
            </p:extLst>
          </p:nvPr>
        </p:nvGraphicFramePr>
        <p:xfrm>
          <a:off x="414000" y="1673805"/>
          <a:ext cx="9129510" cy="4889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Diogo Queiroz</a:t>
                      </a:r>
                    </a:p>
                    <a:p>
                      <a:pPr algn="ctr"/>
                      <a:r>
                        <a:rPr lang="en-US" sz="1400" noProof="0" dirty="0"/>
                        <a:t>(1231899)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Pedro Almeida</a:t>
                      </a:r>
                    </a:p>
                    <a:p>
                      <a:pPr algn="ctr"/>
                      <a:r>
                        <a:rPr lang="en-US" sz="1400" noProof="0" dirty="0"/>
                        <a:t>(1231499)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Ricardo Silva</a:t>
                      </a:r>
                    </a:p>
                    <a:p>
                      <a:pPr algn="ctr"/>
                      <a:r>
                        <a:rPr lang="en-US" sz="1400" noProof="0" dirty="0"/>
                        <a:t>(1231500)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25/10/2024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ISEP/0h30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26/10/2024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/2h45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27/10/2024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/2h00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54677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B12B-83CD-A79C-40AB-A4F8FFB7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2D3FC9-4165-9BE5-544E-277A081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LLM</a:t>
            </a:r>
            <a:r>
              <a:rPr lang="en-US" sz="3200" cap="none" dirty="0">
                <a:solidFill>
                  <a:schemeClr val="tx1"/>
                </a:solidFill>
              </a:rPr>
              <a:t> performance assessment (</a:t>
            </a:r>
            <a:r>
              <a:rPr lang="en-US" sz="3200" cap="none" dirty="0" err="1">
                <a:solidFill>
                  <a:schemeClr val="tx1"/>
                </a:solidFill>
              </a:rPr>
              <a:t>chatGPT</a:t>
            </a:r>
            <a:r>
              <a:rPr lang="en-US" sz="3200" cap="none" dirty="0">
                <a:solidFill>
                  <a:schemeClr val="tx1"/>
                </a:solidFill>
              </a:rPr>
              <a:t> or Copilot)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7856DF50-9E5E-4610-FEB2-C4A38022FCFD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Source file (include file as attachment):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Input (prompt) : Analisa </a:t>
            </a:r>
            <a:r>
              <a:rPr lang="en-US" sz="2000" b="0" kern="0" dirty="0" err="1">
                <a:solidFill>
                  <a:schemeClr val="tx1"/>
                </a:solidFill>
              </a:rPr>
              <a:t>este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ficheiro</a:t>
            </a:r>
            <a:r>
              <a:rPr lang="en-US" sz="2000" b="0" kern="0" dirty="0">
                <a:solidFill>
                  <a:schemeClr val="tx1"/>
                </a:solidFill>
              </a:rPr>
              <a:t> word com um </a:t>
            </a:r>
            <a:r>
              <a:rPr lang="en-US" sz="2000" b="0" kern="0" dirty="0" err="1">
                <a:solidFill>
                  <a:schemeClr val="tx1"/>
                </a:solidFill>
              </a:rPr>
              <a:t>resumo</a:t>
            </a:r>
            <a:r>
              <a:rPr lang="en-US" sz="2000" b="0" kern="0" dirty="0">
                <a:solidFill>
                  <a:schemeClr val="tx1"/>
                </a:solidFill>
              </a:rPr>
              <a:t> dos daily meetings de um </a:t>
            </a:r>
            <a:r>
              <a:rPr lang="en-US" sz="2000" b="0" kern="0" dirty="0" err="1">
                <a:solidFill>
                  <a:schemeClr val="tx1"/>
                </a:solidFill>
              </a:rPr>
              <a:t>grupo</a:t>
            </a:r>
            <a:r>
              <a:rPr lang="en-US" sz="2000" b="0" kern="0" dirty="0">
                <a:solidFill>
                  <a:schemeClr val="tx1"/>
                </a:solidFill>
              </a:rPr>
              <a:t> de </a:t>
            </a:r>
            <a:r>
              <a:rPr lang="en-US" sz="2000" b="0" kern="0" dirty="0" err="1">
                <a:solidFill>
                  <a:schemeClr val="tx1"/>
                </a:solidFill>
              </a:rPr>
              <a:t>trabalho</a:t>
            </a:r>
            <a:r>
              <a:rPr lang="en-US" sz="2000" b="0" kern="0" dirty="0">
                <a:solidFill>
                  <a:schemeClr val="tx1"/>
                </a:solidFill>
              </a:rPr>
              <a:t> para um </a:t>
            </a:r>
            <a:r>
              <a:rPr lang="en-US" sz="2000" b="0" kern="0" dirty="0" err="1">
                <a:solidFill>
                  <a:schemeClr val="tx1"/>
                </a:solidFill>
              </a:rPr>
              <a:t>trabalho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universitário</a:t>
            </a:r>
            <a:r>
              <a:rPr lang="en-US" sz="2000" b="0" kern="0" dirty="0">
                <a:solidFill>
                  <a:schemeClr val="tx1"/>
                </a:solidFill>
              </a:rPr>
              <a:t>. Analisa o </a:t>
            </a:r>
            <a:r>
              <a:rPr lang="en-US" sz="2000" b="0" kern="0" dirty="0" err="1">
                <a:solidFill>
                  <a:schemeClr val="tx1"/>
                </a:solidFill>
              </a:rPr>
              <a:t>nosso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desempenho</a:t>
            </a:r>
            <a:r>
              <a:rPr lang="en-US" sz="2000" b="0" kern="0" dirty="0">
                <a:solidFill>
                  <a:schemeClr val="tx1"/>
                </a:solidFill>
              </a:rPr>
              <a:t> e </a:t>
            </a:r>
            <a:r>
              <a:rPr lang="en-US" sz="2000" b="0" kern="0" dirty="0" err="1">
                <a:solidFill>
                  <a:schemeClr val="tx1"/>
                </a:solidFill>
              </a:rPr>
              <a:t>apresenta</a:t>
            </a:r>
            <a:r>
              <a:rPr lang="en-US" sz="2000" b="0" kern="0" dirty="0">
                <a:solidFill>
                  <a:schemeClr val="tx1"/>
                </a:solidFill>
              </a:rPr>
              <a:t> </a:t>
            </a:r>
            <a:r>
              <a:rPr lang="en-US" sz="2000" b="0" kern="0" dirty="0" err="1">
                <a:solidFill>
                  <a:schemeClr val="tx1"/>
                </a:solidFill>
              </a:rPr>
              <a:t>pontos</a:t>
            </a:r>
            <a:r>
              <a:rPr lang="en-US" sz="2000" b="0" kern="0" dirty="0">
                <a:solidFill>
                  <a:schemeClr val="tx1"/>
                </a:solidFill>
              </a:rPr>
              <a:t> a </a:t>
            </a:r>
            <a:r>
              <a:rPr lang="en-US" sz="2000" b="0" kern="0" dirty="0" err="1">
                <a:solidFill>
                  <a:schemeClr val="tx1"/>
                </a:solidFill>
              </a:rPr>
              <a:t>melhorar</a:t>
            </a:r>
            <a:r>
              <a:rPr lang="en-US" sz="2000" b="0" kern="0" dirty="0">
                <a:solidFill>
                  <a:schemeClr val="tx1"/>
                </a:solidFill>
              </a:rPr>
              <a:t>.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4187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4E430-2642-81CC-FC5F-10469D768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477A9-425C-670A-9E07-3A102D291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LLM performance assessment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5B8695FE-2C17-FCC1-CCC4-8717D8F253C2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41914A20-7452-6770-365F-62A72A9E05A5}"/>
              </a:ext>
            </a:extLst>
          </p:cNvPr>
          <p:cNvSpPr txBox="1">
            <a:spLocks/>
          </p:cNvSpPr>
          <p:nvPr/>
        </p:nvSpPr>
        <p:spPr>
          <a:xfrm>
            <a:off x="601200" y="17427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Output file (include file as attachment):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endParaRPr lang="en-US" sz="2000" b="0" kern="0" dirty="0">
              <a:solidFill>
                <a:schemeClr val="tx1"/>
              </a:solidFill>
            </a:endParaRPr>
          </a:p>
          <a:p>
            <a:r>
              <a:rPr lang="en-US" sz="2000" b="0" kern="0" dirty="0">
                <a:solidFill>
                  <a:schemeClr val="tx1"/>
                </a:solidFill>
              </a:rPr>
              <a:t>Opinion about the output:</a:t>
            </a:r>
          </a:p>
          <a:p>
            <a:r>
              <a:rPr lang="en-US" sz="2000" b="0" kern="0" dirty="0">
                <a:solidFill>
                  <a:schemeClr val="tx1"/>
                </a:solidFill>
              </a:rPr>
              <a:t> </a:t>
            </a:r>
          </a:p>
          <a:p>
            <a:r>
              <a:rPr lang="en-US" sz="2000" b="0" kern="0" dirty="0">
                <a:solidFill>
                  <a:schemeClr val="tx1"/>
                </a:solidFill>
              </a:rPr>
              <a:t>      - The group recognizes the issues pointed by ChatGPT as valid points and will aim to improve based on the given tips</a:t>
            </a:r>
          </a:p>
        </p:txBody>
      </p:sp>
    </p:spTree>
    <p:extLst>
      <p:ext uri="{BB962C8B-B14F-4D97-AF65-F5344CB8AC3E}">
        <p14:creationId xmlns:p14="http://schemas.microsoft.com/office/powerpoint/2010/main" val="84441004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06360EC-9833-4654-B8AD-2795D9E72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28 / 10 / 2024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250869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well?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team’s communication and chemistry, as well as the workload/task division by all members. 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480763" y="2528901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went wrong?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estimates per task/user story could’ve been more accurate.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Online/In-person meetings could’ve been more productive.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708195" y="2528900"/>
            <a:ext cx="2970330" cy="36855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What we’ve learned?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backlog’s importance in keeping track of each members productivity and issues one might be encountering.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Overall importance of teamwork.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60AF2-FD58-E72D-83EF-8D677D3A4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B14FF8A-C42A-CC9A-74C2-35EE9425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Retrospective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5E1F438-0539-98F5-D50A-436650EA9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Date: 28 / 10 / 2024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16E1C-4950-D71D-123A-F724531983DC}"/>
              </a:ext>
            </a:extLst>
          </p:cNvPr>
          <p:cNvSpPr/>
          <p:nvPr/>
        </p:nvSpPr>
        <p:spPr>
          <a:xfrm>
            <a:off x="448801" y="2393886"/>
            <a:ext cx="9008400" cy="38254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Action items: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Overall the sprint went well as the team managed to complete all planned user stories and tasks while having a fair task division. This was possible due to great communication and mutual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Moving forward, our group must improve the online meetings productivity and improve the estimates calculations for each user story, as well as taking better care of the backlog.</a:t>
            </a:r>
          </a:p>
          <a:p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79183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Overall Project </a:t>
            </a:r>
            <a:r>
              <a:rPr lang="en-US" sz="3200" cap="none" dirty="0" err="1">
                <a:solidFill>
                  <a:schemeClr val="tx1"/>
                </a:solidFill>
              </a:rPr>
              <a:t>perfomance</a:t>
            </a:r>
            <a:r>
              <a:rPr lang="en-US" sz="3200" cap="none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EEE97808-B786-5C10-6A83-416F88B5C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Comments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  <a:p>
            <a:endParaRPr lang="pt-PT" dirty="0">
              <a:solidFill>
                <a:schemeClr val="tx1"/>
              </a:solidFill>
            </a:endParaRPr>
          </a:p>
          <a:p>
            <a:r>
              <a:rPr lang="pt-PT" dirty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LLM evaluation</a:t>
            </a:r>
            <a:r>
              <a:rPr lang="pt-PT" dirty="0">
                <a:solidFill>
                  <a:schemeClr val="tx1"/>
                </a:solidFill>
              </a:rPr>
              <a:t>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17797C-1297-547E-D29B-35BF35D93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85" y="3429000"/>
            <a:ext cx="7200800" cy="2934374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B44E0BB4-550E-0D27-B906-26DB52213E21}"/>
              </a:ext>
            </a:extLst>
          </p:cNvPr>
          <p:cNvSpPr/>
          <p:nvPr/>
        </p:nvSpPr>
        <p:spPr>
          <a:xfrm>
            <a:off x="3062790" y="2708920"/>
            <a:ext cx="675075" cy="11251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955380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am work">
            <a:extLst>
              <a:ext uri="{FF2B5EF4-FFF2-40B4-BE49-F238E27FC236}">
                <a16:creationId xmlns:a16="http://schemas.microsoft.com/office/drawing/2014/main" id="{63305713-9999-B782-17EA-DC85021D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"/>
          <a:stretch/>
        </p:blipFill>
        <p:spPr bwMode="auto">
          <a:xfrm>
            <a:off x="0" y="947824"/>
            <a:ext cx="9906000" cy="5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45271"/>
              </p:ext>
            </p:extLst>
          </p:nvPr>
        </p:nvGraphicFramePr>
        <p:xfrm>
          <a:off x="1020165" y="2618910"/>
          <a:ext cx="7830870" cy="274319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stories: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bugs: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tasks: 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 (Scrum)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5              Actual:  5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53 hours 30 minutes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73 hours 45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01/10/2024                                                Real Start Date:  01/10/2024 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 27/10/2024                                         Real Finish Date: 27/10/2024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31924"/>
              </p:ext>
            </p:extLst>
          </p:nvPr>
        </p:nvGraphicFramePr>
        <p:xfrm>
          <a:off x="414000" y="1673805"/>
          <a:ext cx="9008401" cy="4561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USBD01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USBD02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USBD03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USBD04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USBD06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USBD07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USBD08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USBD09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80756"/>
              </p:ext>
            </p:extLst>
          </p:nvPr>
        </p:nvGraphicFramePr>
        <p:xfrm>
          <a:off x="414000" y="1673805"/>
          <a:ext cx="9008401" cy="456182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USEI03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USEI08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USLP01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USLP02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119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090422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292299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Issues / Assumptions / unanswered questions</a:t>
            </a:r>
            <a:endParaRPr lang="en-US" sz="3200" cap="none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65780B-B941-BB03-F491-AFEFC482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75450"/>
              </p:ext>
            </p:extLst>
          </p:nvPr>
        </p:nvGraphicFramePr>
        <p:xfrm>
          <a:off x="414000" y="1673805"/>
          <a:ext cx="9129510" cy="462295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3395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Responsible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Date / sprint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Related issue / </a:t>
                      </a:r>
                    </a:p>
                    <a:p>
                      <a:pPr algn="ctr"/>
                      <a:r>
                        <a:rPr lang="en-US" noProof="0" dirty="0"/>
                        <a:t>item in 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9343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 err="1"/>
                        <a:t>There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an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issue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with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USLP03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while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developing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project</a:t>
                      </a:r>
                      <a:r>
                        <a:rPr lang="pt-PT" dirty="0"/>
                        <a:t>, as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group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didn’t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exactly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know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what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was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expected</a:t>
                      </a:r>
                      <a:r>
                        <a:rPr lang="pt-PT" dirty="0"/>
                        <a:t> for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r>
                        <a:rPr lang="pt-PT" dirty="0"/>
                        <a:t> in </a:t>
                      </a:r>
                      <a:r>
                        <a:rPr lang="pt-PT" dirty="0" err="1"/>
                        <a:t>question</a:t>
                      </a:r>
                      <a:r>
                        <a:rPr lang="pt-PT" dirty="0"/>
                        <a:t>, </a:t>
                      </a:r>
                      <a:r>
                        <a:rPr lang="pt-PT" dirty="0" err="1"/>
                        <a:t>but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this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r>
                        <a:rPr lang="pt-PT" dirty="0"/>
                        <a:t> as </a:t>
                      </a:r>
                      <a:r>
                        <a:rPr lang="pt-PT" dirty="0" err="1"/>
                        <a:t>since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been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removed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from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first</a:t>
                      </a:r>
                      <a:r>
                        <a:rPr lang="pt-PT" dirty="0"/>
                        <a:t> sprint </a:t>
                      </a:r>
                      <a:r>
                        <a:rPr lang="pt-PT" dirty="0" err="1"/>
                        <a:t>of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project</a:t>
                      </a:r>
                      <a:r>
                        <a:rPr lang="pt-PT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Everyone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29E7-3FFD-D203-2288-6373118F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485DCF-CD7D-9487-0175-274A08E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6298545B-B353-4200-A812-3BB5E336033D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A760796-9F6B-C0FD-165B-0762CD07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971780"/>
              </p:ext>
            </p:extLst>
          </p:nvPr>
        </p:nvGraphicFramePr>
        <p:xfrm>
          <a:off x="414000" y="1673805"/>
          <a:ext cx="9129510" cy="4889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Diogo Queiroz</a:t>
                      </a:r>
                    </a:p>
                    <a:p>
                      <a:pPr algn="ctr"/>
                      <a:r>
                        <a:rPr lang="en-US" sz="1400" noProof="0" dirty="0"/>
                        <a:t>(1231899)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Pedro Almeida</a:t>
                      </a:r>
                    </a:p>
                    <a:p>
                      <a:pPr algn="ctr"/>
                      <a:r>
                        <a:rPr lang="en-US" sz="1400" noProof="0" dirty="0"/>
                        <a:t>(1231499)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Ricardo Silva</a:t>
                      </a:r>
                    </a:p>
                    <a:p>
                      <a:pPr algn="ctr"/>
                      <a:r>
                        <a:rPr lang="en-US" sz="1400" noProof="0" dirty="0"/>
                        <a:t>(1231500)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30/09/2024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ISEP/0h20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01/10/2024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02/10/2024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03/10/2024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 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04/10/2024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06/10/2024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07/10/2024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08/10/2024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09/10/2024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10/10/2024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11/10/2024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85137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91E65-FE41-10BF-5EFC-6AFBB2EFD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0FE1D4B-9116-21A6-D57F-B2C79D01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C64910F4-EFEB-8C7C-C8A3-E6C6C04792C8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FBF30C8-4051-5F4C-932A-5758CB854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52621"/>
              </p:ext>
            </p:extLst>
          </p:nvPr>
        </p:nvGraphicFramePr>
        <p:xfrm>
          <a:off x="407495" y="1673805"/>
          <a:ext cx="9136015" cy="48899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019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1220672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(</a:t>
                      </a:r>
                      <a:r>
                        <a:rPr lang="pt-PT" sz="14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1221674</a:t>
                      </a:r>
                      <a:r>
                        <a:rPr lang="pt-PT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Diogo Queiroz</a:t>
                      </a:r>
                    </a:p>
                    <a:p>
                      <a:pPr algn="ctr"/>
                      <a:r>
                        <a:rPr lang="en-US" sz="1400" noProof="0" dirty="0"/>
                        <a:t>(1231899)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Pedro Almeida</a:t>
                      </a:r>
                    </a:p>
                    <a:p>
                      <a:pPr algn="ctr"/>
                      <a:r>
                        <a:rPr lang="en-US" sz="1400" noProof="0" dirty="0"/>
                        <a:t>(1231499)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Ricardo Silva</a:t>
                      </a:r>
                    </a:p>
                    <a:p>
                      <a:pPr algn="ctr"/>
                      <a:r>
                        <a:rPr lang="en-US" sz="1400" noProof="0" dirty="0"/>
                        <a:t>(1231500)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13/10/2024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14/10/2024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15/10/2024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16/10/2024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17/10/2024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18/10/2024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´X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20/10/2024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/1h00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21/10/2024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Online </a:t>
                      </a:r>
                      <a:r>
                        <a:rPr lang="pt-PT" dirty="0" err="1"/>
                        <a:t>Call</a:t>
                      </a:r>
                      <a:r>
                        <a:rPr lang="pt-PT" dirty="0"/>
                        <a:t>/0h30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22/10/2024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23/10/2024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dirty="0"/>
                        <a:t>24/10/2024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ISEP/0h15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41489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ISEP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36243B3C47804EAF5FFDD9F066FCC7" ma:contentTypeVersion="2" ma:contentTypeDescription="Create a new document." ma:contentTypeScope="" ma:versionID="0469372245184f18195408053fbf9b6d">
  <xsd:schema xmlns:xsd="http://www.w3.org/2001/XMLSchema" xmlns:xs="http://www.w3.org/2001/XMLSchema" xmlns:p="http://schemas.microsoft.com/office/2006/metadata/properties" xmlns:ns2="a1e3ca88-8ae5-4fd0-ba37-40ce669fcbb0" targetNamespace="http://schemas.microsoft.com/office/2006/metadata/properties" ma:root="true" ma:fieldsID="15cd5fdf54d7c5df31b4840e959455b1" ns2:_="">
    <xsd:import namespace="a1e3ca88-8ae5-4fd0-ba37-40ce669fcb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3ca88-8ae5-4fd0-ba37-40ce669fc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92E48C-C6FF-44AE-8C78-D9681B66D3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3ca88-8ae5-4fd0-ba37-40ce669fcb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B87164-EF5F-43C8-917E-48B38ACAFD1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a1e3ca88-8ae5-4fd0-ba37-40ce669fcbb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6475</TotalTime>
  <Words>899</Words>
  <Application>Microsoft Office PowerPoint</Application>
  <PresentationFormat>Papel A4 (210x297 mm)</PresentationFormat>
  <Paragraphs>385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Kozuka Gothic Pro M</vt:lpstr>
      <vt:lpstr>1_ISEP</vt:lpstr>
      <vt:lpstr>Class 2DK2DL Group 123 SPRINT 1</vt:lpstr>
      <vt:lpstr>Sprint planning – Sprint 1</vt:lpstr>
      <vt:lpstr>Sprint planning</vt:lpstr>
      <vt:lpstr>Sprint planning</vt:lpstr>
      <vt:lpstr>Work by team member</vt:lpstr>
      <vt:lpstr>Work by type</vt:lpstr>
      <vt:lpstr>Issues / Assumptions / unanswered questions</vt:lpstr>
      <vt:lpstr>Daily Meetings</vt:lpstr>
      <vt:lpstr>Daily Meetings</vt:lpstr>
      <vt:lpstr>Daily Meetings</vt:lpstr>
      <vt:lpstr>LLM performance assessment (chatGPT or Copilot)</vt:lpstr>
      <vt:lpstr>LLM performance assessment</vt:lpstr>
      <vt:lpstr>Sprint Retrospective</vt:lpstr>
      <vt:lpstr>Sprint Retrospective</vt:lpstr>
      <vt:lpstr>Overall Project perfomance: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Ricardo Keng</cp:lastModifiedBy>
  <cp:revision>471</cp:revision>
  <dcterms:created xsi:type="dcterms:W3CDTF">2010-10-20T15:48:12Z</dcterms:created>
  <dcterms:modified xsi:type="dcterms:W3CDTF">2024-10-28T22:15:06Z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0x0101005836243B3C47804EAF5FFDD9F066FCC7</vt:lpwstr>
  </property>
</Properties>
</file>