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80" r:id="rId14"/>
  </p:sldIdLst>
  <p:sldSz cx="18288000" cy="10287000"/>
  <p:notesSz cx="6858000" cy="9144000"/>
  <p:embeddedFontLst>
    <p:embeddedFont>
      <p:font typeface="Etna Sans Serif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7727" y="6967995"/>
            <a:ext cx="6186098" cy="1344839"/>
            <a:chOff x="0" y="-57150"/>
            <a:chExt cx="1833398" cy="398575"/>
          </a:xfrm>
        </p:grpSpPr>
        <p:sp>
          <p:nvSpPr>
            <p:cNvPr id="3" name="Freeform 3"/>
            <p:cNvSpPr/>
            <p:nvPr/>
          </p:nvSpPr>
          <p:spPr>
            <a:xfrm>
              <a:off x="108213" y="26299"/>
              <a:ext cx="1725185" cy="315126"/>
            </a:xfrm>
            <a:custGeom>
              <a:avLst/>
              <a:gdLst/>
              <a:ahLst/>
              <a:cxnLst/>
              <a:rect l="l" t="t" r="r" b="b"/>
              <a:pathLst>
                <a:path w="1725185" h="315126">
                  <a:moveTo>
                    <a:pt x="133000" y="0"/>
                  </a:moveTo>
                  <a:lnTo>
                    <a:pt x="1592185" y="0"/>
                  </a:lnTo>
                  <a:cubicBezTo>
                    <a:pt x="1627458" y="0"/>
                    <a:pt x="1661288" y="14013"/>
                    <a:pt x="1686230" y="38955"/>
                  </a:cubicBezTo>
                  <a:cubicBezTo>
                    <a:pt x="1711172" y="63897"/>
                    <a:pt x="1725185" y="97727"/>
                    <a:pt x="1725185" y="133000"/>
                  </a:cubicBezTo>
                  <a:lnTo>
                    <a:pt x="1725185" y="182126"/>
                  </a:lnTo>
                  <a:cubicBezTo>
                    <a:pt x="1725185" y="217400"/>
                    <a:pt x="1711172" y="251229"/>
                    <a:pt x="1686230" y="276171"/>
                  </a:cubicBezTo>
                  <a:cubicBezTo>
                    <a:pt x="1661288" y="301114"/>
                    <a:pt x="1627458" y="315126"/>
                    <a:pt x="1592185" y="315126"/>
                  </a:cubicBezTo>
                  <a:lnTo>
                    <a:pt x="133000" y="315126"/>
                  </a:lnTo>
                  <a:cubicBezTo>
                    <a:pt x="97727" y="315126"/>
                    <a:pt x="63897" y="301114"/>
                    <a:pt x="38955" y="276171"/>
                  </a:cubicBezTo>
                  <a:cubicBezTo>
                    <a:pt x="14013" y="251229"/>
                    <a:pt x="0" y="217400"/>
                    <a:pt x="0" y="182126"/>
                  </a:cubicBezTo>
                  <a:lnTo>
                    <a:pt x="0" y="133000"/>
                  </a:lnTo>
                  <a:cubicBezTo>
                    <a:pt x="0" y="97727"/>
                    <a:pt x="14013" y="63897"/>
                    <a:pt x="38955" y="38955"/>
                  </a:cubicBezTo>
                  <a:cubicBezTo>
                    <a:pt x="63897" y="14013"/>
                    <a:pt x="97727" y="0"/>
                    <a:pt x="133000" y="0"/>
                  </a:cubicBezTo>
                  <a:close/>
                </a:path>
              </a:pathLst>
            </a:custGeom>
            <a:solidFill>
              <a:srgbClr val="F92B66"/>
            </a:solidFill>
          </p:spPr>
          <p:txBody>
            <a:bodyPr/>
            <a:lstStyle/>
            <a:p>
              <a:pPr algn="ctr"/>
              <a:r>
                <a:rPr lang="en-US" sz="2800" dirty="0"/>
                <a:t>Ricardo Lim</a:t>
              </a:r>
              <a:br>
                <a:rPr lang="en-US" sz="2800" dirty="0"/>
              </a:br>
              <a:r>
                <a:rPr lang="en-US" sz="2800" dirty="0"/>
                <a:t>221510004</a:t>
              </a:r>
              <a:endParaRPr lang="en-ID" sz="280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725185" cy="372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0586551">
            <a:off x="-5365517" y="2824063"/>
            <a:ext cx="13328435" cy="11850190"/>
          </a:xfrm>
          <a:custGeom>
            <a:avLst/>
            <a:gdLst/>
            <a:ahLst/>
            <a:cxnLst/>
            <a:rect l="l" t="t" r="r" b="b"/>
            <a:pathLst>
              <a:path w="13328435" h="11850190">
                <a:moveTo>
                  <a:pt x="0" y="0"/>
                </a:moveTo>
                <a:lnTo>
                  <a:pt x="13328435" y="0"/>
                </a:lnTo>
                <a:lnTo>
                  <a:pt x="13328435" y="11850191"/>
                </a:lnTo>
                <a:lnTo>
                  <a:pt x="0" y="11850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62025" y="1028700"/>
            <a:ext cx="6477869" cy="7256269"/>
          </a:xfrm>
          <a:custGeom>
            <a:avLst/>
            <a:gdLst/>
            <a:ahLst/>
            <a:cxnLst/>
            <a:rect l="l" t="t" r="r" b="b"/>
            <a:pathLst>
              <a:path w="6477869" h="7256269">
                <a:moveTo>
                  <a:pt x="0" y="0"/>
                </a:moveTo>
                <a:lnTo>
                  <a:pt x="6477869" y="0"/>
                </a:lnTo>
                <a:lnTo>
                  <a:pt x="6477869" y="7256269"/>
                </a:lnTo>
                <a:lnTo>
                  <a:pt x="0" y="7256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598710">
            <a:off x="14721191" y="-3980081"/>
            <a:ext cx="7915918" cy="7037971"/>
          </a:xfrm>
          <a:custGeom>
            <a:avLst/>
            <a:gdLst/>
            <a:ahLst/>
            <a:cxnLst/>
            <a:rect l="l" t="t" r="r" b="b"/>
            <a:pathLst>
              <a:path w="7915918" h="7037971">
                <a:moveTo>
                  <a:pt x="0" y="0"/>
                </a:moveTo>
                <a:lnTo>
                  <a:pt x="7915918" y="0"/>
                </a:lnTo>
                <a:lnTo>
                  <a:pt x="7915918" y="7037971"/>
                </a:lnTo>
                <a:lnTo>
                  <a:pt x="0" y="7037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317727" y="2272452"/>
            <a:ext cx="8941573" cy="2487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2"/>
              </a:lnSpc>
            </a:pPr>
            <a:r>
              <a:rPr lang="en-US" sz="7102" dirty="0" err="1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Perancangan</a:t>
            </a:r>
            <a:r>
              <a:rPr lang="en-US" sz="7102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</a:t>
            </a:r>
            <a:r>
              <a:rPr lang="en-US" sz="7102" dirty="0" err="1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Sistem</a:t>
            </a:r>
            <a:r>
              <a:rPr lang="en-US" sz="7102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Inventory Elektronik </a:t>
            </a:r>
            <a:r>
              <a:rPr lang="en-US" sz="7102" dirty="0" err="1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Komputer</a:t>
            </a:r>
            <a:endParaRPr lang="en-US" sz="7102" dirty="0">
              <a:solidFill>
                <a:srgbClr val="3B2C5A"/>
              </a:solidFill>
              <a:latin typeface="Etna Sans Serif"/>
              <a:ea typeface="Etna Sans Serif"/>
              <a:cs typeface="Etna Sans Serif"/>
              <a:sym typeface="Etna Sans Serif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16390571" y="1028700"/>
            <a:ext cx="868729" cy="1034202"/>
          </a:xfrm>
          <a:custGeom>
            <a:avLst/>
            <a:gdLst/>
            <a:ahLst/>
            <a:cxnLst/>
            <a:rect l="l" t="t" r="r" b="b"/>
            <a:pathLst>
              <a:path w="868729" h="1034202">
                <a:moveTo>
                  <a:pt x="868729" y="0"/>
                </a:moveTo>
                <a:lnTo>
                  <a:pt x="0" y="0"/>
                </a:lnTo>
                <a:lnTo>
                  <a:pt x="0" y="1034202"/>
                </a:lnTo>
                <a:lnTo>
                  <a:pt x="868729" y="1034202"/>
                </a:lnTo>
                <a:lnTo>
                  <a:pt x="8687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51424" t="-40506" r="-6167" b="-22662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210211" y="7954331"/>
            <a:ext cx="605838" cy="661275"/>
          </a:xfrm>
          <a:custGeom>
            <a:avLst/>
            <a:gdLst/>
            <a:ahLst/>
            <a:cxnLst/>
            <a:rect l="l" t="t" r="r" b="b"/>
            <a:pathLst>
              <a:path w="605838" h="661275">
                <a:moveTo>
                  <a:pt x="0" y="0"/>
                </a:moveTo>
                <a:lnTo>
                  <a:pt x="605838" y="0"/>
                </a:lnTo>
                <a:lnTo>
                  <a:pt x="605838" y="661275"/>
                </a:lnTo>
                <a:lnTo>
                  <a:pt x="0" y="6612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4305" t="-232510" r="-180712" b="-177000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4237762" y="8980827"/>
            <a:ext cx="3021538" cy="302153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19150" cap="sq">
              <a:solidFill>
                <a:srgbClr val="FCB436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812307" y="1028700"/>
            <a:ext cx="1393268" cy="139326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0" cap="sq">
              <a:solidFill>
                <a:srgbClr val="FCB436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14450615" y="7644837"/>
            <a:ext cx="2158626" cy="0"/>
          </a:xfrm>
          <a:prstGeom prst="line">
            <a:avLst/>
          </a:prstGeom>
          <a:ln w="95250" cap="rnd">
            <a:solidFill>
              <a:srgbClr val="3B2C5A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67126-EBA3-3016-089B-3863B6BC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FADEA8E-EF6E-BD3B-4311-18115DB0185B}"/>
              </a:ext>
            </a:extLst>
          </p:cNvPr>
          <p:cNvGrpSpPr/>
          <p:nvPr/>
        </p:nvGrpSpPr>
        <p:grpSpPr>
          <a:xfrm>
            <a:off x="9306132" y="7727532"/>
            <a:ext cx="10643365" cy="10643365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B8B6884-B6DA-529D-2EEC-E54C2ADBBEC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EDC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11C7256-2B0F-4ECE-281D-45C2CD63EAA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4A800CEE-D607-F617-A0C1-32B7142FFDA4}"/>
              </a:ext>
            </a:extLst>
          </p:cNvPr>
          <p:cNvSpPr/>
          <p:nvPr/>
        </p:nvSpPr>
        <p:spPr>
          <a:xfrm flipH="1">
            <a:off x="9306132" y="7158238"/>
            <a:ext cx="956414" cy="1138589"/>
          </a:xfrm>
          <a:custGeom>
            <a:avLst/>
            <a:gdLst/>
            <a:ahLst/>
            <a:cxnLst/>
            <a:rect l="l" t="t" r="r" b="b"/>
            <a:pathLst>
              <a:path w="956414" h="1138589">
                <a:moveTo>
                  <a:pt x="956415" y="0"/>
                </a:moveTo>
                <a:lnTo>
                  <a:pt x="0" y="0"/>
                </a:lnTo>
                <a:lnTo>
                  <a:pt x="0" y="1138588"/>
                </a:lnTo>
                <a:lnTo>
                  <a:pt x="956415" y="1138588"/>
                </a:lnTo>
                <a:lnTo>
                  <a:pt x="9564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1424" t="-40506" r="-6167" b="-226621"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86E60CA4-41D2-43DA-D177-35285C194A39}"/>
              </a:ext>
            </a:extLst>
          </p:cNvPr>
          <p:cNvGrpSpPr/>
          <p:nvPr/>
        </p:nvGrpSpPr>
        <p:grpSpPr>
          <a:xfrm>
            <a:off x="-1171514" y="6364684"/>
            <a:ext cx="1932142" cy="193214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57637E7-A445-6727-2D65-A2E7EBADC2D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F92B66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35D9666-A3DB-1BEA-2A05-5658A2025CE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D4A7836D-3634-07C8-6FC4-3B6407B17451}"/>
              </a:ext>
            </a:extLst>
          </p:cNvPr>
          <p:cNvSpPr/>
          <p:nvPr/>
        </p:nvSpPr>
        <p:spPr>
          <a:xfrm>
            <a:off x="16998516" y="2610831"/>
            <a:ext cx="521568" cy="569294"/>
          </a:xfrm>
          <a:custGeom>
            <a:avLst/>
            <a:gdLst/>
            <a:ahLst/>
            <a:cxnLst/>
            <a:rect l="l" t="t" r="r" b="b"/>
            <a:pathLst>
              <a:path w="521568" h="569294">
                <a:moveTo>
                  <a:pt x="0" y="0"/>
                </a:moveTo>
                <a:lnTo>
                  <a:pt x="521568" y="0"/>
                </a:lnTo>
                <a:lnTo>
                  <a:pt x="521568" y="569295"/>
                </a:lnTo>
                <a:lnTo>
                  <a:pt x="0" y="56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305" t="-232510" r="-180712" b="-177000"/>
            </a:stretch>
          </a:blipFill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39E328B3-8172-72B1-45D1-24D83097898E}"/>
              </a:ext>
            </a:extLst>
          </p:cNvPr>
          <p:cNvSpPr txBox="1"/>
          <p:nvPr/>
        </p:nvSpPr>
        <p:spPr>
          <a:xfrm>
            <a:off x="2286001" y="235529"/>
            <a:ext cx="12578252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8000" dirty="0" err="1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Tampilan</a:t>
            </a:r>
            <a:r>
              <a:rPr lang="en-US" sz="8000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Stock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01833-98A7-D129-454F-EE4E4A16C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858" y="1661491"/>
            <a:ext cx="14326842" cy="68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2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85463-EEFF-4843-2423-D6233DB07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CD73704-76A6-722F-C81E-72392D82355E}"/>
              </a:ext>
            </a:extLst>
          </p:cNvPr>
          <p:cNvGrpSpPr/>
          <p:nvPr/>
        </p:nvGrpSpPr>
        <p:grpSpPr>
          <a:xfrm>
            <a:off x="9306132" y="7727532"/>
            <a:ext cx="10643365" cy="10643365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942CF07-6EF9-93F4-DEF0-27CD41C8DD5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EDC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8C8A253-2D8D-CB1F-3DA5-0CBD0DF7CA3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FBD5169F-87D0-4B0C-AC38-732C0E015B8E}"/>
              </a:ext>
            </a:extLst>
          </p:cNvPr>
          <p:cNvSpPr/>
          <p:nvPr/>
        </p:nvSpPr>
        <p:spPr>
          <a:xfrm flipH="1">
            <a:off x="9306132" y="7158238"/>
            <a:ext cx="956414" cy="1138589"/>
          </a:xfrm>
          <a:custGeom>
            <a:avLst/>
            <a:gdLst/>
            <a:ahLst/>
            <a:cxnLst/>
            <a:rect l="l" t="t" r="r" b="b"/>
            <a:pathLst>
              <a:path w="956414" h="1138589">
                <a:moveTo>
                  <a:pt x="956415" y="0"/>
                </a:moveTo>
                <a:lnTo>
                  <a:pt x="0" y="0"/>
                </a:lnTo>
                <a:lnTo>
                  <a:pt x="0" y="1138588"/>
                </a:lnTo>
                <a:lnTo>
                  <a:pt x="956415" y="1138588"/>
                </a:lnTo>
                <a:lnTo>
                  <a:pt x="9564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1424" t="-40506" r="-6167" b="-226621"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078857BD-02F9-9571-61AB-DBEEFF0BA9D2}"/>
              </a:ext>
            </a:extLst>
          </p:cNvPr>
          <p:cNvGrpSpPr/>
          <p:nvPr/>
        </p:nvGrpSpPr>
        <p:grpSpPr>
          <a:xfrm>
            <a:off x="-1171514" y="6364684"/>
            <a:ext cx="1932142" cy="193214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32D56FE-A5CA-D342-FE26-E1650A420F6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F92B66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9EF3F4A-74AF-6739-0F12-93C7F76169C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9CADA038-6C13-04FC-04C5-20E914E2DD9D}"/>
              </a:ext>
            </a:extLst>
          </p:cNvPr>
          <p:cNvSpPr/>
          <p:nvPr/>
        </p:nvSpPr>
        <p:spPr>
          <a:xfrm>
            <a:off x="16998516" y="2610831"/>
            <a:ext cx="521568" cy="569294"/>
          </a:xfrm>
          <a:custGeom>
            <a:avLst/>
            <a:gdLst/>
            <a:ahLst/>
            <a:cxnLst/>
            <a:rect l="l" t="t" r="r" b="b"/>
            <a:pathLst>
              <a:path w="521568" h="569294">
                <a:moveTo>
                  <a:pt x="0" y="0"/>
                </a:moveTo>
                <a:lnTo>
                  <a:pt x="521568" y="0"/>
                </a:lnTo>
                <a:lnTo>
                  <a:pt x="521568" y="569295"/>
                </a:lnTo>
                <a:lnTo>
                  <a:pt x="0" y="56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305" t="-232510" r="-180712" b="-177000"/>
            </a:stretch>
          </a:blipFill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158B8611-4148-E951-3D47-83C2B1540D52}"/>
              </a:ext>
            </a:extLst>
          </p:cNvPr>
          <p:cNvSpPr txBox="1"/>
          <p:nvPr/>
        </p:nvSpPr>
        <p:spPr>
          <a:xfrm>
            <a:off x="2286001" y="235529"/>
            <a:ext cx="12578252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8000" dirty="0" err="1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Tampilan</a:t>
            </a:r>
            <a:r>
              <a:rPr lang="en-US" sz="8000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Detail Stock Out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2D0CF6-DC53-CBED-5A91-4A635FB83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048381"/>
            <a:ext cx="14515012" cy="47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7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86C5B-169E-72F9-6C36-D8C50FFD8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6CE9533-44B3-9CD0-2C27-F0612E0708BB}"/>
              </a:ext>
            </a:extLst>
          </p:cNvPr>
          <p:cNvGrpSpPr/>
          <p:nvPr/>
        </p:nvGrpSpPr>
        <p:grpSpPr>
          <a:xfrm>
            <a:off x="9306132" y="7727532"/>
            <a:ext cx="10643365" cy="10643365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756E81-3021-47A1-4184-5205A2A5A0D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EDC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3E14D7B-CF90-650C-E0BD-4A4CA7E1C1B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108DA657-233A-314E-9926-6CF2DC41E850}"/>
              </a:ext>
            </a:extLst>
          </p:cNvPr>
          <p:cNvSpPr/>
          <p:nvPr/>
        </p:nvSpPr>
        <p:spPr>
          <a:xfrm flipH="1">
            <a:off x="9306132" y="7158238"/>
            <a:ext cx="956414" cy="1138589"/>
          </a:xfrm>
          <a:custGeom>
            <a:avLst/>
            <a:gdLst/>
            <a:ahLst/>
            <a:cxnLst/>
            <a:rect l="l" t="t" r="r" b="b"/>
            <a:pathLst>
              <a:path w="956414" h="1138589">
                <a:moveTo>
                  <a:pt x="956415" y="0"/>
                </a:moveTo>
                <a:lnTo>
                  <a:pt x="0" y="0"/>
                </a:lnTo>
                <a:lnTo>
                  <a:pt x="0" y="1138588"/>
                </a:lnTo>
                <a:lnTo>
                  <a:pt x="956415" y="1138588"/>
                </a:lnTo>
                <a:lnTo>
                  <a:pt x="9564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1424" t="-40506" r="-6167" b="-226621"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F53C8B3C-E0CF-BFD9-AF72-D7FBDE533193}"/>
              </a:ext>
            </a:extLst>
          </p:cNvPr>
          <p:cNvGrpSpPr/>
          <p:nvPr/>
        </p:nvGrpSpPr>
        <p:grpSpPr>
          <a:xfrm>
            <a:off x="-1171514" y="6364684"/>
            <a:ext cx="1932142" cy="193214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A10A3B6-B9ED-D06A-C6B5-1B408E9B091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F92B66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0C8BE1B-DD2D-E2B7-859F-2B50B0151A1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2113733E-E305-B3ED-44B9-6E6C85AFC44F}"/>
              </a:ext>
            </a:extLst>
          </p:cNvPr>
          <p:cNvSpPr/>
          <p:nvPr/>
        </p:nvSpPr>
        <p:spPr>
          <a:xfrm>
            <a:off x="16998516" y="2610831"/>
            <a:ext cx="521568" cy="569294"/>
          </a:xfrm>
          <a:custGeom>
            <a:avLst/>
            <a:gdLst/>
            <a:ahLst/>
            <a:cxnLst/>
            <a:rect l="l" t="t" r="r" b="b"/>
            <a:pathLst>
              <a:path w="521568" h="569294">
                <a:moveTo>
                  <a:pt x="0" y="0"/>
                </a:moveTo>
                <a:lnTo>
                  <a:pt x="521568" y="0"/>
                </a:lnTo>
                <a:lnTo>
                  <a:pt x="521568" y="569295"/>
                </a:lnTo>
                <a:lnTo>
                  <a:pt x="0" y="56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305" t="-232510" r="-180712" b="-177000"/>
            </a:stretch>
          </a:blipFill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ABFF236-6CC9-6583-8F19-385E87B7E44E}"/>
              </a:ext>
            </a:extLst>
          </p:cNvPr>
          <p:cNvSpPr txBox="1"/>
          <p:nvPr/>
        </p:nvSpPr>
        <p:spPr>
          <a:xfrm>
            <a:off x="2286001" y="235529"/>
            <a:ext cx="12578252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8000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LINK HOSTING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F738D-BEC6-E7B6-0C51-2BA82B654D2C}"/>
              </a:ext>
            </a:extLst>
          </p:cNvPr>
          <p:cNvSpPr txBox="1"/>
          <p:nvPr/>
        </p:nvSpPr>
        <p:spPr>
          <a:xfrm>
            <a:off x="4343400" y="2710812"/>
            <a:ext cx="106727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400" dirty="0"/>
              <a:t>https://inventory-app-12634.web.app/</a:t>
            </a:r>
          </a:p>
        </p:txBody>
      </p:sp>
    </p:spTree>
    <p:extLst>
      <p:ext uri="{BB962C8B-B14F-4D97-AF65-F5344CB8AC3E}">
        <p14:creationId xmlns:p14="http://schemas.microsoft.com/office/powerpoint/2010/main" val="254710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350F2-D113-8119-D623-A398698B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0C29958-0962-E73F-BE59-9C82D5A8465A}"/>
              </a:ext>
            </a:extLst>
          </p:cNvPr>
          <p:cNvGrpSpPr/>
          <p:nvPr/>
        </p:nvGrpSpPr>
        <p:grpSpPr>
          <a:xfrm>
            <a:off x="9306132" y="7727532"/>
            <a:ext cx="10643365" cy="10643365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F5702B9-A312-C6BE-F8C6-D1815E7D8F9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EDC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08E3631-ECC4-03D8-3102-8E97D52A2B2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CE04E50D-D7F5-76FD-4D12-4494D48545E2}"/>
              </a:ext>
            </a:extLst>
          </p:cNvPr>
          <p:cNvSpPr/>
          <p:nvPr/>
        </p:nvSpPr>
        <p:spPr>
          <a:xfrm flipH="1">
            <a:off x="9306132" y="7158238"/>
            <a:ext cx="956414" cy="1138589"/>
          </a:xfrm>
          <a:custGeom>
            <a:avLst/>
            <a:gdLst/>
            <a:ahLst/>
            <a:cxnLst/>
            <a:rect l="l" t="t" r="r" b="b"/>
            <a:pathLst>
              <a:path w="956414" h="1138589">
                <a:moveTo>
                  <a:pt x="956415" y="0"/>
                </a:moveTo>
                <a:lnTo>
                  <a:pt x="0" y="0"/>
                </a:lnTo>
                <a:lnTo>
                  <a:pt x="0" y="1138588"/>
                </a:lnTo>
                <a:lnTo>
                  <a:pt x="956415" y="1138588"/>
                </a:lnTo>
                <a:lnTo>
                  <a:pt x="9564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1424" t="-40506" r="-6167" b="-226621"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39606723-4568-6726-3AC5-FE4EC2D861CD}"/>
              </a:ext>
            </a:extLst>
          </p:cNvPr>
          <p:cNvGrpSpPr/>
          <p:nvPr/>
        </p:nvGrpSpPr>
        <p:grpSpPr>
          <a:xfrm>
            <a:off x="-1171514" y="6364684"/>
            <a:ext cx="1932142" cy="193214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C2C2ADB-2A9B-177D-CDFB-DFE1ACE4A69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F92B66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4FF56215-D0DD-9804-C141-29A77AAE52E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F7DD16F6-535B-5D44-C84B-3A80B7A32F6E}"/>
              </a:ext>
            </a:extLst>
          </p:cNvPr>
          <p:cNvSpPr/>
          <p:nvPr/>
        </p:nvSpPr>
        <p:spPr>
          <a:xfrm>
            <a:off x="16998516" y="2610831"/>
            <a:ext cx="521568" cy="569294"/>
          </a:xfrm>
          <a:custGeom>
            <a:avLst/>
            <a:gdLst/>
            <a:ahLst/>
            <a:cxnLst/>
            <a:rect l="l" t="t" r="r" b="b"/>
            <a:pathLst>
              <a:path w="521568" h="569294">
                <a:moveTo>
                  <a:pt x="0" y="0"/>
                </a:moveTo>
                <a:lnTo>
                  <a:pt x="521568" y="0"/>
                </a:lnTo>
                <a:lnTo>
                  <a:pt x="521568" y="569295"/>
                </a:lnTo>
                <a:lnTo>
                  <a:pt x="0" y="56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305" t="-232510" r="-180712" b="-177000"/>
            </a:stretch>
          </a:blipFill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BB82793-3BD3-BEF9-94B2-48D86F9CFAC3}"/>
              </a:ext>
            </a:extLst>
          </p:cNvPr>
          <p:cNvSpPr txBox="1"/>
          <p:nvPr/>
        </p:nvSpPr>
        <p:spPr>
          <a:xfrm>
            <a:off x="3733800" y="3645642"/>
            <a:ext cx="10643365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8000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TERIMAKASIH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4C5BB1-AF3C-4BC0-5736-0377855BF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5669" y="5143500"/>
            <a:ext cx="7772400" cy="2209165"/>
          </a:xfrm>
        </p:spPr>
        <p:txBody>
          <a:bodyPr>
            <a:normAutofit/>
          </a:bodyPr>
          <a:lstStyle/>
          <a:p>
            <a:r>
              <a:rPr lang="en-US" dirty="0"/>
              <a:t>Ricardo Lim (221510004)</a:t>
            </a:r>
            <a:br>
              <a:rPr lang="en-US" dirty="0"/>
            </a:br>
            <a:br>
              <a:rPr lang="en-US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904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06132" y="7727532"/>
            <a:ext cx="10643365" cy="1064336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ED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9306132" y="7158238"/>
            <a:ext cx="956414" cy="1138589"/>
          </a:xfrm>
          <a:custGeom>
            <a:avLst/>
            <a:gdLst/>
            <a:ahLst/>
            <a:cxnLst/>
            <a:rect l="l" t="t" r="r" b="b"/>
            <a:pathLst>
              <a:path w="956414" h="1138589">
                <a:moveTo>
                  <a:pt x="956415" y="0"/>
                </a:moveTo>
                <a:lnTo>
                  <a:pt x="0" y="0"/>
                </a:lnTo>
                <a:lnTo>
                  <a:pt x="0" y="1138588"/>
                </a:lnTo>
                <a:lnTo>
                  <a:pt x="956415" y="1138588"/>
                </a:lnTo>
                <a:lnTo>
                  <a:pt x="9564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1424" t="-40506" r="-6167" b="-226621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171514" y="6364684"/>
            <a:ext cx="1932142" cy="193214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F92B66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6998516" y="2610831"/>
            <a:ext cx="521568" cy="569294"/>
          </a:xfrm>
          <a:custGeom>
            <a:avLst/>
            <a:gdLst/>
            <a:ahLst/>
            <a:cxnLst/>
            <a:rect l="l" t="t" r="r" b="b"/>
            <a:pathLst>
              <a:path w="521568" h="569294">
                <a:moveTo>
                  <a:pt x="0" y="0"/>
                </a:moveTo>
                <a:lnTo>
                  <a:pt x="521568" y="0"/>
                </a:lnTo>
                <a:lnTo>
                  <a:pt x="521568" y="569295"/>
                </a:lnTo>
                <a:lnTo>
                  <a:pt x="0" y="56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305" t="-232510" r="-180712" b="-177000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274587" y="471243"/>
            <a:ext cx="8063090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8000" dirty="0" err="1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Tampilan</a:t>
            </a:r>
            <a:r>
              <a:rPr lang="en-US" sz="8000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Home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B01FA-DF59-7655-E8DF-A109F97E1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648" y="1683720"/>
            <a:ext cx="14570703" cy="6919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943D1-820F-4E32-4EA0-476AFBF24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61546FB-B959-E1A4-5F08-E2D7E54554EC}"/>
              </a:ext>
            </a:extLst>
          </p:cNvPr>
          <p:cNvGrpSpPr/>
          <p:nvPr/>
        </p:nvGrpSpPr>
        <p:grpSpPr>
          <a:xfrm>
            <a:off x="9306132" y="7727532"/>
            <a:ext cx="10643365" cy="10643365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E6CD25A-3E74-AB8F-6DBA-30CDFE59F2C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EDC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2ECEAB8-2D3F-7A49-F03D-9461A28B399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675949CD-EA26-29D2-3639-10A9BBD55897}"/>
              </a:ext>
            </a:extLst>
          </p:cNvPr>
          <p:cNvSpPr/>
          <p:nvPr/>
        </p:nvSpPr>
        <p:spPr>
          <a:xfrm flipH="1">
            <a:off x="9306132" y="7158238"/>
            <a:ext cx="956414" cy="1138589"/>
          </a:xfrm>
          <a:custGeom>
            <a:avLst/>
            <a:gdLst/>
            <a:ahLst/>
            <a:cxnLst/>
            <a:rect l="l" t="t" r="r" b="b"/>
            <a:pathLst>
              <a:path w="956414" h="1138589">
                <a:moveTo>
                  <a:pt x="956415" y="0"/>
                </a:moveTo>
                <a:lnTo>
                  <a:pt x="0" y="0"/>
                </a:lnTo>
                <a:lnTo>
                  <a:pt x="0" y="1138588"/>
                </a:lnTo>
                <a:lnTo>
                  <a:pt x="956415" y="1138588"/>
                </a:lnTo>
                <a:lnTo>
                  <a:pt x="9564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1424" t="-40506" r="-6167" b="-226621"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1B4F0B33-1E9C-43CD-9FD2-2F56AB846132}"/>
              </a:ext>
            </a:extLst>
          </p:cNvPr>
          <p:cNvGrpSpPr/>
          <p:nvPr/>
        </p:nvGrpSpPr>
        <p:grpSpPr>
          <a:xfrm>
            <a:off x="-1171514" y="6364684"/>
            <a:ext cx="1932142" cy="193214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3751FE6-90C4-310B-64C0-C5CA61C0950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F92B66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C8254F6-B51E-1B54-67BB-2B5C23D7DD9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3F093454-07B0-D174-CB8A-AC00DB2A56D9}"/>
              </a:ext>
            </a:extLst>
          </p:cNvPr>
          <p:cNvSpPr/>
          <p:nvPr/>
        </p:nvSpPr>
        <p:spPr>
          <a:xfrm>
            <a:off x="16998516" y="2610831"/>
            <a:ext cx="521568" cy="569294"/>
          </a:xfrm>
          <a:custGeom>
            <a:avLst/>
            <a:gdLst/>
            <a:ahLst/>
            <a:cxnLst/>
            <a:rect l="l" t="t" r="r" b="b"/>
            <a:pathLst>
              <a:path w="521568" h="569294">
                <a:moveTo>
                  <a:pt x="0" y="0"/>
                </a:moveTo>
                <a:lnTo>
                  <a:pt x="521568" y="0"/>
                </a:lnTo>
                <a:lnTo>
                  <a:pt x="521568" y="569295"/>
                </a:lnTo>
                <a:lnTo>
                  <a:pt x="0" y="56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305" t="-232510" r="-180712" b="-177000"/>
            </a:stretch>
          </a:blipFill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2BB25CB1-EFA5-0342-6AD4-02C7AEB9E028}"/>
              </a:ext>
            </a:extLst>
          </p:cNvPr>
          <p:cNvSpPr txBox="1"/>
          <p:nvPr/>
        </p:nvSpPr>
        <p:spPr>
          <a:xfrm>
            <a:off x="4704425" y="235529"/>
            <a:ext cx="9203413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8000" dirty="0" err="1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Tampilan</a:t>
            </a:r>
            <a:r>
              <a:rPr lang="en-US" sz="8000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Register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32E59A-7F5E-332C-DF9B-410EFF562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321" y="1725634"/>
            <a:ext cx="14517358" cy="68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65BDB-B412-A251-F7CC-CDF7365FC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D52D39-BDF6-06B1-3FFC-A25F1A56F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07" y="1687530"/>
            <a:ext cx="14601185" cy="6911939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7F58C82C-9B03-28F1-99C2-FF7C479BF07B}"/>
              </a:ext>
            </a:extLst>
          </p:cNvPr>
          <p:cNvGrpSpPr/>
          <p:nvPr/>
        </p:nvGrpSpPr>
        <p:grpSpPr>
          <a:xfrm>
            <a:off x="9306132" y="7727532"/>
            <a:ext cx="10643365" cy="10643365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1C0AC84-B5C7-7FE3-4A98-B21520644B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EDC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5E20A17-3E4A-D31B-0048-BA40A85A7A6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DA109A37-8FEE-AF45-3DD9-2796619D92C2}"/>
              </a:ext>
            </a:extLst>
          </p:cNvPr>
          <p:cNvSpPr/>
          <p:nvPr/>
        </p:nvSpPr>
        <p:spPr>
          <a:xfrm flipH="1">
            <a:off x="9306132" y="7158238"/>
            <a:ext cx="956414" cy="1138589"/>
          </a:xfrm>
          <a:custGeom>
            <a:avLst/>
            <a:gdLst/>
            <a:ahLst/>
            <a:cxnLst/>
            <a:rect l="l" t="t" r="r" b="b"/>
            <a:pathLst>
              <a:path w="956414" h="1138589">
                <a:moveTo>
                  <a:pt x="956415" y="0"/>
                </a:moveTo>
                <a:lnTo>
                  <a:pt x="0" y="0"/>
                </a:lnTo>
                <a:lnTo>
                  <a:pt x="0" y="1138588"/>
                </a:lnTo>
                <a:lnTo>
                  <a:pt x="956415" y="1138588"/>
                </a:lnTo>
                <a:lnTo>
                  <a:pt x="95641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1424" t="-40506" r="-6167" b="-226621"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067D897A-390F-5E89-45A9-69DAE6F2FF62}"/>
              </a:ext>
            </a:extLst>
          </p:cNvPr>
          <p:cNvGrpSpPr/>
          <p:nvPr/>
        </p:nvGrpSpPr>
        <p:grpSpPr>
          <a:xfrm>
            <a:off x="-1171514" y="6364684"/>
            <a:ext cx="1932142" cy="193214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48C63A5-C7AD-4CC0-40BF-7893508DD89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F92B66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D94AAC5-6BDE-7537-3E0A-D77DF084532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739F4D6A-A621-DC82-C6FF-305466282D7E}"/>
              </a:ext>
            </a:extLst>
          </p:cNvPr>
          <p:cNvSpPr/>
          <p:nvPr/>
        </p:nvSpPr>
        <p:spPr>
          <a:xfrm>
            <a:off x="16998516" y="2610831"/>
            <a:ext cx="521568" cy="569294"/>
          </a:xfrm>
          <a:custGeom>
            <a:avLst/>
            <a:gdLst/>
            <a:ahLst/>
            <a:cxnLst/>
            <a:rect l="l" t="t" r="r" b="b"/>
            <a:pathLst>
              <a:path w="521568" h="569294">
                <a:moveTo>
                  <a:pt x="0" y="0"/>
                </a:moveTo>
                <a:lnTo>
                  <a:pt x="521568" y="0"/>
                </a:lnTo>
                <a:lnTo>
                  <a:pt x="521568" y="569295"/>
                </a:lnTo>
                <a:lnTo>
                  <a:pt x="0" y="569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74305" t="-232510" r="-180712" b="-177000"/>
            </a:stretch>
          </a:blipFill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267440BF-7652-27BF-8071-C737D4A8F42B}"/>
              </a:ext>
            </a:extLst>
          </p:cNvPr>
          <p:cNvSpPr txBox="1"/>
          <p:nvPr/>
        </p:nvSpPr>
        <p:spPr>
          <a:xfrm>
            <a:off x="2286001" y="235529"/>
            <a:ext cx="12578252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8000" dirty="0" err="1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Tampilan</a:t>
            </a:r>
            <a:r>
              <a:rPr lang="en-US" sz="8000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394381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8EB8C-8F6F-E501-ED9D-E898D0929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F49C29B-795F-5649-7F3D-48F2893073CD}"/>
              </a:ext>
            </a:extLst>
          </p:cNvPr>
          <p:cNvGrpSpPr/>
          <p:nvPr/>
        </p:nvGrpSpPr>
        <p:grpSpPr>
          <a:xfrm>
            <a:off x="9306132" y="7727532"/>
            <a:ext cx="10643365" cy="10643365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146AA04-6C6E-5B18-24AA-F464FC5F391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EDC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50BF1D2-7260-C057-35D4-4ABBDC2582B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A6781F86-4FED-2FBA-D06C-B1A6E5ABDEC9}"/>
              </a:ext>
            </a:extLst>
          </p:cNvPr>
          <p:cNvSpPr/>
          <p:nvPr/>
        </p:nvSpPr>
        <p:spPr>
          <a:xfrm flipH="1">
            <a:off x="9306132" y="7158238"/>
            <a:ext cx="956414" cy="1138589"/>
          </a:xfrm>
          <a:custGeom>
            <a:avLst/>
            <a:gdLst/>
            <a:ahLst/>
            <a:cxnLst/>
            <a:rect l="l" t="t" r="r" b="b"/>
            <a:pathLst>
              <a:path w="956414" h="1138589">
                <a:moveTo>
                  <a:pt x="956415" y="0"/>
                </a:moveTo>
                <a:lnTo>
                  <a:pt x="0" y="0"/>
                </a:lnTo>
                <a:lnTo>
                  <a:pt x="0" y="1138588"/>
                </a:lnTo>
                <a:lnTo>
                  <a:pt x="956415" y="1138588"/>
                </a:lnTo>
                <a:lnTo>
                  <a:pt x="9564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1424" t="-40506" r="-6167" b="-226621"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3C78D2EC-C498-2AB9-C25C-4F85317A5318}"/>
              </a:ext>
            </a:extLst>
          </p:cNvPr>
          <p:cNvGrpSpPr/>
          <p:nvPr/>
        </p:nvGrpSpPr>
        <p:grpSpPr>
          <a:xfrm>
            <a:off x="-1171514" y="6364684"/>
            <a:ext cx="1932142" cy="193214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DB4B5F8-D109-FC63-71A2-2E53AC7A790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F92B66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2ED6106D-604B-74D6-B2F2-72C902B10F1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C82891D6-5A7C-DEE8-8B22-7608E357A89B}"/>
              </a:ext>
            </a:extLst>
          </p:cNvPr>
          <p:cNvSpPr/>
          <p:nvPr/>
        </p:nvSpPr>
        <p:spPr>
          <a:xfrm>
            <a:off x="16998516" y="2610831"/>
            <a:ext cx="521568" cy="569294"/>
          </a:xfrm>
          <a:custGeom>
            <a:avLst/>
            <a:gdLst/>
            <a:ahLst/>
            <a:cxnLst/>
            <a:rect l="l" t="t" r="r" b="b"/>
            <a:pathLst>
              <a:path w="521568" h="569294">
                <a:moveTo>
                  <a:pt x="0" y="0"/>
                </a:moveTo>
                <a:lnTo>
                  <a:pt x="521568" y="0"/>
                </a:lnTo>
                <a:lnTo>
                  <a:pt x="521568" y="569295"/>
                </a:lnTo>
                <a:lnTo>
                  <a:pt x="0" y="56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305" t="-232510" r="-180712" b="-177000"/>
            </a:stretch>
          </a:blipFill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1334D8CF-0765-AC0B-560D-09F5D55D9DA1}"/>
              </a:ext>
            </a:extLst>
          </p:cNvPr>
          <p:cNvSpPr txBox="1"/>
          <p:nvPr/>
        </p:nvSpPr>
        <p:spPr>
          <a:xfrm>
            <a:off x="2286001" y="235529"/>
            <a:ext cx="12578252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8000" dirty="0" err="1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Tampilan</a:t>
            </a:r>
            <a:r>
              <a:rPr lang="en-US" sz="8000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20A2BD-E3E4-DF43-CFDE-42F2947EB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443" y="1651610"/>
            <a:ext cx="14448772" cy="66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AB9E-20DC-D628-309E-9A84EC78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058BCF-E355-927F-AB9A-8927820E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14" y="1820892"/>
            <a:ext cx="14448772" cy="6645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745497-AAED-226B-66CB-ABA73400D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924" y="1771358"/>
            <a:ext cx="14220152" cy="6744284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D05207E8-7B0A-76BA-1495-942D58D0CAC0}"/>
              </a:ext>
            </a:extLst>
          </p:cNvPr>
          <p:cNvGrpSpPr/>
          <p:nvPr/>
        </p:nvGrpSpPr>
        <p:grpSpPr>
          <a:xfrm>
            <a:off x="9306132" y="7727532"/>
            <a:ext cx="10643365" cy="10643365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EE464A1-1C4B-AC76-9DCE-AD6D0F320D0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EDC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E49CE92-0263-5491-747B-4BA9B4883E3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CEB7BCA2-C39E-1852-9CF1-1F5F1B684855}"/>
              </a:ext>
            </a:extLst>
          </p:cNvPr>
          <p:cNvSpPr/>
          <p:nvPr/>
        </p:nvSpPr>
        <p:spPr>
          <a:xfrm flipH="1">
            <a:off x="9306132" y="7158238"/>
            <a:ext cx="956414" cy="1138589"/>
          </a:xfrm>
          <a:custGeom>
            <a:avLst/>
            <a:gdLst/>
            <a:ahLst/>
            <a:cxnLst/>
            <a:rect l="l" t="t" r="r" b="b"/>
            <a:pathLst>
              <a:path w="956414" h="1138589">
                <a:moveTo>
                  <a:pt x="956415" y="0"/>
                </a:moveTo>
                <a:lnTo>
                  <a:pt x="0" y="0"/>
                </a:lnTo>
                <a:lnTo>
                  <a:pt x="0" y="1138588"/>
                </a:lnTo>
                <a:lnTo>
                  <a:pt x="956415" y="1138588"/>
                </a:lnTo>
                <a:lnTo>
                  <a:pt x="9564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1424" t="-40506" r="-6167" b="-226621"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C12D1824-2257-3685-278F-7CDC4B0BB9D3}"/>
              </a:ext>
            </a:extLst>
          </p:cNvPr>
          <p:cNvGrpSpPr/>
          <p:nvPr/>
        </p:nvGrpSpPr>
        <p:grpSpPr>
          <a:xfrm>
            <a:off x="-1171514" y="6364684"/>
            <a:ext cx="1932142" cy="193214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2C82E68-6CD5-01F1-47C5-044B171A76F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F92B66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B68B11A-E334-5129-3D9B-7D1397B9DF1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8AFB9B6F-0E83-6464-D07C-4C8DF02F89E2}"/>
              </a:ext>
            </a:extLst>
          </p:cNvPr>
          <p:cNvSpPr/>
          <p:nvPr/>
        </p:nvSpPr>
        <p:spPr>
          <a:xfrm>
            <a:off x="16998516" y="2610831"/>
            <a:ext cx="521568" cy="569294"/>
          </a:xfrm>
          <a:custGeom>
            <a:avLst/>
            <a:gdLst/>
            <a:ahLst/>
            <a:cxnLst/>
            <a:rect l="l" t="t" r="r" b="b"/>
            <a:pathLst>
              <a:path w="521568" h="569294">
                <a:moveTo>
                  <a:pt x="0" y="0"/>
                </a:moveTo>
                <a:lnTo>
                  <a:pt x="521568" y="0"/>
                </a:lnTo>
                <a:lnTo>
                  <a:pt x="521568" y="569295"/>
                </a:lnTo>
                <a:lnTo>
                  <a:pt x="0" y="569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74305" t="-232510" r="-180712" b="-177000"/>
            </a:stretch>
          </a:blipFill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AB38DDC4-C3C5-089E-E6A7-43B1F1F887B2}"/>
              </a:ext>
            </a:extLst>
          </p:cNvPr>
          <p:cNvSpPr txBox="1"/>
          <p:nvPr/>
        </p:nvSpPr>
        <p:spPr>
          <a:xfrm>
            <a:off x="2286001" y="235529"/>
            <a:ext cx="12578252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8000" dirty="0" err="1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Tampilan</a:t>
            </a:r>
            <a:r>
              <a:rPr lang="en-US" sz="8000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View Inventory</a:t>
            </a:r>
          </a:p>
        </p:txBody>
      </p:sp>
    </p:spTree>
    <p:extLst>
      <p:ext uri="{BB962C8B-B14F-4D97-AF65-F5344CB8AC3E}">
        <p14:creationId xmlns:p14="http://schemas.microsoft.com/office/powerpoint/2010/main" val="10805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26CC-679D-E750-4793-F190ECF56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BA0A93F-A74E-4DE9-4E5F-754083BB0DA3}"/>
              </a:ext>
            </a:extLst>
          </p:cNvPr>
          <p:cNvGrpSpPr/>
          <p:nvPr/>
        </p:nvGrpSpPr>
        <p:grpSpPr>
          <a:xfrm>
            <a:off x="9306132" y="7727532"/>
            <a:ext cx="10643365" cy="10643365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4963978-FEA3-EFAB-9426-49E9E0631AE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EDC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94B0B63-E899-702C-0EF1-A8C31A116FD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5E82E5DF-02F5-7FF0-F869-9B304D2E8E25}"/>
              </a:ext>
            </a:extLst>
          </p:cNvPr>
          <p:cNvSpPr/>
          <p:nvPr/>
        </p:nvSpPr>
        <p:spPr>
          <a:xfrm flipH="1">
            <a:off x="9306132" y="7158238"/>
            <a:ext cx="956414" cy="1138589"/>
          </a:xfrm>
          <a:custGeom>
            <a:avLst/>
            <a:gdLst/>
            <a:ahLst/>
            <a:cxnLst/>
            <a:rect l="l" t="t" r="r" b="b"/>
            <a:pathLst>
              <a:path w="956414" h="1138589">
                <a:moveTo>
                  <a:pt x="956415" y="0"/>
                </a:moveTo>
                <a:lnTo>
                  <a:pt x="0" y="0"/>
                </a:lnTo>
                <a:lnTo>
                  <a:pt x="0" y="1138588"/>
                </a:lnTo>
                <a:lnTo>
                  <a:pt x="956415" y="1138588"/>
                </a:lnTo>
                <a:lnTo>
                  <a:pt x="9564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1424" t="-40506" r="-6167" b="-226621"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78CDDE29-F880-199A-A911-0A421959A88F}"/>
              </a:ext>
            </a:extLst>
          </p:cNvPr>
          <p:cNvGrpSpPr/>
          <p:nvPr/>
        </p:nvGrpSpPr>
        <p:grpSpPr>
          <a:xfrm>
            <a:off x="-1171514" y="6364684"/>
            <a:ext cx="1932142" cy="193214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8AF5631-4C9A-4B41-DF52-11B19BAA201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F92B66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A42060F-C3F3-9361-417D-30CCD8C2411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7D60EA8E-1A67-7ACB-4103-5584D43734B0}"/>
              </a:ext>
            </a:extLst>
          </p:cNvPr>
          <p:cNvSpPr/>
          <p:nvPr/>
        </p:nvSpPr>
        <p:spPr>
          <a:xfrm>
            <a:off x="16998516" y="2610831"/>
            <a:ext cx="521568" cy="569294"/>
          </a:xfrm>
          <a:custGeom>
            <a:avLst/>
            <a:gdLst/>
            <a:ahLst/>
            <a:cxnLst/>
            <a:rect l="l" t="t" r="r" b="b"/>
            <a:pathLst>
              <a:path w="521568" h="569294">
                <a:moveTo>
                  <a:pt x="0" y="0"/>
                </a:moveTo>
                <a:lnTo>
                  <a:pt x="521568" y="0"/>
                </a:lnTo>
                <a:lnTo>
                  <a:pt x="521568" y="569295"/>
                </a:lnTo>
                <a:lnTo>
                  <a:pt x="0" y="56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305" t="-232510" r="-180712" b="-177000"/>
            </a:stretch>
          </a:blipFill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DC837578-1B59-0999-C777-7749A2CE145E}"/>
              </a:ext>
            </a:extLst>
          </p:cNvPr>
          <p:cNvSpPr txBox="1"/>
          <p:nvPr/>
        </p:nvSpPr>
        <p:spPr>
          <a:xfrm>
            <a:off x="2286001" y="235529"/>
            <a:ext cx="12578252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8000" dirty="0" err="1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Tampilan</a:t>
            </a:r>
            <a:r>
              <a:rPr lang="en-US" sz="8000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Edit Inventory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DB580C-1406-6FFF-87DE-6F523075D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74" y="1555036"/>
            <a:ext cx="12578252" cy="60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5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42549-980D-2E73-0112-EC4245619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7B33E2D-694B-08A6-40EB-C1E3A6D1B7F3}"/>
              </a:ext>
            </a:extLst>
          </p:cNvPr>
          <p:cNvGrpSpPr/>
          <p:nvPr/>
        </p:nvGrpSpPr>
        <p:grpSpPr>
          <a:xfrm>
            <a:off x="9306132" y="7727532"/>
            <a:ext cx="10643365" cy="10643365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C1379C7-703A-7F1F-9853-44F5B564BE9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EDC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AFAB82C-09FD-C802-0B2B-DA635226F8A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2F9F8252-EE40-1DFA-28B4-8D0B5E2F1DFD}"/>
              </a:ext>
            </a:extLst>
          </p:cNvPr>
          <p:cNvSpPr/>
          <p:nvPr/>
        </p:nvSpPr>
        <p:spPr>
          <a:xfrm flipH="1">
            <a:off x="9306132" y="7158238"/>
            <a:ext cx="956414" cy="1138589"/>
          </a:xfrm>
          <a:custGeom>
            <a:avLst/>
            <a:gdLst/>
            <a:ahLst/>
            <a:cxnLst/>
            <a:rect l="l" t="t" r="r" b="b"/>
            <a:pathLst>
              <a:path w="956414" h="1138589">
                <a:moveTo>
                  <a:pt x="956415" y="0"/>
                </a:moveTo>
                <a:lnTo>
                  <a:pt x="0" y="0"/>
                </a:lnTo>
                <a:lnTo>
                  <a:pt x="0" y="1138588"/>
                </a:lnTo>
                <a:lnTo>
                  <a:pt x="956415" y="1138588"/>
                </a:lnTo>
                <a:lnTo>
                  <a:pt x="9564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1424" t="-40506" r="-6167" b="-226621"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3D80618A-A3B6-56A8-5121-F31AB5CEBB0F}"/>
              </a:ext>
            </a:extLst>
          </p:cNvPr>
          <p:cNvGrpSpPr/>
          <p:nvPr/>
        </p:nvGrpSpPr>
        <p:grpSpPr>
          <a:xfrm>
            <a:off x="-1171514" y="6364684"/>
            <a:ext cx="1932142" cy="193214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00D42A1-ECE1-E293-0A0F-6B0A10D0CF3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F92B66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8EC5261-7DD2-4947-9639-C69E9C1AA90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8438DB8D-F5BA-1CCA-5E46-F98A1C449FE0}"/>
              </a:ext>
            </a:extLst>
          </p:cNvPr>
          <p:cNvSpPr/>
          <p:nvPr/>
        </p:nvSpPr>
        <p:spPr>
          <a:xfrm>
            <a:off x="16998516" y="2610831"/>
            <a:ext cx="521568" cy="569294"/>
          </a:xfrm>
          <a:custGeom>
            <a:avLst/>
            <a:gdLst/>
            <a:ahLst/>
            <a:cxnLst/>
            <a:rect l="l" t="t" r="r" b="b"/>
            <a:pathLst>
              <a:path w="521568" h="569294">
                <a:moveTo>
                  <a:pt x="0" y="0"/>
                </a:moveTo>
                <a:lnTo>
                  <a:pt x="521568" y="0"/>
                </a:lnTo>
                <a:lnTo>
                  <a:pt x="521568" y="569295"/>
                </a:lnTo>
                <a:lnTo>
                  <a:pt x="0" y="56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305" t="-232510" r="-180712" b="-177000"/>
            </a:stretch>
          </a:blipFill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8A9A2BE1-8690-A75E-BEED-223FC7FBD418}"/>
              </a:ext>
            </a:extLst>
          </p:cNvPr>
          <p:cNvSpPr txBox="1"/>
          <p:nvPr/>
        </p:nvSpPr>
        <p:spPr>
          <a:xfrm>
            <a:off x="2286001" y="235529"/>
            <a:ext cx="12578252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8000" dirty="0" err="1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Tampilan</a:t>
            </a:r>
            <a:r>
              <a:rPr lang="en-US" sz="8000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Delete Inventory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10544-F1B8-DFD2-FB77-B9D61BBB9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990173"/>
            <a:ext cx="9784435" cy="54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554F-EB62-9E7D-FB6E-0560ADF9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22756B1-905D-03C6-17B1-7D32AA83F6F4}"/>
              </a:ext>
            </a:extLst>
          </p:cNvPr>
          <p:cNvGrpSpPr/>
          <p:nvPr/>
        </p:nvGrpSpPr>
        <p:grpSpPr>
          <a:xfrm>
            <a:off x="9306132" y="7727532"/>
            <a:ext cx="10643365" cy="10643365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003E5C2-C407-132A-8733-D2436E2220F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EDC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FFB3E72-717A-3697-6B8B-A7A2F533FE9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5C03469C-A16D-428B-CC08-E03A2A4A35A6}"/>
              </a:ext>
            </a:extLst>
          </p:cNvPr>
          <p:cNvSpPr/>
          <p:nvPr/>
        </p:nvSpPr>
        <p:spPr>
          <a:xfrm flipH="1">
            <a:off x="9306132" y="7158238"/>
            <a:ext cx="956414" cy="1138589"/>
          </a:xfrm>
          <a:custGeom>
            <a:avLst/>
            <a:gdLst/>
            <a:ahLst/>
            <a:cxnLst/>
            <a:rect l="l" t="t" r="r" b="b"/>
            <a:pathLst>
              <a:path w="956414" h="1138589">
                <a:moveTo>
                  <a:pt x="956415" y="0"/>
                </a:moveTo>
                <a:lnTo>
                  <a:pt x="0" y="0"/>
                </a:lnTo>
                <a:lnTo>
                  <a:pt x="0" y="1138588"/>
                </a:lnTo>
                <a:lnTo>
                  <a:pt x="956415" y="1138588"/>
                </a:lnTo>
                <a:lnTo>
                  <a:pt x="9564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1424" t="-40506" r="-6167" b="-226621"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0B7A2ED2-2311-D515-8B9B-37714535FE37}"/>
              </a:ext>
            </a:extLst>
          </p:cNvPr>
          <p:cNvGrpSpPr/>
          <p:nvPr/>
        </p:nvGrpSpPr>
        <p:grpSpPr>
          <a:xfrm>
            <a:off x="-1171514" y="6364684"/>
            <a:ext cx="1932142" cy="1932142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FB5D0E2-D919-EFD3-DAC8-A8A3D20F3CA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F92B66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924550DE-81AC-557E-E89E-C90A4C31F4E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CFF8830D-D219-5B9B-3A81-BC3B3F5BCC1F}"/>
              </a:ext>
            </a:extLst>
          </p:cNvPr>
          <p:cNvSpPr/>
          <p:nvPr/>
        </p:nvSpPr>
        <p:spPr>
          <a:xfrm>
            <a:off x="16998516" y="2610831"/>
            <a:ext cx="521568" cy="569294"/>
          </a:xfrm>
          <a:custGeom>
            <a:avLst/>
            <a:gdLst/>
            <a:ahLst/>
            <a:cxnLst/>
            <a:rect l="l" t="t" r="r" b="b"/>
            <a:pathLst>
              <a:path w="521568" h="569294">
                <a:moveTo>
                  <a:pt x="0" y="0"/>
                </a:moveTo>
                <a:lnTo>
                  <a:pt x="521568" y="0"/>
                </a:lnTo>
                <a:lnTo>
                  <a:pt x="521568" y="569295"/>
                </a:lnTo>
                <a:lnTo>
                  <a:pt x="0" y="56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305" t="-232510" r="-180712" b="-177000"/>
            </a:stretch>
          </a:blipFill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87B79A5B-A820-E9DC-CBB1-6DA208F69B84}"/>
              </a:ext>
            </a:extLst>
          </p:cNvPr>
          <p:cNvSpPr txBox="1"/>
          <p:nvPr/>
        </p:nvSpPr>
        <p:spPr>
          <a:xfrm>
            <a:off x="2286001" y="235529"/>
            <a:ext cx="12578252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8000" dirty="0" err="1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Tampilan</a:t>
            </a:r>
            <a:r>
              <a:rPr lang="en-US" sz="8000" dirty="0">
                <a:solidFill>
                  <a:srgbClr val="3B2C5A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Add Inventory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8200D5-7F62-4407-490E-F0A1C0A79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10" y="1767547"/>
            <a:ext cx="14303980" cy="67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2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EEDC"/>
        </a:solidFill>
      </a:spPr>
      <a:bodyPr/>
      <a:lstStyle/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54</Words>
  <Application>Microsoft Office PowerPoint</Application>
  <PresentationFormat>Custom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Etna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Ricardo Lim (221510004)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Cute Illustration Workflow Presentation</dc:title>
  <dc:creator>Acer</dc:creator>
  <cp:lastModifiedBy>Acer</cp:lastModifiedBy>
  <cp:revision>4</cp:revision>
  <dcterms:created xsi:type="dcterms:W3CDTF">2006-08-16T00:00:00Z</dcterms:created>
  <dcterms:modified xsi:type="dcterms:W3CDTF">2025-07-11T18:47:54Z</dcterms:modified>
  <dc:identifier>DAGr8Sr15zk</dc:identifier>
</cp:coreProperties>
</file>