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2B96B-2F3B-4835-B048-A99C115C6642}" v="17" dt="2019-12-19T01:53:08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2725-6070-42EA-8EFE-66106394D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B46910-86AC-4F25-B137-AD58C8DEE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BC0D0-58A4-4C14-A1A9-7DF349D8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43D10A-C783-410D-9095-26BE9E02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3D4D3-A32A-457F-AD78-6B51E212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45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3F265-D4F2-4F42-953F-1A8D994A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881188-7045-4035-AE32-5E7C2D76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53364-D67B-4E30-9E7E-7CC1192C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80372-CBB6-4A0F-8727-06CE13A0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2EAC3-78F8-4544-8AE5-C17EF812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59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192E97-B9A1-461E-AF7C-AFF741EEC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639F6-ECC7-4C53-B30A-B16887B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DF8A7-D15C-4073-B836-D292C11C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39F33-582B-464F-8DA2-A57E4F23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CE396-BF98-472C-9C87-8CE9F43A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9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F42DB-A5DF-4E22-883B-06FFA46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67EC0-FDEF-444F-B0C4-E36A7177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78594-933E-4FF7-883C-BF923007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69DC2-9030-4C9B-A36D-390808A6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E38F4-BDBD-47A5-902E-4BF891A7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0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4B477-E880-4524-9C16-CDCD802D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5177E-2327-494A-AAF1-804288FC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12CFCC-110A-4775-987C-17A6DD2B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244F4B-61EA-4AFF-8989-8FD476B4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C7C4B-E98C-44E5-BC91-4A83B7BA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8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53220-C2AE-4288-BD20-C864CA9D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9736E-DAD3-4B11-96F2-98DFEAEA6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56B41-9F9A-4A70-8F87-457A7B9C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7470C-9E47-4F6B-85D1-619E7627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9B85F7-A7EE-43D1-B8BF-4899CBC9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14FDE-4A6D-487D-AB09-B29A76A1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19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792E8-BD43-4D9C-876C-5D9616C1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779F4F-BB29-4AEF-B916-6872D49F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5DAC7B-BD56-4736-B919-ABE20B9A7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9C2769-79FE-405C-83C2-C70CFC71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5332C7-79A2-4AF2-82D6-26395A8B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0612A5-905D-45BB-83A4-11931EBB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C6EA53-593D-4F09-BBA4-51F903A2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160B1E-7074-48CD-9B83-E6027936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5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C3803-E1D0-40F2-95A8-10CE6F6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F64BBB-138E-450C-8745-CBEE90D9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98FF0E-E475-4666-8C7B-ED03512C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F85E18-EA79-4FE1-B4F2-C5B7923A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A8191B-89FC-4853-BCBC-1053876A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3FB7B1-5158-49F0-8081-D531FDA7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3C04FD-379F-4F57-93FB-53A2E73E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1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F9926-54E8-435D-8AD1-2AD9AFB6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68ADE-11FB-4915-8F54-3C5E2F80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B6EB2F-248C-4824-BBA1-E26C3EC4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280DF7-2303-4590-91A8-4A31990C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9F2FD9-9C54-46E2-98C9-7163DA94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923600-A014-4DA7-931A-1DBDDEC9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28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EBF3E-FC9D-4DA4-9BE2-2225B9D1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A9F30F-4265-4B8E-9488-840E17367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F511BC-8629-47FB-A39A-D31BD761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F0CC36-6EC9-4EA3-9DA2-019354D8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0371D9-7D30-4F93-B426-38C4A17A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B0ED7D-33E5-4810-BFDB-5E894C10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8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B1373E-993E-4073-8456-2B18569C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CE38A8-3477-4654-9A3C-3FEF8023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43F385-CAD4-47C0-8CBF-047A410C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03A7-E79E-49F7-9979-6589F9D767B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736987-D6AA-411F-90DE-108E050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720C26-8210-4891-B6D7-A7CC29393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8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3DE4C-F9C7-41FE-8670-7B8793F62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9AEC8-8D90-4141-B856-581B53406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4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4458-CB4D-4342-B874-A8FD783A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6F034-8839-4602-B30D-B869FD00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C1C020-BF3A-40F0-9FBF-367DA9CC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E867C3D-4C6D-4644-BAF7-4487A9F0F695}"/>
              </a:ext>
            </a:extLst>
          </p:cNvPr>
          <p:cNvSpPr/>
          <p:nvPr/>
        </p:nvSpPr>
        <p:spPr>
          <a:xfrm>
            <a:off x="2998289" y="114626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833EAAD-DACC-452D-B48D-56A104925508}"/>
              </a:ext>
            </a:extLst>
          </p:cNvPr>
          <p:cNvSpPr/>
          <p:nvPr/>
        </p:nvSpPr>
        <p:spPr>
          <a:xfrm>
            <a:off x="3124898" y="151810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ABE0606-241A-4AD1-9470-8A44A1F5998C}"/>
              </a:ext>
            </a:extLst>
          </p:cNvPr>
          <p:cNvSpPr/>
          <p:nvPr/>
        </p:nvSpPr>
        <p:spPr>
          <a:xfrm rot="5400000">
            <a:off x="7696898" y="4851581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2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7185D-8C14-4570-A14D-8F27B53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C185F3-27B2-4C45-83DE-9ABF77B0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E521C5-73B0-4981-97DC-824A79A7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8E6186D-D151-4F71-9A15-AFAD4ABFCADF}"/>
              </a:ext>
            </a:extLst>
          </p:cNvPr>
          <p:cNvSpPr/>
          <p:nvPr/>
        </p:nvSpPr>
        <p:spPr>
          <a:xfrm>
            <a:off x="3054559" y="230532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BA3FF-0F1E-4271-AF56-23EE65E0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ED144-2D11-46AF-BF02-84C2B8A0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C79CEC-55E1-4AEE-980B-4AB45EED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10E4CB0-040E-4425-9F91-3903FEFF70FB}"/>
              </a:ext>
            </a:extLst>
          </p:cNvPr>
          <p:cNvSpPr/>
          <p:nvPr/>
        </p:nvSpPr>
        <p:spPr>
          <a:xfrm rot="5634303">
            <a:off x="270695" y="30771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A4C5631-6EBC-4207-85A4-118B67B52ACD}"/>
              </a:ext>
            </a:extLst>
          </p:cNvPr>
          <p:cNvSpPr/>
          <p:nvPr/>
        </p:nvSpPr>
        <p:spPr>
          <a:xfrm rot="10800000">
            <a:off x="2126092" y="124040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914B605-7B31-44D3-BB2D-D74FAF56A980}"/>
              </a:ext>
            </a:extLst>
          </p:cNvPr>
          <p:cNvSpPr/>
          <p:nvPr/>
        </p:nvSpPr>
        <p:spPr>
          <a:xfrm>
            <a:off x="2866321" y="188155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E7899-4BCF-41BC-9A12-1E1F510A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ED85D-9B9B-47D6-A00B-4F4C6BCF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2DBBC3-4974-4002-B321-679836A3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165382"/>
            <a:ext cx="6120493" cy="652723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A15B76B-E45C-4A9F-AA9D-44BE682B4638}"/>
              </a:ext>
            </a:extLst>
          </p:cNvPr>
          <p:cNvSpPr/>
          <p:nvPr/>
        </p:nvSpPr>
        <p:spPr>
          <a:xfrm rot="10800000">
            <a:off x="5444426" y="50845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6697087A-978D-453C-B9CF-0AC2855B4F34}"/>
              </a:ext>
            </a:extLst>
          </p:cNvPr>
          <p:cNvSpPr/>
          <p:nvPr/>
        </p:nvSpPr>
        <p:spPr>
          <a:xfrm rot="10800000">
            <a:off x="6966159" y="113738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E970936-6E66-4E64-8318-9652D968C145}"/>
              </a:ext>
            </a:extLst>
          </p:cNvPr>
          <p:cNvSpPr/>
          <p:nvPr/>
        </p:nvSpPr>
        <p:spPr>
          <a:xfrm rot="10800000">
            <a:off x="5986444" y="154526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747AC3F-B594-496E-BD78-193772575E17}"/>
              </a:ext>
            </a:extLst>
          </p:cNvPr>
          <p:cNvSpPr/>
          <p:nvPr/>
        </p:nvSpPr>
        <p:spPr>
          <a:xfrm rot="10800000">
            <a:off x="6356558" y="254691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39DFCA3-A043-41BB-BB44-8377B41C8D8A}"/>
              </a:ext>
            </a:extLst>
          </p:cNvPr>
          <p:cNvSpPr/>
          <p:nvPr/>
        </p:nvSpPr>
        <p:spPr>
          <a:xfrm rot="10800000">
            <a:off x="5355771" y="287082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D8C9CB0-DBAD-463F-A3C9-9711FFA0FF29}"/>
              </a:ext>
            </a:extLst>
          </p:cNvPr>
          <p:cNvSpPr/>
          <p:nvPr/>
        </p:nvSpPr>
        <p:spPr>
          <a:xfrm rot="10800000">
            <a:off x="7336273" y="365612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6D981EF-1397-40D4-AD4B-F6360C48A61B}"/>
              </a:ext>
            </a:extLst>
          </p:cNvPr>
          <p:cNvSpPr/>
          <p:nvPr/>
        </p:nvSpPr>
        <p:spPr>
          <a:xfrm rot="10800000">
            <a:off x="6834832" y="396364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C890243-D69E-43FF-8079-CA866E936215}"/>
              </a:ext>
            </a:extLst>
          </p:cNvPr>
          <p:cNvSpPr/>
          <p:nvPr/>
        </p:nvSpPr>
        <p:spPr>
          <a:xfrm rot="10800000">
            <a:off x="6014075" y="426119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48440A08-9427-4529-B9DC-F44988795712}"/>
              </a:ext>
            </a:extLst>
          </p:cNvPr>
          <p:cNvSpPr/>
          <p:nvPr/>
        </p:nvSpPr>
        <p:spPr>
          <a:xfrm rot="10800000">
            <a:off x="4433416" y="471515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59065E0-2529-40D3-A92C-616AF49A42F6}"/>
              </a:ext>
            </a:extLst>
          </p:cNvPr>
          <p:cNvSpPr/>
          <p:nvPr/>
        </p:nvSpPr>
        <p:spPr>
          <a:xfrm rot="10800000">
            <a:off x="4704197" y="635439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9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62062-4DB6-4AF6-89C3-F0C92DB2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D4672-6045-448B-AFDB-D5571D7F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6937A2-8B47-432B-9851-C3AE599F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6FC758B-9B11-4F63-84DB-3B1D2A263983}"/>
              </a:ext>
            </a:extLst>
          </p:cNvPr>
          <p:cNvSpPr/>
          <p:nvPr/>
        </p:nvSpPr>
        <p:spPr>
          <a:xfrm rot="10800000">
            <a:off x="1971570" y="124040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F9D65CC-356F-45B2-908D-99209A8E8A1B}"/>
              </a:ext>
            </a:extLst>
          </p:cNvPr>
          <p:cNvSpPr/>
          <p:nvPr/>
        </p:nvSpPr>
        <p:spPr>
          <a:xfrm rot="10800000">
            <a:off x="8203558" y="2054140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E0A2AF9-578C-4D37-93F0-ABB614C5574F}"/>
              </a:ext>
            </a:extLst>
          </p:cNvPr>
          <p:cNvSpPr/>
          <p:nvPr/>
        </p:nvSpPr>
        <p:spPr>
          <a:xfrm>
            <a:off x="3800369" y="481363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3D760C2-5F14-4FC4-8CF9-65D244596182}"/>
              </a:ext>
            </a:extLst>
          </p:cNvPr>
          <p:cNvSpPr/>
          <p:nvPr/>
        </p:nvSpPr>
        <p:spPr>
          <a:xfrm rot="10800000">
            <a:off x="9539989" y="481363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8EDCC-9FC3-4C2A-96FD-1E4D7B5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7A5C5-680A-45E2-A790-2059237E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07744C-820C-4DA5-80EB-76741F74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AF85AFC-AED7-4BED-98F9-C58337A85B1B}"/>
              </a:ext>
            </a:extLst>
          </p:cNvPr>
          <p:cNvSpPr/>
          <p:nvPr/>
        </p:nvSpPr>
        <p:spPr>
          <a:xfrm rot="10800000">
            <a:off x="10369983" y="432126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7EE7B0-1A3F-4DC5-B7C3-A55C04069261}"/>
              </a:ext>
            </a:extLst>
          </p:cNvPr>
          <p:cNvSpPr/>
          <p:nvPr/>
        </p:nvSpPr>
        <p:spPr>
          <a:xfrm>
            <a:off x="7392321" y="1148827"/>
            <a:ext cx="4565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Failed to configure 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attribute is not specified and no embedded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could be configured.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Reason: Failed to determine a suitable driver 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1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EFCF0-DA4E-4CA4-A019-D5DA06AF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2E547-FE57-45F8-BD79-76686280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C7D90A-552B-416E-A771-1D0EA9A9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1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10E19-C467-426A-9E59-8689F715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164DA-6634-40DE-8BB6-A05E0D827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1BDDF8-6C76-4AD3-B71F-5EDED445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8BFE252-DC39-414B-BED8-34E810F0155B}"/>
              </a:ext>
            </a:extLst>
          </p:cNvPr>
          <p:cNvSpPr/>
          <p:nvPr/>
        </p:nvSpPr>
        <p:spPr>
          <a:xfrm rot="10800000">
            <a:off x="1855455" y="188155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F25FAA4-7602-4269-949E-B43A1813E894}"/>
              </a:ext>
            </a:extLst>
          </p:cNvPr>
          <p:cNvSpPr/>
          <p:nvPr/>
        </p:nvSpPr>
        <p:spPr>
          <a:xfrm rot="10800000">
            <a:off x="10625712" y="97367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2E01E82-5846-40C6-90D4-8B1D336F0418}"/>
              </a:ext>
            </a:extLst>
          </p:cNvPr>
          <p:cNvSpPr/>
          <p:nvPr/>
        </p:nvSpPr>
        <p:spPr>
          <a:xfrm rot="15491291">
            <a:off x="10995826" y="592268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34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447FF27-CEB2-4E3B-9391-4C802DEC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D12A641-5491-4479-8F71-100FD75C9E81}"/>
              </a:ext>
            </a:extLst>
          </p:cNvPr>
          <p:cNvSpPr/>
          <p:nvPr/>
        </p:nvSpPr>
        <p:spPr>
          <a:xfrm>
            <a:off x="986971" y="148045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06D42A-B1DC-497F-A90A-68494123A807}"/>
              </a:ext>
            </a:extLst>
          </p:cNvPr>
          <p:cNvSpPr/>
          <p:nvPr/>
        </p:nvSpPr>
        <p:spPr>
          <a:xfrm>
            <a:off x="2869886" y="306243"/>
            <a:ext cx="4385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hlinkClick r:id="rId3"/>
              </a:rPr>
              <a:t>https://start.spring.io/</a:t>
            </a:r>
            <a:endParaRPr lang="pt-BR" sz="3600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801EFEC-D748-4F93-8D8B-5459A3447521}"/>
              </a:ext>
            </a:extLst>
          </p:cNvPr>
          <p:cNvSpPr/>
          <p:nvPr/>
        </p:nvSpPr>
        <p:spPr>
          <a:xfrm>
            <a:off x="986970" y="202675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E5B3C83-2D9E-4F03-96DA-B14954218DD1}"/>
              </a:ext>
            </a:extLst>
          </p:cNvPr>
          <p:cNvSpPr/>
          <p:nvPr/>
        </p:nvSpPr>
        <p:spPr>
          <a:xfrm>
            <a:off x="731408" y="267386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33E3BEF-3142-46E9-A0F5-FBD30CCA2D73}"/>
              </a:ext>
            </a:extLst>
          </p:cNvPr>
          <p:cNvSpPr/>
          <p:nvPr/>
        </p:nvSpPr>
        <p:spPr>
          <a:xfrm>
            <a:off x="400369" y="322651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7214421C-626B-42F0-B71F-D54F3B4A3514}"/>
              </a:ext>
            </a:extLst>
          </p:cNvPr>
          <p:cNvSpPr/>
          <p:nvPr/>
        </p:nvSpPr>
        <p:spPr>
          <a:xfrm rot="10800000">
            <a:off x="3995113" y="513571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2C5E5-A7B5-4D76-9F63-5C9F82A3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C4505-95C3-4D50-9964-B836B506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A01628-EDC6-456B-B6E5-3CEA0A1B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E89954E7-487F-45C5-B4DE-F8A2CC53EABD}"/>
              </a:ext>
            </a:extLst>
          </p:cNvPr>
          <p:cNvSpPr/>
          <p:nvPr/>
        </p:nvSpPr>
        <p:spPr>
          <a:xfrm>
            <a:off x="2112386" y="85532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3FAFA0D-9454-4707-952F-2E1372933ED6}"/>
              </a:ext>
            </a:extLst>
          </p:cNvPr>
          <p:cNvSpPr/>
          <p:nvPr/>
        </p:nvSpPr>
        <p:spPr>
          <a:xfrm>
            <a:off x="2112386" y="205887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BFA1DFF-5362-4F29-832A-A9A60ABD42B8}"/>
              </a:ext>
            </a:extLst>
          </p:cNvPr>
          <p:cNvSpPr/>
          <p:nvPr/>
        </p:nvSpPr>
        <p:spPr>
          <a:xfrm>
            <a:off x="2112386" y="263729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780D4B3-F93E-4A3C-A840-9E6DC34913DB}"/>
              </a:ext>
            </a:extLst>
          </p:cNvPr>
          <p:cNvSpPr/>
          <p:nvPr/>
        </p:nvSpPr>
        <p:spPr>
          <a:xfrm>
            <a:off x="1941229" y="325641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DFF9E8F-E027-42B5-B6E6-01324DEAFFDB}"/>
              </a:ext>
            </a:extLst>
          </p:cNvPr>
          <p:cNvSpPr/>
          <p:nvPr/>
        </p:nvSpPr>
        <p:spPr>
          <a:xfrm>
            <a:off x="1941228" y="392498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4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E7654-A0D2-4C9A-8968-6366DF9D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55DF-A38D-4AB1-8C53-8BCE8C62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EB7796-5F29-41E2-83B4-AB35265D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C042096-AEE2-47D3-B201-1374AF31670E}"/>
              </a:ext>
            </a:extLst>
          </p:cNvPr>
          <p:cNvSpPr/>
          <p:nvPr/>
        </p:nvSpPr>
        <p:spPr>
          <a:xfrm>
            <a:off x="719684" y="68273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3C4F980-37C1-4D79-9657-8506A03BD76D}"/>
              </a:ext>
            </a:extLst>
          </p:cNvPr>
          <p:cNvSpPr/>
          <p:nvPr/>
        </p:nvSpPr>
        <p:spPr>
          <a:xfrm rot="5400000">
            <a:off x="2905398" y="20964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3539853-6AFD-49F7-BEEF-439C78AC7769}"/>
              </a:ext>
            </a:extLst>
          </p:cNvPr>
          <p:cNvSpPr/>
          <p:nvPr/>
        </p:nvSpPr>
        <p:spPr>
          <a:xfrm rot="5400000">
            <a:off x="3309825" y="197531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2ACF507-68A0-49BB-9603-64D2BCF724E7}"/>
              </a:ext>
            </a:extLst>
          </p:cNvPr>
          <p:cNvSpPr/>
          <p:nvPr/>
        </p:nvSpPr>
        <p:spPr>
          <a:xfrm>
            <a:off x="2208514" y="158653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F57CEAF-ED69-45FE-A027-95EA14DAE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986" y="2066642"/>
            <a:ext cx="9577814" cy="22804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FB6B7C-33C4-481F-BC99-EFC6BA55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985" y="2012593"/>
            <a:ext cx="9577813" cy="23344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13C6A12-50EE-472A-AB33-B8CCF8728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11" y="2006932"/>
            <a:ext cx="9506287" cy="233448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D0B3F77-3A1C-4C4C-BD5E-CF955EBD1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09" y="2001271"/>
            <a:ext cx="9506287" cy="22804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6FDC9BD-B7FF-4620-A833-7DDF69C5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7504" y="1961641"/>
            <a:ext cx="9506287" cy="23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CDDF5-0898-4273-A962-71AA6A4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A707B-690D-4E3F-80C5-3D9BCBC9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140896-9F06-4B22-B017-8854F6ED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40F46920-2F41-40E0-AC45-9F200F259D66}"/>
              </a:ext>
            </a:extLst>
          </p:cNvPr>
          <p:cNvSpPr/>
          <p:nvPr/>
        </p:nvSpPr>
        <p:spPr>
          <a:xfrm rot="5400000">
            <a:off x="3520840" y="486800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31C231F-7A1B-4772-B0B9-EFDE9443210B}"/>
              </a:ext>
            </a:extLst>
          </p:cNvPr>
          <p:cNvSpPr/>
          <p:nvPr/>
        </p:nvSpPr>
        <p:spPr>
          <a:xfrm rot="5400000">
            <a:off x="468085" y="543071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AF4A9-5287-454A-85AB-445002C2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ABA578-35A9-4AA6-8F1A-9A89E76D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Dizipe</a:t>
            </a:r>
            <a:r>
              <a:rPr lang="pt-BR" dirty="0"/>
              <a:t> e pegue o conteúdo e jogue na pasta do seu </a:t>
            </a:r>
            <a:r>
              <a:rPr lang="pt-BR" dirty="0" err="1"/>
              <a:t>repositorio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50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BDC9C-0910-43E6-A4B9-6E6CE542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A4935-888F-4EEE-A5B1-15A7964F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26113F-54BF-491C-90CA-6D66F07B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C3560B6-02D2-47C6-B13D-629AA5776CAE}"/>
              </a:ext>
            </a:extLst>
          </p:cNvPr>
          <p:cNvSpPr/>
          <p:nvPr/>
        </p:nvSpPr>
        <p:spPr>
          <a:xfrm>
            <a:off x="48986" y="428619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80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AF08E-F42E-469E-B54F-39E7E1E4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F3DD6-4EEB-4B75-B85C-8D6F899C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E57A3E-3FAE-4F04-8571-E1176174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68FEA2B-9AEC-444D-A31E-330A5FBB0ADD}"/>
              </a:ext>
            </a:extLst>
          </p:cNvPr>
          <p:cNvSpPr/>
          <p:nvPr/>
        </p:nvSpPr>
        <p:spPr>
          <a:xfrm>
            <a:off x="3546929" y="254447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F54EC-0318-405F-9A38-29FF734B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3D605-7990-4E93-BBAD-7ACAF455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19A2B5-FC51-43DC-A216-A096F9EC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8D71D4F-9028-4290-B3DF-99CCF6523949}"/>
              </a:ext>
            </a:extLst>
          </p:cNvPr>
          <p:cNvSpPr/>
          <p:nvPr/>
        </p:nvSpPr>
        <p:spPr>
          <a:xfrm>
            <a:off x="4770818" y="296650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36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duarte</dc:creator>
  <cp:lastModifiedBy>rafael duarte</cp:lastModifiedBy>
  <cp:revision>5</cp:revision>
  <dcterms:created xsi:type="dcterms:W3CDTF">2019-12-19T00:49:19Z</dcterms:created>
  <dcterms:modified xsi:type="dcterms:W3CDTF">2019-12-19T01:54:33Z</dcterms:modified>
</cp:coreProperties>
</file>