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2" r:id="rId4"/>
    <p:sldId id="278" r:id="rId5"/>
    <p:sldId id="283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2B96B-2F3B-4835-B048-A99C115C6642}" v="17" dt="2019-12-19T01:53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725-6070-42EA-8EFE-66106394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46910-86AC-4F25-B137-AD58C8DE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BC0D0-58A4-4C14-A1A9-7DF349D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3D10A-C783-410D-9095-26BE9E0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3D4D3-A32A-457F-AD78-6B51E212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F265-D4F2-4F42-953F-1A8D994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881188-7045-4035-AE32-5E7C2D76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53364-D67B-4E30-9E7E-7CC1192C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80372-CBB6-4A0F-8727-06CE13A0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2EAC3-78F8-4544-8AE5-C17EF812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192E97-B9A1-461E-AF7C-AFF741EE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639F6-ECC7-4C53-B30A-B16887B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DF8A7-D15C-4073-B836-D292C11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39F33-582B-464F-8DA2-A57E4F2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CE396-BF98-472C-9C87-8CE9F43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F42DB-A5DF-4E22-883B-06FFA46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67EC0-FDEF-444F-B0C4-E36A7177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78594-933E-4FF7-883C-BF92300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69DC2-9030-4C9B-A36D-390808A6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E38F4-BDBD-47A5-902E-4BF891A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B477-E880-4524-9C16-CDCD802D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5177E-2327-494A-AAF1-804288FC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2CFCC-110A-4775-987C-17A6DD2B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44F4B-61EA-4AFF-8989-8FD476B4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C7C4B-E98C-44E5-BC91-4A83B7BA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8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3220-C2AE-4288-BD20-C864CA9D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9736E-DAD3-4B11-96F2-98DFEAEA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56B41-9F9A-4A70-8F87-457A7B9C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7470C-9E47-4F6B-85D1-619E762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B85F7-A7EE-43D1-B8BF-4899CBC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4FDE-4A6D-487D-AB09-B29A76A1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19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92E8-BD43-4D9C-876C-5D9616C1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79F4F-BB29-4AEF-B916-6872D49F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DAC7B-BD56-4736-B919-ABE20B9A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C2769-79FE-405C-83C2-C70CFC71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332C7-79A2-4AF2-82D6-26395A8B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0612A5-905D-45BB-83A4-11931EBB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C6EA53-593D-4F09-BBA4-51F903A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60B1E-7074-48CD-9B83-E602793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3803-E1D0-40F2-95A8-10CE6F6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64BBB-138E-450C-8745-CBEE90D9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98FF0E-E475-4666-8C7B-ED03512C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F85E18-EA79-4FE1-B4F2-C5B7923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8191B-89FC-4853-BCBC-1053876A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3FB7B1-5158-49F0-8081-D531FDA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C04FD-379F-4F57-93FB-53A2E73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1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9926-54E8-435D-8AD1-2AD9AFB6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68ADE-11FB-4915-8F54-3C5E2F80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B6EB2F-248C-4824-BBA1-E26C3EC4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80DF7-2303-4590-91A8-4A31990C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F2FD9-9C54-46E2-98C9-7163DA9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23600-A014-4DA7-931A-1DBDDEC9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BF3E-FC9D-4DA4-9BE2-2225B9D1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A9F30F-4265-4B8E-9488-840E1736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F511BC-8629-47FB-A39A-D31BD761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0CC36-6EC9-4EA3-9DA2-019354D8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0371D9-7D30-4F93-B426-38C4A17A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B0ED7D-33E5-4810-BFDB-5E894C10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8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1373E-993E-4073-8456-2B18569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E38A8-3477-4654-9A3C-3FEF8023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3F385-CAD4-47C0-8CBF-047A410C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03A7-E79E-49F7-9979-6589F9D767B2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36987-D6AA-411F-90DE-108E050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20C26-8210-4891-B6D7-A7CC2939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33DE4C-F9C7-41FE-8670-7B8793F6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783282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Programação WEB</a:t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9AEC8-8D90-4141-B856-581B5340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Por: Rafael Duarte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0F460FD-7263-4B8B-A81E-F7F086B02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BA578-35A9-4AA6-8F1A-9A89E76D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96"/>
            <a:ext cx="10515600" cy="4351338"/>
          </a:xfrm>
        </p:spPr>
        <p:txBody>
          <a:bodyPr/>
          <a:lstStyle/>
          <a:p>
            <a:r>
              <a:rPr lang="pt-BR" dirty="0" err="1"/>
              <a:t>Dizipe</a:t>
            </a:r>
            <a:r>
              <a:rPr lang="pt-BR" dirty="0"/>
              <a:t> e pegue o conteúdo e jogue na pasta do seu repositório.</a:t>
            </a:r>
          </a:p>
        </p:txBody>
      </p:sp>
    </p:spTree>
    <p:extLst>
      <p:ext uri="{BB962C8B-B14F-4D97-AF65-F5344CB8AC3E}">
        <p14:creationId xmlns:p14="http://schemas.microsoft.com/office/powerpoint/2010/main" val="330350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DC9C-0910-43E6-A4B9-6E6CE54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A4935-888F-4EEE-A5B1-15A7964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26113F-54BF-491C-90CA-6D66F07B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C3560B6-02D2-47C6-B13D-629AA5776CAE}"/>
              </a:ext>
            </a:extLst>
          </p:cNvPr>
          <p:cNvSpPr/>
          <p:nvPr/>
        </p:nvSpPr>
        <p:spPr>
          <a:xfrm>
            <a:off x="48986" y="42861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AF08E-F42E-469E-B54F-39E7E1E4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F3DD6-4EEB-4B75-B85C-8D6F899C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57A3E-3FAE-4F04-8571-E1176174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68FEA2B-9AEC-444D-A31E-330A5FBB0ADD}"/>
              </a:ext>
            </a:extLst>
          </p:cNvPr>
          <p:cNvSpPr/>
          <p:nvPr/>
        </p:nvSpPr>
        <p:spPr>
          <a:xfrm>
            <a:off x="3546929" y="254447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54EC-0318-405F-9A38-29FF734B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D605-7990-4E93-BBAD-7ACAF455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9A2B5-FC51-43DC-A216-A096F9EC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D71D4F-9028-4290-B3DF-99CCF6523949}"/>
              </a:ext>
            </a:extLst>
          </p:cNvPr>
          <p:cNvSpPr/>
          <p:nvPr/>
        </p:nvSpPr>
        <p:spPr>
          <a:xfrm>
            <a:off x="4770818" y="296650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36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4458-CB4D-4342-B874-A8FD78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6F034-8839-4602-B30D-B869FD00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C020-BF3A-40F0-9FBF-367DA9CC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E867C3D-4C6D-4644-BAF7-4487A9F0F695}"/>
              </a:ext>
            </a:extLst>
          </p:cNvPr>
          <p:cNvSpPr/>
          <p:nvPr/>
        </p:nvSpPr>
        <p:spPr>
          <a:xfrm>
            <a:off x="2998289" y="114626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833EAAD-DACC-452D-B48D-56A104925508}"/>
              </a:ext>
            </a:extLst>
          </p:cNvPr>
          <p:cNvSpPr/>
          <p:nvPr/>
        </p:nvSpPr>
        <p:spPr>
          <a:xfrm>
            <a:off x="3124898" y="151810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ABE0606-241A-4AD1-9470-8A44A1F5998C}"/>
              </a:ext>
            </a:extLst>
          </p:cNvPr>
          <p:cNvSpPr/>
          <p:nvPr/>
        </p:nvSpPr>
        <p:spPr>
          <a:xfrm rot="5400000">
            <a:off x="7696898" y="485158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7185D-8C14-4570-A14D-8F27B53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185F3-27B2-4C45-83DE-9ABF77B0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521C5-73B0-4981-97DC-824A79A7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8E6186D-D151-4F71-9A15-AFAD4ABFCADF}"/>
              </a:ext>
            </a:extLst>
          </p:cNvPr>
          <p:cNvSpPr/>
          <p:nvPr/>
        </p:nvSpPr>
        <p:spPr>
          <a:xfrm>
            <a:off x="3054559" y="230532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A3FF-0F1E-4271-AF56-23EE65E0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ED144-2D11-46AF-BF02-84C2B8A0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C79CEC-55E1-4AEE-980B-4AB45EED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10E4CB0-040E-4425-9F91-3903FEFF70FB}"/>
              </a:ext>
            </a:extLst>
          </p:cNvPr>
          <p:cNvSpPr/>
          <p:nvPr/>
        </p:nvSpPr>
        <p:spPr>
          <a:xfrm rot="5634303">
            <a:off x="270695" y="3077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A4C5631-6EBC-4207-85A4-118B67B52ACD}"/>
              </a:ext>
            </a:extLst>
          </p:cNvPr>
          <p:cNvSpPr/>
          <p:nvPr/>
        </p:nvSpPr>
        <p:spPr>
          <a:xfrm rot="10800000">
            <a:off x="2126092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914B605-7B31-44D3-BB2D-D74FAF56A980}"/>
              </a:ext>
            </a:extLst>
          </p:cNvPr>
          <p:cNvSpPr/>
          <p:nvPr/>
        </p:nvSpPr>
        <p:spPr>
          <a:xfrm>
            <a:off x="2866321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E7899-4BCF-41BC-9A12-1E1F510A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ED85D-9B9B-47D6-A00B-4F4C6BCF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2DBBC3-4974-4002-B321-679836A3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165382"/>
            <a:ext cx="6120493" cy="652723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15B76B-E45C-4A9F-AA9D-44BE682B4638}"/>
              </a:ext>
            </a:extLst>
          </p:cNvPr>
          <p:cNvSpPr/>
          <p:nvPr/>
        </p:nvSpPr>
        <p:spPr>
          <a:xfrm rot="10800000">
            <a:off x="5444426" y="50845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697087A-978D-453C-B9CF-0AC2855B4F34}"/>
              </a:ext>
            </a:extLst>
          </p:cNvPr>
          <p:cNvSpPr/>
          <p:nvPr/>
        </p:nvSpPr>
        <p:spPr>
          <a:xfrm rot="10800000">
            <a:off x="6966159" y="113738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E970936-6E66-4E64-8318-9652D968C145}"/>
              </a:ext>
            </a:extLst>
          </p:cNvPr>
          <p:cNvSpPr/>
          <p:nvPr/>
        </p:nvSpPr>
        <p:spPr>
          <a:xfrm rot="10800000">
            <a:off x="5986444" y="1545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747AC3F-B594-496E-BD78-193772575E17}"/>
              </a:ext>
            </a:extLst>
          </p:cNvPr>
          <p:cNvSpPr/>
          <p:nvPr/>
        </p:nvSpPr>
        <p:spPr>
          <a:xfrm rot="10800000">
            <a:off x="6356558" y="254691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39DFCA3-A043-41BB-BB44-8377B41C8D8A}"/>
              </a:ext>
            </a:extLst>
          </p:cNvPr>
          <p:cNvSpPr/>
          <p:nvPr/>
        </p:nvSpPr>
        <p:spPr>
          <a:xfrm rot="10800000">
            <a:off x="5355771" y="287082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D8C9CB0-DBAD-463F-A3C9-9711FFA0FF29}"/>
              </a:ext>
            </a:extLst>
          </p:cNvPr>
          <p:cNvSpPr/>
          <p:nvPr/>
        </p:nvSpPr>
        <p:spPr>
          <a:xfrm rot="10800000">
            <a:off x="7336273" y="365612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6D981EF-1397-40D4-AD4B-F6360C48A61B}"/>
              </a:ext>
            </a:extLst>
          </p:cNvPr>
          <p:cNvSpPr/>
          <p:nvPr/>
        </p:nvSpPr>
        <p:spPr>
          <a:xfrm rot="10800000">
            <a:off x="6834832" y="396364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C890243-D69E-43FF-8079-CA866E936215}"/>
              </a:ext>
            </a:extLst>
          </p:cNvPr>
          <p:cNvSpPr/>
          <p:nvPr/>
        </p:nvSpPr>
        <p:spPr>
          <a:xfrm rot="10800000">
            <a:off x="6014075" y="426119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8440A08-9427-4529-B9DC-F44988795712}"/>
              </a:ext>
            </a:extLst>
          </p:cNvPr>
          <p:cNvSpPr/>
          <p:nvPr/>
        </p:nvSpPr>
        <p:spPr>
          <a:xfrm rot="10800000">
            <a:off x="4433416" y="471515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59065E0-2529-40D3-A92C-616AF49A42F6}"/>
              </a:ext>
            </a:extLst>
          </p:cNvPr>
          <p:cNvSpPr/>
          <p:nvPr/>
        </p:nvSpPr>
        <p:spPr>
          <a:xfrm rot="10800000">
            <a:off x="4704197" y="63543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2062-4DB6-4AF6-89C3-F0C92D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D4672-6045-448B-AFDB-D5571D7F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6937A2-8B47-432B-9851-C3AE599F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6FC758B-9B11-4F63-84DB-3B1D2A263983}"/>
              </a:ext>
            </a:extLst>
          </p:cNvPr>
          <p:cNvSpPr/>
          <p:nvPr/>
        </p:nvSpPr>
        <p:spPr>
          <a:xfrm rot="10800000">
            <a:off x="1971570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9D65CC-356F-45B2-908D-99209A8E8A1B}"/>
              </a:ext>
            </a:extLst>
          </p:cNvPr>
          <p:cNvSpPr/>
          <p:nvPr/>
        </p:nvSpPr>
        <p:spPr>
          <a:xfrm rot="10800000">
            <a:off x="8203558" y="2054140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E0A2AF9-578C-4D37-93F0-ABB614C5574F}"/>
              </a:ext>
            </a:extLst>
          </p:cNvPr>
          <p:cNvSpPr/>
          <p:nvPr/>
        </p:nvSpPr>
        <p:spPr>
          <a:xfrm>
            <a:off x="380036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3D760C2-5F14-4FC4-8CF9-65D244596182}"/>
              </a:ext>
            </a:extLst>
          </p:cNvPr>
          <p:cNvSpPr/>
          <p:nvPr/>
        </p:nvSpPr>
        <p:spPr>
          <a:xfrm rot="10800000">
            <a:off x="953998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8EDCC-9FC3-4C2A-96FD-1E4D7B5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7A5C5-680A-45E2-A790-2059237E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07744C-820C-4DA5-80EB-76741F74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F85AFC-AED7-4BED-98F9-C58337A85B1B}"/>
              </a:ext>
            </a:extLst>
          </p:cNvPr>
          <p:cNvSpPr/>
          <p:nvPr/>
        </p:nvSpPr>
        <p:spPr>
          <a:xfrm rot="10800000">
            <a:off x="10369983" y="4321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7EE7B0-1A3F-4DC5-B7C3-A55C04069261}"/>
              </a:ext>
            </a:extLst>
          </p:cNvPr>
          <p:cNvSpPr/>
          <p:nvPr/>
        </p:nvSpPr>
        <p:spPr>
          <a:xfrm>
            <a:off x="7392321" y="1148827"/>
            <a:ext cx="4565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Failed to configure 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attribute is not specified and no embedded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could be configured.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Reason: Failed to determine a suitable driver 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1C39-FBE1-4F06-8930-C59344F4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1047D-3E22-449A-936F-083B3F16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6F5A337-F377-49B0-ABE1-38F5E158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2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EFCF0-DA4E-4CA4-A019-D5DA06AF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2E547-FE57-45F8-BD79-76686280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7D90A-552B-416E-A771-1D0EA9A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0E19-C467-426A-9E59-8689F71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164DA-6634-40DE-8BB6-A05E0D82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1BDDF8-6C76-4AD3-B71F-5EDED445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BFE252-DC39-414B-BED8-34E810F0155B}"/>
              </a:ext>
            </a:extLst>
          </p:cNvPr>
          <p:cNvSpPr/>
          <p:nvPr/>
        </p:nvSpPr>
        <p:spPr>
          <a:xfrm rot="10800000">
            <a:off x="1855455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25FAA4-7602-4269-949E-B43A1813E894}"/>
              </a:ext>
            </a:extLst>
          </p:cNvPr>
          <p:cNvSpPr/>
          <p:nvPr/>
        </p:nvSpPr>
        <p:spPr>
          <a:xfrm rot="10800000">
            <a:off x="10625712" y="97367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2E01E82-5846-40C6-90D4-8B1D336F0418}"/>
              </a:ext>
            </a:extLst>
          </p:cNvPr>
          <p:cNvSpPr/>
          <p:nvPr/>
        </p:nvSpPr>
        <p:spPr>
          <a:xfrm rot="15491291">
            <a:off x="10995826" y="592268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99CC8-5CB3-42C9-B5AC-0D7EA84C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930742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chemeClr val="accent1"/>
                </a:solidFill>
              </a:rPr>
              <a:t>O primeiro </a:t>
            </a:r>
            <a:r>
              <a:rPr lang="pt-BR" sz="5400" b="1" dirty="0" err="1">
                <a:solidFill>
                  <a:schemeClr val="accent1"/>
                </a:solidFill>
              </a:rPr>
              <a:t>backend</a:t>
            </a:r>
            <a:r>
              <a:rPr lang="pt-BR" sz="5400" b="1" dirty="0">
                <a:solidFill>
                  <a:schemeClr val="accent1"/>
                </a:solidFill>
              </a:rPr>
              <a:t> agente nunca esquece...</a:t>
            </a:r>
          </a:p>
        </p:txBody>
      </p:sp>
      <p:pic>
        <p:nvPicPr>
          <p:cNvPr id="1026" name="Picture 2" descr="Resultado de imagem para Meme Feliz">
            <a:extLst>
              <a:ext uri="{FF2B5EF4-FFF2-40B4-BE49-F238E27FC236}">
                <a16:creationId xmlns:a16="http://schemas.microsoft.com/office/drawing/2014/main" id="{B599AE50-A56A-4D92-AFC8-9C3E3EE93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26" y="2157412"/>
            <a:ext cx="3749902" cy="3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6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F2499-64F2-49A3-885A-A2E6BE6A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6782C-3A24-4600-96CF-509DA84F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1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FE0E78-C637-4F66-A617-0D2266432A5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5D7354F-86F0-4079-A9DC-4F23E6DA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6DD9752-0EBC-4553-B90C-6CE4F2AD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38" y="1986812"/>
              <a:ext cx="2257425" cy="504825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5AC71A76-82C2-44EE-8D92-91E1BAC94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7" y="3292588"/>
            <a:ext cx="1148783" cy="114878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18F5BFA-DEB5-4AE8-BB6F-EACF176AB31A}"/>
              </a:ext>
            </a:extLst>
          </p:cNvPr>
          <p:cNvGrpSpPr/>
          <p:nvPr/>
        </p:nvGrpSpPr>
        <p:grpSpPr>
          <a:xfrm>
            <a:off x="149444" y="1025515"/>
            <a:ext cx="1389978" cy="1238243"/>
            <a:chOff x="-1956035" y="1127586"/>
            <a:chExt cx="1819275" cy="1743075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27E4F611-C41E-4DAE-B9F4-8269ED5B5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956035" y="1127586"/>
              <a:ext cx="1819275" cy="1743075"/>
            </a:xfrm>
            <a:prstGeom prst="rect">
              <a:avLst/>
            </a:prstGeom>
          </p:spPr>
        </p:pic>
        <p:pic>
          <p:nvPicPr>
            <p:cNvPr id="12" name="Imagem 11" descr="Teclado de computador&#10;&#10;Descrição gerada automaticamente">
              <a:extLst>
                <a:ext uri="{FF2B5EF4-FFF2-40B4-BE49-F238E27FC236}">
                  <a16:creationId xmlns:a16="http://schemas.microsoft.com/office/drawing/2014/main" id="{263571EA-FD80-4B12-82AD-CA5D6B19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76026" y="1211405"/>
              <a:ext cx="1659256" cy="16592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04F6187D-24F7-4441-BAD6-855CCC157B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0" t="15678" r="31159" b="16597"/>
          <a:stretch/>
        </p:blipFill>
        <p:spPr>
          <a:xfrm>
            <a:off x="1661686" y="1145855"/>
            <a:ext cx="570837" cy="1057106"/>
          </a:xfrm>
          <a:prstGeom prst="rect">
            <a:avLst/>
          </a:prstGeom>
        </p:spPr>
      </p:pic>
      <p:pic>
        <p:nvPicPr>
          <p:cNvPr id="9220" name="Picture 4" descr="Resultado de imagem para notebook icon png">
            <a:extLst>
              <a:ext uri="{FF2B5EF4-FFF2-40B4-BE49-F238E27FC236}">
                <a16:creationId xmlns:a16="http://schemas.microsoft.com/office/drawing/2014/main" id="{A0CFD67A-C857-40C9-B77E-5E92FB5E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87" y="1079652"/>
            <a:ext cx="1930900" cy="11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A0310A-3FBB-4745-B021-5AB7336E246F}"/>
              </a:ext>
            </a:extLst>
          </p:cNvPr>
          <p:cNvSpPr txBox="1"/>
          <p:nvPr/>
        </p:nvSpPr>
        <p:spPr>
          <a:xfrm>
            <a:off x="569888" y="436636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E718C4-0B3D-4A79-A231-9215A9219945}"/>
              </a:ext>
            </a:extLst>
          </p:cNvPr>
          <p:cNvSpPr txBox="1"/>
          <p:nvPr/>
        </p:nvSpPr>
        <p:spPr>
          <a:xfrm>
            <a:off x="1115786" y="337394"/>
            <a:ext cx="13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Clientes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5B7C-2C5E-40D0-9FD7-4809D18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93" y="279373"/>
            <a:ext cx="10515600" cy="1325563"/>
          </a:xfrm>
        </p:spPr>
        <p:txBody>
          <a:bodyPr/>
          <a:lstStyle/>
          <a:p>
            <a:r>
              <a:rPr lang="pt-BR" sz="6600" dirty="0">
                <a:solidFill>
                  <a:schemeClr val="accent1"/>
                </a:solidFill>
              </a:rPr>
              <a:t>Tecnologias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Resultado de imagem para Java">
            <a:extLst>
              <a:ext uri="{FF2B5EF4-FFF2-40B4-BE49-F238E27FC236}">
                <a16:creationId xmlns:a16="http://schemas.microsoft.com/office/drawing/2014/main" id="{81902789-E73F-4D24-9393-2713399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2" y="1376734"/>
            <a:ext cx="1581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>
            <a:extLst>
              <a:ext uri="{FF2B5EF4-FFF2-40B4-BE49-F238E27FC236}">
                <a16:creationId xmlns:a16="http://schemas.microsoft.com/office/drawing/2014/main" id="{F537877C-A1A5-4DBD-B4A3-B0A88EB2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65" y="4230798"/>
            <a:ext cx="4544185" cy="23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Postman">
            <a:extLst>
              <a:ext uri="{FF2B5EF4-FFF2-40B4-BE49-F238E27FC236}">
                <a16:creationId xmlns:a16="http://schemas.microsoft.com/office/drawing/2014/main" id="{88C3FDD5-6E74-42FD-B039-33548321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4272334"/>
            <a:ext cx="4789606" cy="25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Maven">
            <a:extLst>
              <a:ext uri="{FF2B5EF4-FFF2-40B4-BE49-F238E27FC236}">
                <a16:creationId xmlns:a16="http://schemas.microsoft.com/office/drawing/2014/main" id="{D2D29C8A-0AE8-4B59-AD65-705AF20F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99" y="1858474"/>
            <a:ext cx="3561202" cy="20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Spring boot">
            <a:extLst>
              <a:ext uri="{FF2B5EF4-FFF2-40B4-BE49-F238E27FC236}">
                <a16:creationId xmlns:a16="http://schemas.microsoft.com/office/drawing/2014/main" id="{E0DF0C5F-82BE-443E-AF7E-38CC324C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7429601" y="2028020"/>
            <a:ext cx="3389892" cy="17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 relacionada">
            <a:extLst>
              <a:ext uri="{FF2B5EF4-FFF2-40B4-BE49-F238E27FC236}">
                <a16:creationId xmlns:a16="http://schemas.microsoft.com/office/drawing/2014/main" id="{66829927-4863-4CDF-AF41-D2903E51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1177"/>
            <a:ext cx="3389891" cy="24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2" descr="Resultado de imagem para Spring boot">
            <a:extLst>
              <a:ext uri="{FF2B5EF4-FFF2-40B4-BE49-F238E27FC236}">
                <a16:creationId xmlns:a16="http://schemas.microsoft.com/office/drawing/2014/main" id="{F9DA5B95-7BDB-45FF-8F7E-C9DFBB5CE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r="1" b="6778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4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447FF27-CEB2-4E3B-9391-4C802DEC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D12A641-5491-4479-8F71-100FD75C9E81}"/>
              </a:ext>
            </a:extLst>
          </p:cNvPr>
          <p:cNvSpPr/>
          <p:nvPr/>
        </p:nvSpPr>
        <p:spPr>
          <a:xfrm>
            <a:off x="986971" y="148045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06D42A-B1DC-497F-A90A-68494123A807}"/>
              </a:ext>
            </a:extLst>
          </p:cNvPr>
          <p:cNvSpPr/>
          <p:nvPr/>
        </p:nvSpPr>
        <p:spPr>
          <a:xfrm>
            <a:off x="2869886" y="306243"/>
            <a:ext cx="4385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hlinkClick r:id="rId3"/>
              </a:rPr>
              <a:t>https://start.spring.io/</a:t>
            </a:r>
            <a:endParaRPr lang="pt-BR" sz="3600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801EFEC-D748-4F93-8D8B-5459A3447521}"/>
              </a:ext>
            </a:extLst>
          </p:cNvPr>
          <p:cNvSpPr/>
          <p:nvPr/>
        </p:nvSpPr>
        <p:spPr>
          <a:xfrm>
            <a:off x="986970" y="202675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E5B3C83-2D9E-4F03-96DA-B14954218DD1}"/>
              </a:ext>
            </a:extLst>
          </p:cNvPr>
          <p:cNvSpPr/>
          <p:nvPr/>
        </p:nvSpPr>
        <p:spPr>
          <a:xfrm>
            <a:off x="731408" y="267386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33E3BEF-3142-46E9-A0F5-FBD30CCA2D73}"/>
              </a:ext>
            </a:extLst>
          </p:cNvPr>
          <p:cNvSpPr/>
          <p:nvPr/>
        </p:nvSpPr>
        <p:spPr>
          <a:xfrm>
            <a:off x="400369" y="322651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7214421C-626B-42F0-B71F-D54F3B4A3514}"/>
              </a:ext>
            </a:extLst>
          </p:cNvPr>
          <p:cNvSpPr/>
          <p:nvPr/>
        </p:nvSpPr>
        <p:spPr>
          <a:xfrm rot="10800000">
            <a:off x="3995113" y="513571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2C5E5-A7B5-4D76-9F63-5C9F82A3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C4505-95C3-4D50-9964-B836B506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A01628-EDC6-456B-B6E5-3CEA0A1B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89954E7-487F-45C5-B4DE-F8A2CC53EABD}"/>
              </a:ext>
            </a:extLst>
          </p:cNvPr>
          <p:cNvSpPr/>
          <p:nvPr/>
        </p:nvSpPr>
        <p:spPr>
          <a:xfrm>
            <a:off x="2112386" y="85532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3FAFA0D-9454-4707-952F-2E1372933ED6}"/>
              </a:ext>
            </a:extLst>
          </p:cNvPr>
          <p:cNvSpPr/>
          <p:nvPr/>
        </p:nvSpPr>
        <p:spPr>
          <a:xfrm>
            <a:off x="2112386" y="205887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BFA1DFF-5362-4F29-832A-A9A60ABD42B8}"/>
              </a:ext>
            </a:extLst>
          </p:cNvPr>
          <p:cNvSpPr/>
          <p:nvPr/>
        </p:nvSpPr>
        <p:spPr>
          <a:xfrm>
            <a:off x="2112386" y="263729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780D4B3-F93E-4A3C-A840-9E6DC34913DB}"/>
              </a:ext>
            </a:extLst>
          </p:cNvPr>
          <p:cNvSpPr/>
          <p:nvPr/>
        </p:nvSpPr>
        <p:spPr>
          <a:xfrm>
            <a:off x="1941229" y="32564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DFF9E8F-E027-42B5-B6E6-01324DEAFFDB}"/>
              </a:ext>
            </a:extLst>
          </p:cNvPr>
          <p:cNvSpPr/>
          <p:nvPr/>
        </p:nvSpPr>
        <p:spPr>
          <a:xfrm>
            <a:off x="1941228" y="392498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E7654-A0D2-4C9A-8968-6366DF9D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55DF-A38D-4AB1-8C53-8BCE8C62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B7796-5F29-41E2-83B4-AB35265D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C042096-AEE2-47D3-B201-1374AF31670E}"/>
              </a:ext>
            </a:extLst>
          </p:cNvPr>
          <p:cNvSpPr/>
          <p:nvPr/>
        </p:nvSpPr>
        <p:spPr>
          <a:xfrm>
            <a:off x="719684" y="68273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3C4F980-37C1-4D79-9657-8506A03BD76D}"/>
              </a:ext>
            </a:extLst>
          </p:cNvPr>
          <p:cNvSpPr/>
          <p:nvPr/>
        </p:nvSpPr>
        <p:spPr>
          <a:xfrm rot="5400000">
            <a:off x="2905398" y="20964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3539853-6AFD-49F7-BEEF-439C78AC7769}"/>
              </a:ext>
            </a:extLst>
          </p:cNvPr>
          <p:cNvSpPr/>
          <p:nvPr/>
        </p:nvSpPr>
        <p:spPr>
          <a:xfrm rot="5400000">
            <a:off x="3309825" y="19753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2ACF507-68A0-49BB-9603-64D2BCF724E7}"/>
              </a:ext>
            </a:extLst>
          </p:cNvPr>
          <p:cNvSpPr/>
          <p:nvPr/>
        </p:nvSpPr>
        <p:spPr>
          <a:xfrm>
            <a:off x="2208514" y="158653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57CEAF-ED69-45FE-A027-95EA14DA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86" y="2066642"/>
            <a:ext cx="9577814" cy="22804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FB6B7C-33C4-481F-BC99-EFC6BA55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85" y="2012593"/>
            <a:ext cx="9577813" cy="23344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13C6A12-50EE-472A-AB33-B8CCF8728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11" y="2006932"/>
            <a:ext cx="9506287" cy="233448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D0B3F77-3A1C-4C4C-BD5E-CF955EBD1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09" y="2001271"/>
            <a:ext cx="9506287" cy="2280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6FDC9BD-B7FF-4620-A833-7DDF69C5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504" y="1961641"/>
            <a:ext cx="9506287" cy="23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CDDF5-0898-4273-A962-71AA6A4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A707B-690D-4E3F-80C5-3D9BCBC9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140896-9F06-4B22-B017-8854F6ED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0F46920-2F41-40E0-AC45-9F200F259D66}"/>
              </a:ext>
            </a:extLst>
          </p:cNvPr>
          <p:cNvSpPr/>
          <p:nvPr/>
        </p:nvSpPr>
        <p:spPr>
          <a:xfrm rot="5400000">
            <a:off x="3520840" y="486800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31C231F-7A1B-4772-B0B9-EFDE9443210B}"/>
              </a:ext>
            </a:extLst>
          </p:cNvPr>
          <p:cNvSpPr/>
          <p:nvPr/>
        </p:nvSpPr>
        <p:spPr>
          <a:xfrm rot="5400000">
            <a:off x="468085" y="543071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67</Words>
  <Application>Microsoft Office PowerPoint</Application>
  <PresentationFormat>Widescreen</PresentationFormat>
  <Paragraphs>11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Impact</vt:lpstr>
      <vt:lpstr>Tema do Office</vt:lpstr>
      <vt:lpstr>Programação WEB </vt:lpstr>
      <vt:lpstr>Apresentação do PowerPoint</vt:lpstr>
      <vt:lpstr>Apresentação do PowerPoint</vt:lpstr>
      <vt:lpstr>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primeiro backend agente nunca esquece...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Backend</dc:title>
  <dc:creator>rafael duarte</dc:creator>
  <cp:lastModifiedBy>rafael duarte</cp:lastModifiedBy>
  <cp:revision>11</cp:revision>
  <dcterms:created xsi:type="dcterms:W3CDTF">2019-12-27T15:34:01Z</dcterms:created>
  <dcterms:modified xsi:type="dcterms:W3CDTF">2020-01-05T14:23:53Z</dcterms:modified>
</cp:coreProperties>
</file>