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89321-DFDA-43F5-BCE8-1C18FB31862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AA0AC-6FA9-4431-92AA-FE6C8525E1A5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AA0AC-6FA9-4431-92AA-FE6C8525E1A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AA0AC-6FA9-4431-92AA-FE6C8525E1A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AA0AC-6FA9-4431-92AA-FE6C8525E1A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AA0AC-6FA9-4431-92AA-FE6C8525E1A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AA0AC-6FA9-4431-92AA-FE6C8525E1A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AA0AC-6FA9-4431-92AA-FE6C8525E1A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7001-C032-4E44-8CAA-EF950BEDBEFC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B212-D236-46CD-9458-D6C5FE768E9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7001-C032-4E44-8CAA-EF950BEDBEFC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B212-D236-46CD-9458-D6C5FE768E9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7001-C032-4E44-8CAA-EF950BEDBEFC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B212-D236-46CD-9458-D6C5FE768E9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7001-C032-4E44-8CAA-EF950BEDBEFC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B212-D236-46CD-9458-D6C5FE768E9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7001-C032-4E44-8CAA-EF950BEDBEFC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B212-D236-46CD-9458-D6C5FE768E9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7001-C032-4E44-8CAA-EF950BEDBEFC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B212-D236-46CD-9458-D6C5FE768E9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7001-C032-4E44-8CAA-EF950BEDBEFC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B212-D236-46CD-9458-D6C5FE768E9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7001-C032-4E44-8CAA-EF950BEDBEFC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B212-D236-46CD-9458-D6C5FE768E9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7001-C032-4E44-8CAA-EF950BEDBEFC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B212-D236-46CD-9458-D6C5FE768E9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7001-C032-4E44-8CAA-EF950BEDBEFC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B212-D236-46CD-9458-D6C5FE768E9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7001-C032-4E44-8CAA-EF950BEDBEFC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B212-D236-46CD-9458-D6C5FE768E9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07001-C032-4E44-8CAA-EF950BEDBEFC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1B212-D236-46CD-9458-D6C5FE768E97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 de Gerenciamento de Tarefas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Trabalho Final de Técnicas de Programação Avançadas</a:t>
            </a:r>
          </a:p>
          <a:p>
            <a:r>
              <a:rPr lang="pt-BR" dirty="0" smtClean="0"/>
              <a:t>Prof.: Daniel Castellani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3162" y="2524919"/>
            <a:ext cx="425767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b="1" dirty="0" smtClean="0">
                <a:solidFill>
                  <a:srgbClr val="0070C0"/>
                </a:solidFill>
              </a:rPr>
              <a:t>Situação 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Listar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Cadastrar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Editar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Remover</a:t>
            </a:r>
          </a:p>
          <a:p>
            <a:pPr marL="914400" lvl="1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b="1" dirty="0" smtClean="0">
                <a:solidFill>
                  <a:srgbClr val="0070C0"/>
                </a:solidFill>
              </a:rPr>
              <a:t>Projeto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Listar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Cadastrar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Editar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Remover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pt-BR" b="1" dirty="0" smtClean="0">
                <a:solidFill>
                  <a:srgbClr val="0070C0"/>
                </a:solidFill>
              </a:rPr>
              <a:t>Tarefa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Listar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Cadastrar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Editar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Remover</a:t>
            </a:r>
          </a:p>
          <a:p>
            <a:pPr marL="914400" lvl="1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 startAt="4"/>
            </a:pPr>
            <a:r>
              <a:rPr lang="pt-BR" b="1" dirty="0" smtClean="0">
                <a:solidFill>
                  <a:srgbClr val="0070C0"/>
                </a:solidFill>
              </a:rPr>
              <a:t>Salvar</a:t>
            </a:r>
            <a:r>
              <a:rPr lang="pt-BR" dirty="0" smtClean="0"/>
              <a:t> em arquivo ao fechar programa</a:t>
            </a:r>
          </a:p>
          <a:p>
            <a:pPr marL="514350" indent="-514350">
              <a:buFont typeface="+mj-lt"/>
              <a:buAutoNum type="arabicPeriod" startAt="4"/>
            </a:pPr>
            <a:endParaRPr lang="pt-BR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pt-BR" b="1" dirty="0" smtClean="0">
                <a:solidFill>
                  <a:srgbClr val="0070C0"/>
                </a:solidFill>
              </a:rPr>
              <a:t>Recarregar</a:t>
            </a:r>
            <a:r>
              <a:rPr lang="pt-BR" dirty="0" smtClean="0"/>
              <a:t> arquivo ao abrir programa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Projeto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MVC – </a:t>
            </a:r>
            <a:r>
              <a:rPr lang="pt-BR" b="1" dirty="0" err="1" smtClean="0">
                <a:solidFill>
                  <a:srgbClr val="0070C0"/>
                </a:solidFill>
              </a:rPr>
              <a:t>Model</a:t>
            </a:r>
            <a:r>
              <a:rPr lang="pt-BR" b="1" dirty="0" smtClean="0">
                <a:solidFill>
                  <a:srgbClr val="0070C0"/>
                </a:solidFill>
              </a:rPr>
              <a:t>, </a:t>
            </a:r>
            <a:r>
              <a:rPr lang="pt-BR" b="1" dirty="0" err="1" smtClean="0">
                <a:solidFill>
                  <a:srgbClr val="0070C0"/>
                </a:solidFill>
              </a:rPr>
              <a:t>View</a:t>
            </a:r>
            <a:r>
              <a:rPr lang="pt-BR" b="1" dirty="0" smtClean="0">
                <a:solidFill>
                  <a:srgbClr val="0070C0"/>
                </a:solidFill>
              </a:rPr>
              <a:t>, </a:t>
            </a:r>
            <a:r>
              <a:rPr lang="pt-BR" b="1" dirty="0" err="1" smtClean="0">
                <a:solidFill>
                  <a:srgbClr val="0070C0"/>
                </a:solidFill>
              </a:rPr>
              <a:t>Controler</a:t>
            </a:r>
            <a:endParaRPr lang="pt-BR" b="1" dirty="0" smtClean="0">
              <a:solidFill>
                <a:srgbClr val="0070C0"/>
              </a:solidFill>
            </a:endParaRPr>
          </a:p>
          <a:p>
            <a:pPr lvl="1"/>
            <a:r>
              <a:rPr lang="pt-BR" dirty="0" smtClean="0"/>
              <a:t>Modelos:</a:t>
            </a:r>
          </a:p>
          <a:p>
            <a:pPr lvl="2"/>
            <a:r>
              <a:rPr lang="pt-BR" dirty="0" smtClean="0"/>
              <a:t>Situação</a:t>
            </a:r>
          </a:p>
          <a:p>
            <a:pPr lvl="2"/>
            <a:r>
              <a:rPr lang="pt-BR" dirty="0" smtClean="0"/>
              <a:t>Tarefa</a:t>
            </a:r>
          </a:p>
          <a:p>
            <a:pPr lvl="2"/>
            <a:r>
              <a:rPr lang="pt-BR" dirty="0" smtClean="0"/>
              <a:t>Projeto</a:t>
            </a:r>
          </a:p>
          <a:p>
            <a:endParaRPr lang="pt-BR" dirty="0"/>
          </a:p>
          <a:p>
            <a:r>
              <a:rPr lang="pt-BR" b="1" dirty="0" err="1" smtClean="0">
                <a:solidFill>
                  <a:srgbClr val="0070C0"/>
                </a:solidFill>
              </a:rPr>
              <a:t>Service</a:t>
            </a:r>
            <a:endParaRPr lang="pt-BR" b="1" dirty="0" smtClean="0">
              <a:solidFill>
                <a:srgbClr val="0070C0"/>
              </a:solidFill>
            </a:endParaRPr>
          </a:p>
          <a:p>
            <a:pPr lvl="1"/>
            <a:r>
              <a:rPr lang="pt-BR" dirty="0" err="1" smtClean="0"/>
              <a:t>ArquivoService</a:t>
            </a:r>
            <a:r>
              <a:rPr lang="pt-BR" dirty="0" smtClean="0"/>
              <a:t>: salvar, recarregar</a:t>
            </a:r>
          </a:p>
          <a:p>
            <a:endParaRPr lang="pt-BR" dirty="0" smtClean="0"/>
          </a:p>
          <a:p>
            <a:r>
              <a:rPr lang="pt-BR" b="1" dirty="0" err="1" smtClean="0">
                <a:solidFill>
                  <a:srgbClr val="0070C0"/>
                </a:solidFill>
              </a:rPr>
              <a:t>Singleton</a:t>
            </a:r>
            <a:endParaRPr lang="pt-BR" b="1" dirty="0" smtClean="0">
              <a:solidFill>
                <a:srgbClr val="0070C0"/>
              </a:solidFill>
            </a:endParaRPr>
          </a:p>
          <a:p>
            <a:pPr lvl="1"/>
            <a:r>
              <a:rPr lang="pt-BR" dirty="0" err="1" smtClean="0"/>
              <a:t>BancoDeDados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b="1" dirty="0" err="1" smtClean="0">
                <a:solidFill>
                  <a:srgbClr val="0070C0"/>
                </a:solidFill>
              </a:rPr>
              <a:t>Factory</a:t>
            </a:r>
            <a:endParaRPr lang="pt-BR" b="1" dirty="0" smtClean="0">
              <a:solidFill>
                <a:srgbClr val="0070C0"/>
              </a:solidFill>
            </a:endParaRPr>
          </a:p>
          <a:p>
            <a:pPr lvl="1"/>
            <a:r>
              <a:rPr lang="pt-BR" dirty="0" smtClean="0"/>
              <a:t>Telas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err="1" smtClean="0">
                <a:solidFill>
                  <a:srgbClr val="0070C0"/>
                </a:solidFill>
              </a:rPr>
              <a:t>Comparable</a:t>
            </a:r>
            <a:endParaRPr lang="pt-BR" b="1" u="sng" dirty="0" smtClean="0">
              <a:solidFill>
                <a:srgbClr val="0070C0"/>
              </a:solidFill>
            </a:endParaRPr>
          </a:p>
          <a:p>
            <a:pPr lvl="1"/>
            <a:r>
              <a:rPr lang="pt-BR" dirty="0" smtClean="0"/>
              <a:t>Projeto</a:t>
            </a:r>
          </a:p>
          <a:p>
            <a:pPr lvl="1"/>
            <a:r>
              <a:rPr lang="pt-BR" dirty="0" smtClean="0"/>
              <a:t>Tarefa</a:t>
            </a:r>
          </a:p>
          <a:p>
            <a:pPr lvl="1"/>
            <a:r>
              <a:rPr lang="pt-BR" dirty="0" smtClean="0"/>
              <a:t>Situação</a:t>
            </a:r>
          </a:p>
          <a:p>
            <a:pPr lvl="1"/>
            <a:endParaRPr lang="pt-BR" dirty="0"/>
          </a:p>
          <a:p>
            <a:r>
              <a:rPr lang="pt-BR" b="1" dirty="0" err="1" smtClean="0">
                <a:solidFill>
                  <a:srgbClr val="0070C0"/>
                </a:solidFill>
              </a:rPr>
              <a:t>Serializable</a:t>
            </a:r>
            <a:endParaRPr lang="pt-BR" b="1" dirty="0" smtClean="0">
              <a:solidFill>
                <a:srgbClr val="0070C0"/>
              </a:solidFill>
            </a:endParaRPr>
          </a:p>
          <a:p>
            <a:pPr lvl="1"/>
            <a:r>
              <a:rPr lang="pt-BR" dirty="0" smtClean="0"/>
              <a:t>Projeto</a:t>
            </a:r>
          </a:p>
          <a:p>
            <a:pPr lvl="1"/>
            <a:r>
              <a:rPr lang="pt-BR" dirty="0" smtClean="0"/>
              <a:t>Tarefa</a:t>
            </a:r>
          </a:p>
          <a:p>
            <a:pPr lvl="1"/>
            <a:r>
              <a:rPr lang="pt-BR" dirty="0" smtClean="0"/>
              <a:t>Situação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Deve-se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Fazer no </a:t>
            </a:r>
            <a:r>
              <a:rPr lang="pt-BR" dirty="0" err="1" smtClean="0"/>
              <a:t>GitHub</a:t>
            </a:r>
            <a:r>
              <a:rPr lang="pt-BR" dirty="0" smtClean="0"/>
              <a:t> ou </a:t>
            </a:r>
            <a:r>
              <a:rPr lang="pt-BR" dirty="0" err="1" smtClean="0"/>
              <a:t>GoogleCode</a:t>
            </a:r>
            <a:endParaRPr lang="en-US" dirty="0" smtClean="0"/>
          </a:p>
          <a:p>
            <a:endParaRPr lang="pt-BR" dirty="0" smtClean="0"/>
          </a:p>
          <a:p>
            <a:r>
              <a:rPr lang="pt-BR" dirty="0" smtClean="0"/>
              <a:t>Fazer em dupla</a:t>
            </a:r>
          </a:p>
          <a:p>
            <a:endParaRPr lang="pt-BR" dirty="0" smtClean="0"/>
          </a:p>
          <a:p>
            <a:r>
              <a:rPr lang="pt-BR" dirty="0" smtClean="0"/>
              <a:t>Seguir os Padrões de Projeto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98</Words>
  <Application>Microsoft Office PowerPoint</Application>
  <PresentationFormat>Apresentação na tela (4:3)</PresentationFormat>
  <Paragraphs>63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Sistema de Gerenciamento de Tarefas</vt:lpstr>
      <vt:lpstr>Dados</vt:lpstr>
      <vt:lpstr>Funcionalidades</vt:lpstr>
      <vt:lpstr>Padrões de Projeto</vt:lpstr>
      <vt:lpstr>Interfaces</vt:lpstr>
      <vt:lpstr>Deve-se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Gerenciamento de Tarefas</dc:title>
  <dc:creator>DanCastellani</dc:creator>
  <cp:lastModifiedBy>DanCastellani</cp:lastModifiedBy>
  <cp:revision>7</cp:revision>
  <dcterms:created xsi:type="dcterms:W3CDTF">2013-06-19T23:18:49Z</dcterms:created>
  <dcterms:modified xsi:type="dcterms:W3CDTF">2013-06-20T00:02:39Z</dcterms:modified>
</cp:coreProperties>
</file>