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2"/>
  </p:notesMasterIdLst>
  <p:sldIdLst>
    <p:sldId id="256" r:id="rId2"/>
    <p:sldId id="263" r:id="rId3"/>
    <p:sldId id="262" r:id="rId4"/>
    <p:sldId id="257" r:id="rId5"/>
    <p:sldId id="258" r:id="rId6"/>
    <p:sldId id="264" r:id="rId7"/>
    <p:sldId id="259" r:id="rId8"/>
    <p:sldId id="265" r:id="rId9"/>
    <p:sldId id="261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89321-DFDA-43F5-BCE8-1C18FB318627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AA0AC-6FA9-4431-92AA-FE6C8525E1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9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4B07001-C032-4E44-8CAA-EF950BEDBEFC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B07001-C032-4E44-8CAA-EF950BEDBEFC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4B07001-C032-4E44-8CAA-EF950BEDBEFC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4B07001-C032-4E44-8CAA-EF950BEDBEFC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Controle de Tarefas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>
            <a:normAutofit/>
          </a:bodyPr>
          <a:lstStyle/>
          <a:p>
            <a:endParaRPr lang="pt-BR" b="1" dirty="0" smtClean="0"/>
          </a:p>
          <a:p>
            <a:r>
              <a:rPr lang="pt-BR" b="1" dirty="0" smtClean="0"/>
              <a:t>Universidade </a:t>
            </a:r>
            <a:r>
              <a:rPr lang="pt-BR" b="1" dirty="0"/>
              <a:t>Federal </a:t>
            </a:r>
            <a:r>
              <a:rPr lang="pt-BR" b="1" dirty="0" err="1"/>
              <a:t>Fluminsense</a:t>
            </a:r>
            <a:endParaRPr lang="pt-BR" b="1" dirty="0"/>
          </a:p>
          <a:p>
            <a:r>
              <a:rPr lang="pt-BR" dirty="0" smtClean="0"/>
              <a:t>Técnicas de Programação Avançadas</a:t>
            </a:r>
          </a:p>
          <a:p>
            <a:endParaRPr lang="pt-BR" dirty="0" smtClean="0"/>
          </a:p>
          <a:p>
            <a:pPr algn="r"/>
            <a:r>
              <a:rPr lang="pt-BR" dirty="0" smtClean="0"/>
              <a:t>Prof.: Daniel Castellani</a:t>
            </a:r>
          </a:p>
          <a:p>
            <a:pPr algn="r"/>
            <a:r>
              <a:rPr lang="pt-BR" dirty="0" smtClean="0"/>
              <a:t>danielcastellani@id.uff.br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Deve-se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no </a:t>
            </a:r>
            <a:r>
              <a:rPr lang="pt-BR" dirty="0" err="1" smtClean="0"/>
              <a:t>GitHub</a:t>
            </a:r>
            <a:r>
              <a:rPr lang="pt-BR" dirty="0" smtClean="0"/>
              <a:t> ou </a:t>
            </a:r>
            <a:r>
              <a:rPr lang="pt-BR" dirty="0" err="1" smtClean="0"/>
              <a:t>GoogleCode</a:t>
            </a:r>
            <a:endParaRPr lang="en-US" dirty="0" smtClean="0"/>
          </a:p>
          <a:p>
            <a:endParaRPr lang="pt-BR" dirty="0" smtClean="0"/>
          </a:p>
          <a:p>
            <a:r>
              <a:rPr lang="pt-BR" dirty="0" smtClean="0"/>
              <a:t>Fazer em dupla</a:t>
            </a:r>
          </a:p>
          <a:p>
            <a:endParaRPr lang="pt-BR" dirty="0" smtClean="0"/>
          </a:p>
          <a:p>
            <a:r>
              <a:rPr lang="pt-BR" dirty="0" smtClean="0"/>
              <a:t>Seguir </a:t>
            </a:r>
            <a:r>
              <a:rPr lang="pt-BR" smtClean="0"/>
              <a:t>os Direcionamentos</a:t>
            </a: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Aplicar o que foi aprendido na disciplina</a:t>
            </a:r>
          </a:p>
          <a:p>
            <a:pPr lvl="1"/>
            <a:r>
              <a:rPr lang="pt-BR" dirty="0" smtClean="0"/>
              <a:t>Orientação a Objetos</a:t>
            </a:r>
          </a:p>
          <a:p>
            <a:pPr lvl="1"/>
            <a:r>
              <a:rPr lang="pt-BR" dirty="0" smtClean="0"/>
              <a:t>Java</a:t>
            </a:r>
          </a:p>
          <a:p>
            <a:pPr lvl="1"/>
            <a:r>
              <a:rPr lang="pt-BR" dirty="0" smtClean="0"/>
              <a:t>Padrões de projeto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 também</a:t>
            </a:r>
          </a:p>
          <a:p>
            <a:pPr lvl="1"/>
            <a:r>
              <a:rPr lang="pt-BR" dirty="0" smtClean="0"/>
              <a:t>Gerencia de Configuração - Controle de Versão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4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Construir um sistema de controle de tarefas associadas a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7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115617" y="2238859"/>
            <a:ext cx="6912766" cy="434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Situação 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Listar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Cadastrar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Editar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Remover</a:t>
            </a:r>
          </a:p>
          <a:p>
            <a:pPr marL="914400" lvl="1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Projeto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Listar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Cadastrar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Editar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Remover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pt-BR" b="1" dirty="0" smtClean="0">
                <a:solidFill>
                  <a:srgbClr val="0070C0"/>
                </a:solidFill>
              </a:rPr>
              <a:t>Tarefa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Listar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Cadastrar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Editar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Remover</a:t>
            </a:r>
          </a:p>
          <a:p>
            <a:pPr marL="914400" lvl="1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 startAt="4"/>
            </a:pPr>
            <a:r>
              <a:rPr lang="pt-BR" b="1" dirty="0" smtClean="0">
                <a:solidFill>
                  <a:srgbClr val="0070C0"/>
                </a:solidFill>
              </a:rPr>
              <a:t>Salvar</a:t>
            </a:r>
            <a:r>
              <a:rPr lang="pt-BR" dirty="0" smtClean="0"/>
              <a:t> em arquivo ao fechar programa</a:t>
            </a:r>
          </a:p>
          <a:p>
            <a:pPr marL="514350" indent="-514350">
              <a:buFont typeface="+mj-lt"/>
              <a:buAutoNum type="arabicPeriod" startAt="4"/>
            </a:pPr>
            <a:endParaRPr lang="pt-BR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pt-BR" b="1" dirty="0" smtClean="0">
                <a:solidFill>
                  <a:srgbClr val="0070C0"/>
                </a:solidFill>
              </a:rPr>
              <a:t>Recarregar</a:t>
            </a:r>
            <a:r>
              <a:rPr lang="pt-BR" dirty="0" smtClean="0"/>
              <a:t> arquivo ao abrir </a:t>
            </a:r>
            <a:r>
              <a:rPr lang="pt-BR" dirty="0" smtClean="0"/>
              <a:t>programa</a:t>
            </a:r>
          </a:p>
          <a:p>
            <a:pPr marL="514350" indent="-514350">
              <a:buFont typeface="+mj-lt"/>
              <a:buAutoNum type="arabicPeriod" startAt="4"/>
            </a:pPr>
            <a:endParaRPr lang="pt-BR" dirty="0"/>
          </a:p>
          <a:p>
            <a:pPr marL="514350" indent="-514350">
              <a:buFont typeface="+mj-lt"/>
              <a:buAutoNum type="arabicPeriod" startAt="4"/>
            </a:pPr>
            <a:r>
              <a:rPr lang="pt-BR" b="1" dirty="0" smtClean="0">
                <a:solidFill>
                  <a:srgbClr val="0070C0"/>
                </a:solidFill>
              </a:rPr>
              <a:t>Buscar</a:t>
            </a:r>
            <a:r>
              <a:rPr lang="pt-BR" dirty="0" smtClean="0"/>
              <a:t> Tarefas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Direcionamento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Padrões de Projeto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MVC – </a:t>
            </a:r>
            <a:r>
              <a:rPr lang="pt-BR" b="1" dirty="0" err="1" smtClean="0">
                <a:solidFill>
                  <a:srgbClr val="0070C0"/>
                </a:solidFill>
              </a:rPr>
              <a:t>Model</a:t>
            </a:r>
            <a:r>
              <a:rPr lang="pt-BR" b="1" dirty="0" smtClean="0">
                <a:solidFill>
                  <a:srgbClr val="0070C0"/>
                </a:solidFill>
              </a:rPr>
              <a:t>, </a:t>
            </a:r>
            <a:r>
              <a:rPr lang="pt-BR" b="1" dirty="0" err="1" smtClean="0">
                <a:solidFill>
                  <a:srgbClr val="0070C0"/>
                </a:solidFill>
              </a:rPr>
              <a:t>View</a:t>
            </a:r>
            <a:r>
              <a:rPr lang="pt-BR" b="1" dirty="0" smtClean="0">
                <a:solidFill>
                  <a:srgbClr val="0070C0"/>
                </a:solidFill>
              </a:rPr>
              <a:t>, </a:t>
            </a:r>
            <a:r>
              <a:rPr lang="pt-BR" b="1" dirty="0" err="1" smtClean="0">
                <a:solidFill>
                  <a:srgbClr val="0070C0"/>
                </a:solidFill>
              </a:rPr>
              <a:t>Controler</a:t>
            </a:r>
            <a:endParaRPr lang="pt-BR" b="1" dirty="0" smtClean="0">
              <a:solidFill>
                <a:srgbClr val="0070C0"/>
              </a:solidFill>
            </a:endParaRPr>
          </a:p>
          <a:p>
            <a:pPr lvl="1"/>
            <a:r>
              <a:rPr lang="pt-BR" dirty="0" smtClean="0"/>
              <a:t>Modelos:</a:t>
            </a:r>
          </a:p>
          <a:p>
            <a:pPr lvl="2"/>
            <a:r>
              <a:rPr lang="pt-BR" dirty="0" smtClean="0"/>
              <a:t>Situação</a:t>
            </a:r>
          </a:p>
          <a:p>
            <a:pPr lvl="2"/>
            <a:r>
              <a:rPr lang="pt-BR" dirty="0" smtClean="0"/>
              <a:t>Tarefa</a:t>
            </a:r>
          </a:p>
          <a:p>
            <a:pPr lvl="2"/>
            <a:r>
              <a:rPr lang="pt-BR" dirty="0" smtClean="0"/>
              <a:t>Projeto</a:t>
            </a:r>
          </a:p>
          <a:p>
            <a:endParaRPr lang="pt-BR" dirty="0"/>
          </a:p>
          <a:p>
            <a:r>
              <a:rPr lang="pt-BR" b="1" dirty="0" err="1" smtClean="0">
                <a:solidFill>
                  <a:srgbClr val="0070C0"/>
                </a:solidFill>
              </a:rPr>
              <a:t>Service</a:t>
            </a:r>
            <a:endParaRPr lang="pt-BR" b="1" dirty="0" smtClean="0">
              <a:solidFill>
                <a:srgbClr val="0070C0"/>
              </a:solidFill>
            </a:endParaRPr>
          </a:p>
          <a:p>
            <a:pPr lvl="1"/>
            <a:r>
              <a:rPr lang="pt-BR" dirty="0" err="1" smtClean="0"/>
              <a:t>ArquivoService</a:t>
            </a:r>
            <a:r>
              <a:rPr lang="pt-BR" dirty="0" smtClean="0"/>
              <a:t>: salvar, recarregar</a:t>
            </a:r>
          </a:p>
          <a:p>
            <a:endParaRPr lang="pt-BR" dirty="0" smtClean="0"/>
          </a:p>
          <a:p>
            <a:r>
              <a:rPr lang="pt-BR" b="1" dirty="0" err="1" smtClean="0">
                <a:solidFill>
                  <a:srgbClr val="0070C0"/>
                </a:solidFill>
              </a:rPr>
              <a:t>Singleton</a:t>
            </a:r>
            <a:endParaRPr lang="pt-BR" b="1" dirty="0" smtClean="0">
              <a:solidFill>
                <a:srgbClr val="0070C0"/>
              </a:solidFill>
            </a:endParaRPr>
          </a:p>
          <a:p>
            <a:pPr lvl="1"/>
            <a:r>
              <a:rPr lang="pt-BR" dirty="0" err="1" smtClean="0"/>
              <a:t>BancoDeDados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b="1" dirty="0" err="1" smtClean="0">
                <a:solidFill>
                  <a:srgbClr val="0070C0"/>
                </a:solidFill>
              </a:rPr>
              <a:t>Factory</a:t>
            </a:r>
            <a:endParaRPr lang="pt-BR" b="1" dirty="0" smtClean="0">
              <a:solidFill>
                <a:srgbClr val="0070C0"/>
              </a:solidFill>
            </a:endParaRPr>
          </a:p>
          <a:p>
            <a:pPr lvl="1"/>
            <a:r>
              <a:rPr lang="pt-BR" dirty="0" smtClean="0"/>
              <a:t>Telas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Padrões de Projeto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>
                <a:solidFill>
                  <a:srgbClr val="0070C0"/>
                </a:solidFill>
              </a:rPr>
              <a:t>Strategy</a:t>
            </a:r>
            <a:endParaRPr lang="pt-BR" b="1" dirty="0">
              <a:solidFill>
                <a:srgbClr val="0070C0"/>
              </a:solidFill>
            </a:endParaRPr>
          </a:p>
          <a:p>
            <a:pPr lvl="1"/>
            <a:r>
              <a:rPr lang="pt-BR" dirty="0" smtClean="0"/>
              <a:t>Ordenação das tarefas:</a:t>
            </a:r>
            <a:endParaRPr lang="pt-BR" dirty="0"/>
          </a:p>
          <a:p>
            <a:pPr lvl="2"/>
            <a:r>
              <a:rPr lang="pt-BR" dirty="0" smtClean="0"/>
              <a:t>Implementar um algoritmo de ordenação</a:t>
            </a:r>
          </a:p>
          <a:p>
            <a:pPr lvl="2"/>
            <a:r>
              <a:rPr lang="pt-BR" dirty="0" smtClean="0"/>
              <a:t>Usar o </a:t>
            </a:r>
            <a:r>
              <a:rPr lang="pt-BR" dirty="0" err="1" smtClean="0"/>
              <a:t>Quicksort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Interfaces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>
                <a:solidFill>
                  <a:srgbClr val="0070C0"/>
                </a:solidFill>
              </a:rPr>
              <a:t>Comparable</a:t>
            </a:r>
            <a:endParaRPr lang="pt-BR" b="1" u="sng" dirty="0" smtClean="0">
              <a:solidFill>
                <a:srgbClr val="0070C0"/>
              </a:solidFill>
            </a:endParaRPr>
          </a:p>
          <a:p>
            <a:pPr lvl="1"/>
            <a:r>
              <a:rPr lang="pt-BR" dirty="0" smtClean="0"/>
              <a:t>Projeto</a:t>
            </a:r>
          </a:p>
          <a:p>
            <a:pPr lvl="1"/>
            <a:r>
              <a:rPr lang="pt-BR" dirty="0" smtClean="0"/>
              <a:t>Tarefa</a:t>
            </a:r>
          </a:p>
          <a:p>
            <a:pPr lvl="1"/>
            <a:r>
              <a:rPr lang="pt-BR" dirty="0" smtClean="0"/>
              <a:t>Situação</a:t>
            </a:r>
          </a:p>
          <a:p>
            <a:pPr lvl="1"/>
            <a:endParaRPr lang="pt-BR" dirty="0"/>
          </a:p>
          <a:p>
            <a:r>
              <a:rPr lang="pt-BR" b="1" dirty="0" err="1" smtClean="0">
                <a:solidFill>
                  <a:srgbClr val="0070C0"/>
                </a:solidFill>
              </a:rPr>
              <a:t>Serializable</a:t>
            </a:r>
            <a:endParaRPr lang="pt-BR" b="1" dirty="0" smtClean="0">
              <a:solidFill>
                <a:srgbClr val="0070C0"/>
              </a:solidFill>
            </a:endParaRPr>
          </a:p>
          <a:p>
            <a:pPr lvl="1"/>
            <a:r>
              <a:rPr lang="pt-BR" dirty="0" smtClean="0"/>
              <a:t>Projeto</a:t>
            </a:r>
          </a:p>
          <a:p>
            <a:pPr lvl="1"/>
            <a:r>
              <a:rPr lang="pt-BR" dirty="0" smtClean="0"/>
              <a:t>Tarefa</a:t>
            </a:r>
          </a:p>
          <a:p>
            <a:pPr lvl="1"/>
            <a:r>
              <a:rPr lang="pt-BR" dirty="0" smtClean="0"/>
              <a:t>Situação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54</TotalTime>
  <Words>151</Words>
  <Application>Microsoft Office PowerPoint</Application>
  <PresentationFormat>Apresentação na tela (4:3)</PresentationFormat>
  <Paragraphs>87</Paragraphs>
  <Slides>10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Urbano</vt:lpstr>
      <vt:lpstr>Controle de Tarefas</vt:lpstr>
      <vt:lpstr>Motivação</vt:lpstr>
      <vt:lpstr>Objetivo</vt:lpstr>
      <vt:lpstr>Dados</vt:lpstr>
      <vt:lpstr>Funcionalidades</vt:lpstr>
      <vt:lpstr>Direcionamento</vt:lpstr>
      <vt:lpstr>Padrões de Projeto</vt:lpstr>
      <vt:lpstr>Padrões de Projeto</vt:lpstr>
      <vt:lpstr>Principais Interfaces</vt:lpstr>
      <vt:lpstr>Deve-se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de Tarefas</dc:title>
  <dc:creator>DanCastellani</dc:creator>
  <cp:lastModifiedBy>Daniel Castellani</cp:lastModifiedBy>
  <cp:revision>12</cp:revision>
  <dcterms:created xsi:type="dcterms:W3CDTF">2013-06-19T23:18:49Z</dcterms:created>
  <dcterms:modified xsi:type="dcterms:W3CDTF">2013-06-27T14:53:39Z</dcterms:modified>
</cp:coreProperties>
</file>