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C20F4-B7F0-6743-984F-0111AF10DD48}" v="3" dt="2023-03-03T22:39:4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/>
    <p:restoredTop sz="94694"/>
  </p:normalViewPr>
  <p:slideViewPr>
    <p:cSldViewPr snapToGrid="0">
      <p:cViewPr varScale="1">
        <p:scale>
          <a:sx n="121" d="100"/>
          <a:sy n="121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Oliveira" userId="cabec721-9316-419b-acc7-899438f41ebd" providerId="ADAL" clId="{277C20F4-B7F0-6743-984F-0111AF10DD48}"/>
    <pc:docChg chg="undo custSel modSld">
      <pc:chgData name="André Oliveira" userId="cabec721-9316-419b-acc7-899438f41ebd" providerId="ADAL" clId="{277C20F4-B7F0-6743-984F-0111AF10DD48}" dt="2023-03-03T22:58:05.869" v="60" actId="478"/>
      <pc:docMkLst>
        <pc:docMk/>
      </pc:docMkLst>
      <pc:sldChg chg="addSp delSp modSp mod">
        <pc:chgData name="André Oliveira" userId="cabec721-9316-419b-acc7-899438f41ebd" providerId="ADAL" clId="{277C20F4-B7F0-6743-984F-0111AF10DD48}" dt="2023-03-03T22:58:05.869" v="60" actId="478"/>
        <pc:sldMkLst>
          <pc:docMk/>
          <pc:sldMk cId="1101500446" sldId="259"/>
        </pc:sldMkLst>
        <pc:spChg chg="mod">
          <ac:chgData name="André Oliveira" userId="cabec721-9316-419b-acc7-899438f41ebd" providerId="ADAL" clId="{277C20F4-B7F0-6743-984F-0111AF10DD48}" dt="2023-03-03T22:39:00.111" v="38" actId="1076"/>
          <ac:spMkLst>
            <pc:docMk/>
            <pc:sldMk cId="1101500446" sldId="259"/>
            <ac:spMk id="6" creationId="{EB079F1D-EDEA-0295-4470-D6D4AE82CA2F}"/>
          </ac:spMkLst>
        </pc:spChg>
        <pc:spChg chg="add mod">
          <ac:chgData name="André Oliveira" userId="cabec721-9316-419b-acc7-899438f41ebd" providerId="ADAL" clId="{277C20F4-B7F0-6743-984F-0111AF10DD48}" dt="2023-03-03T22:39:29.234" v="46" actId="1076"/>
          <ac:spMkLst>
            <pc:docMk/>
            <pc:sldMk cId="1101500446" sldId="259"/>
            <ac:spMk id="24" creationId="{96744823-AB7E-F1C2-901F-9E481064A4A3}"/>
          </ac:spMkLst>
        </pc:spChg>
        <pc:spChg chg="del">
          <ac:chgData name="André Oliveira" userId="cabec721-9316-419b-acc7-899438f41ebd" providerId="ADAL" clId="{277C20F4-B7F0-6743-984F-0111AF10DD48}" dt="2023-03-03T22:32:38.057" v="6" actId="478"/>
          <ac:spMkLst>
            <pc:docMk/>
            <pc:sldMk cId="1101500446" sldId="259"/>
            <ac:spMk id="69" creationId="{24C6C647-1817-8748-2DA4-BBFCB81C082A}"/>
          </ac:spMkLst>
        </pc:spChg>
        <pc:spChg chg="del mod">
          <ac:chgData name="André Oliveira" userId="cabec721-9316-419b-acc7-899438f41ebd" providerId="ADAL" clId="{277C20F4-B7F0-6743-984F-0111AF10DD48}" dt="2023-03-03T22:33:25.530" v="13" actId="478"/>
          <ac:spMkLst>
            <pc:docMk/>
            <pc:sldMk cId="1101500446" sldId="259"/>
            <ac:spMk id="71" creationId="{02E2725F-32A4-F2F9-05EA-097D0B9B3FFF}"/>
          </ac:spMkLst>
        </pc:spChg>
        <pc:spChg chg="del">
          <ac:chgData name="André Oliveira" userId="cabec721-9316-419b-acc7-899438f41ebd" providerId="ADAL" clId="{277C20F4-B7F0-6743-984F-0111AF10DD48}" dt="2023-03-03T22:31:01.074" v="0" actId="478"/>
          <ac:spMkLst>
            <pc:docMk/>
            <pc:sldMk cId="1101500446" sldId="259"/>
            <ac:spMk id="72" creationId="{5D636A94-DBAD-4840-C356-7EF23BF3912A}"/>
          </ac:spMkLst>
        </pc:spChg>
        <pc:spChg chg="del mod">
          <ac:chgData name="André Oliveira" userId="cabec721-9316-419b-acc7-899438f41ebd" providerId="ADAL" clId="{277C20F4-B7F0-6743-984F-0111AF10DD48}" dt="2023-03-03T22:38:28.369" v="31" actId="478"/>
          <ac:spMkLst>
            <pc:docMk/>
            <pc:sldMk cId="1101500446" sldId="259"/>
            <ac:spMk id="100" creationId="{50F6A38F-A893-BB50-2C6B-B2D5F99D1D3E}"/>
          </ac:spMkLst>
        </pc:spChg>
        <pc:spChg chg="del">
          <ac:chgData name="André Oliveira" userId="cabec721-9316-419b-acc7-899438f41ebd" providerId="ADAL" clId="{277C20F4-B7F0-6743-984F-0111AF10DD48}" dt="2023-03-03T22:33:36.969" v="17" actId="478"/>
          <ac:spMkLst>
            <pc:docMk/>
            <pc:sldMk cId="1101500446" sldId="259"/>
            <ac:spMk id="101" creationId="{83A19000-5614-BE5F-E7D0-57AD5980C4FF}"/>
          </ac:spMkLst>
        </pc:spChg>
        <pc:spChg chg="del">
          <ac:chgData name="André Oliveira" userId="cabec721-9316-419b-acc7-899438f41ebd" providerId="ADAL" clId="{277C20F4-B7F0-6743-984F-0111AF10DD48}" dt="2023-03-03T22:38:31.752" v="33" actId="478"/>
          <ac:spMkLst>
            <pc:docMk/>
            <pc:sldMk cId="1101500446" sldId="259"/>
            <ac:spMk id="102" creationId="{C72B0D02-C176-57B5-59AE-D5121AF482E1}"/>
          </ac:spMkLst>
        </pc:spChg>
        <pc:spChg chg="del">
          <ac:chgData name="André Oliveira" userId="cabec721-9316-419b-acc7-899438f41ebd" providerId="ADAL" clId="{277C20F4-B7F0-6743-984F-0111AF10DD48}" dt="2023-03-03T22:38:25.264" v="29" actId="478"/>
          <ac:spMkLst>
            <pc:docMk/>
            <pc:sldMk cId="1101500446" sldId="259"/>
            <ac:spMk id="103" creationId="{08509640-1FD2-E849-1A3A-67FD9E8DB68F}"/>
          </ac:spMkLst>
        </pc:spChg>
        <pc:spChg chg="del">
          <ac:chgData name="André Oliveira" userId="cabec721-9316-419b-acc7-899438f41ebd" providerId="ADAL" clId="{277C20F4-B7F0-6743-984F-0111AF10DD48}" dt="2023-03-03T22:58:05.869" v="60" actId="478"/>
          <ac:spMkLst>
            <pc:docMk/>
            <pc:sldMk cId="1101500446" sldId="259"/>
            <ac:spMk id="127" creationId="{79F8C476-6F4C-644E-5BFB-EF4100EAF4A3}"/>
          </ac:spMkLst>
        </pc:spChg>
        <pc:spChg chg="del mod">
          <ac:chgData name="André Oliveira" userId="cabec721-9316-419b-acc7-899438f41ebd" providerId="ADAL" clId="{277C20F4-B7F0-6743-984F-0111AF10DD48}" dt="2023-03-03T22:38:34.308" v="34" actId="478"/>
          <ac:spMkLst>
            <pc:docMk/>
            <pc:sldMk cId="1101500446" sldId="259"/>
            <ac:spMk id="212" creationId="{BEE27A94-121F-F08F-CDA4-1EB81FF330FF}"/>
          </ac:spMkLst>
        </pc:spChg>
        <pc:spChg chg="del mod">
          <ac:chgData name="André Oliveira" userId="cabec721-9316-419b-acc7-899438f41ebd" providerId="ADAL" clId="{277C20F4-B7F0-6743-984F-0111AF10DD48}" dt="2023-03-03T22:38:22.323" v="28" actId="478"/>
          <ac:spMkLst>
            <pc:docMk/>
            <pc:sldMk cId="1101500446" sldId="259"/>
            <ac:spMk id="213" creationId="{9DC186D7-3D00-A9E0-1C26-F4C999ADBCA9}"/>
          </ac:spMkLst>
        </pc:spChg>
        <pc:spChg chg="del">
          <ac:chgData name="André Oliveira" userId="cabec721-9316-419b-acc7-899438f41ebd" providerId="ADAL" clId="{277C20F4-B7F0-6743-984F-0111AF10DD48}" dt="2023-03-03T22:33:33.858" v="15" actId="478"/>
          <ac:spMkLst>
            <pc:docMk/>
            <pc:sldMk cId="1101500446" sldId="259"/>
            <ac:spMk id="246" creationId="{EAD607D7-775C-212D-01F9-9D23CACB9C74}"/>
          </ac:spMkLst>
        </pc:spChg>
        <pc:spChg chg="del mod">
          <ac:chgData name="André Oliveira" userId="cabec721-9316-419b-acc7-899438f41ebd" providerId="ADAL" clId="{277C20F4-B7F0-6743-984F-0111AF10DD48}" dt="2023-03-03T22:32:34.415" v="4" actId="478"/>
          <ac:spMkLst>
            <pc:docMk/>
            <pc:sldMk cId="1101500446" sldId="259"/>
            <ac:spMk id="247" creationId="{75E6D39D-9B20-7D59-97BB-BCA786B71A14}"/>
          </ac:spMkLst>
        </pc:spChg>
        <pc:cxnChg chg="mod">
          <ac:chgData name="André Oliveira" userId="cabec721-9316-419b-acc7-899438f41ebd" providerId="ADAL" clId="{277C20F4-B7F0-6743-984F-0111AF10DD48}" dt="2023-03-03T22:39:00.111" v="38" actId="1076"/>
          <ac:cxnSpMkLst>
            <pc:docMk/>
            <pc:sldMk cId="1101500446" sldId="259"/>
            <ac:cxnSpMk id="13" creationId="{A9965A36-4A36-CC22-A114-3C641B5D0292}"/>
          </ac:cxnSpMkLst>
        </pc:cxnChg>
        <pc:cxnChg chg="add mod">
          <ac:chgData name="André Oliveira" userId="cabec721-9316-419b-acc7-899438f41ebd" providerId="ADAL" clId="{277C20F4-B7F0-6743-984F-0111AF10DD48}" dt="2023-03-03T22:40:25.823" v="59" actId="14100"/>
          <ac:cxnSpMkLst>
            <pc:docMk/>
            <pc:sldMk cId="1101500446" sldId="259"/>
            <ac:cxnSpMk id="27" creationId="{06092B4A-50A0-70F8-1A12-36B2C426F152}"/>
          </ac:cxnSpMkLst>
        </pc:cxnChg>
        <pc:cxnChg chg="add mod">
          <ac:chgData name="André Oliveira" userId="cabec721-9316-419b-acc7-899438f41ebd" providerId="ADAL" clId="{277C20F4-B7F0-6743-984F-0111AF10DD48}" dt="2023-03-03T22:40:22.430" v="58" actId="14100"/>
          <ac:cxnSpMkLst>
            <pc:docMk/>
            <pc:sldMk cId="1101500446" sldId="259"/>
            <ac:cxnSpMk id="29" creationId="{701A8FF3-8964-0B51-2624-23E7A54C3C6D}"/>
          </ac:cxnSpMkLst>
        </pc:cxnChg>
        <pc:cxnChg chg="del mod">
          <ac:chgData name="André Oliveira" userId="cabec721-9316-419b-acc7-899438f41ebd" providerId="ADAL" clId="{277C20F4-B7F0-6743-984F-0111AF10DD48}" dt="2023-03-03T22:39:07.411" v="41" actId="478"/>
          <ac:cxnSpMkLst>
            <pc:docMk/>
            <pc:sldMk cId="1101500446" sldId="259"/>
            <ac:cxnSpMk id="73" creationId="{A1CF6156-849F-2BB0-72DE-4DD95558FA2E}"/>
          </ac:cxnSpMkLst>
        </pc:cxnChg>
        <pc:cxnChg chg="mod">
          <ac:chgData name="André Oliveira" userId="cabec721-9316-419b-acc7-899438f41ebd" providerId="ADAL" clId="{277C20F4-B7F0-6743-984F-0111AF10DD48}" dt="2023-03-03T22:39:14.836" v="43" actId="14100"/>
          <ac:cxnSpMkLst>
            <pc:docMk/>
            <pc:sldMk cId="1101500446" sldId="259"/>
            <ac:cxnSpMk id="75" creationId="{0FDBF08F-5136-2155-D423-EF762217D663}"/>
          </ac:cxnSpMkLst>
        </pc:cxnChg>
        <pc:cxnChg chg="del mod">
          <ac:chgData name="André Oliveira" userId="cabec721-9316-419b-acc7-899438f41ebd" providerId="ADAL" clId="{277C20F4-B7F0-6743-984F-0111AF10DD48}" dt="2023-03-03T22:33:35.276" v="16" actId="478"/>
          <ac:cxnSpMkLst>
            <pc:docMk/>
            <pc:sldMk cId="1101500446" sldId="259"/>
            <ac:cxnSpMk id="88" creationId="{1D273BAC-FA98-2839-BBC6-982DDCDDFB8F}"/>
          </ac:cxnSpMkLst>
        </pc:cxnChg>
        <pc:cxnChg chg="del mod">
          <ac:chgData name="André Oliveira" userId="cabec721-9316-419b-acc7-899438f41ebd" providerId="ADAL" clId="{277C20F4-B7F0-6743-984F-0111AF10DD48}" dt="2023-03-03T22:32:35.831" v="5" actId="478"/>
          <ac:cxnSpMkLst>
            <pc:docMk/>
            <pc:sldMk cId="1101500446" sldId="259"/>
            <ac:cxnSpMk id="90" creationId="{C9FDCFC3-D2C2-534A-EF40-4940D155CEF5}"/>
          </ac:cxnSpMkLst>
        </pc:cxnChg>
        <pc:cxnChg chg="del mod">
          <ac:chgData name="André Oliveira" userId="cabec721-9316-419b-acc7-899438f41ebd" providerId="ADAL" clId="{277C20F4-B7F0-6743-984F-0111AF10DD48}" dt="2023-03-03T22:38:18.631" v="27" actId="478"/>
          <ac:cxnSpMkLst>
            <pc:docMk/>
            <pc:sldMk cId="1101500446" sldId="259"/>
            <ac:cxnSpMk id="93" creationId="{514BB320-7ECC-598A-D105-F80356F5DFCB}"/>
          </ac:cxnSpMkLst>
        </pc:cxnChg>
        <pc:cxnChg chg="del">
          <ac:chgData name="André Oliveira" userId="cabec721-9316-419b-acc7-899438f41ebd" providerId="ADAL" clId="{277C20F4-B7F0-6743-984F-0111AF10DD48}" dt="2023-03-03T22:35:09.563" v="24" actId="478"/>
          <ac:cxnSpMkLst>
            <pc:docMk/>
            <pc:sldMk cId="1101500446" sldId="259"/>
            <ac:cxnSpMk id="95" creationId="{5D9A0CA2-4E4C-0DB1-5B30-45E733C71574}"/>
          </ac:cxnSpMkLst>
        </pc:cxnChg>
        <pc:cxnChg chg="del mod">
          <ac:chgData name="André Oliveira" userId="cabec721-9316-419b-acc7-899438f41ebd" providerId="ADAL" clId="{277C20F4-B7F0-6743-984F-0111AF10DD48}" dt="2023-03-03T22:38:30.133" v="32" actId="478"/>
          <ac:cxnSpMkLst>
            <pc:docMk/>
            <pc:sldMk cId="1101500446" sldId="259"/>
            <ac:cxnSpMk id="104" creationId="{01C48D96-331E-4EFD-D3D4-CAB256D87DA6}"/>
          </ac:cxnSpMkLst>
        </pc:cxnChg>
        <pc:cxnChg chg="del mod">
          <ac:chgData name="André Oliveira" userId="cabec721-9316-419b-acc7-899438f41ebd" providerId="ADAL" clId="{277C20F4-B7F0-6743-984F-0111AF10DD48}" dt="2023-03-03T22:38:26.840" v="30" actId="478"/>
          <ac:cxnSpMkLst>
            <pc:docMk/>
            <pc:sldMk cId="1101500446" sldId="259"/>
            <ac:cxnSpMk id="106" creationId="{E5236225-7D0B-5A6B-17B4-50C8A4E5AD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220A-231C-BD43-9D61-C633C7DD3D62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A1F4-6BA2-BB41-9A06-AF3ADDD0B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29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8A1F4-6BA2-BB41-9A06-AF3ADDD0B16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10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285C0-C133-4CEF-B888-5F594F56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020F3-C9C1-905E-3FBB-05C984B6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13E87E-C66E-DE64-BC09-8CBD35B1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F20335-0C5C-E53F-4FD6-293FF451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A050EE-6253-4D03-2271-3A1EA7EF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391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240CD-D7D0-7501-039C-0D902FB5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4A2D93C-A7DF-0CE8-99C1-DBC7C33E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D62FB3-ABEA-978F-CC3F-EB51954C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7D8C10-C799-7F25-5EAD-D0DD0513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EDC1C6-9064-B29F-E6C1-90EFF4E9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69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134A68-D4D5-9900-617B-89441E404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DA39743-91BE-DB48-6075-F6F2A2028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C874D8-1971-AFC1-A4FF-A55D87B7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E36920-2AFE-6401-3287-7F247A37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1B033A-9048-0171-9441-5AB91E39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2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670A-7A1F-B14A-D8E4-B20B13CD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00B256-12E7-B2B8-6A5A-344D3B01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E79637-8B63-89B1-BFF4-2F33D97D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40CC63-7015-02A2-D862-CD13338D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8F85D-D1C6-B0DE-933C-0991DC04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79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C4C1-078E-DB35-CCDB-C6F03DAC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26B4B7F-D833-2281-7B16-07BD902C9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2D7278-1F32-8C47-37A7-88A6826D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85491C-1948-988C-2845-ABDF1F82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DEBAF0-ED90-B20E-8EED-469066C7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902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0E4D-CDED-4F38-893E-97403E7B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D7E6A-AD53-8139-4E3D-05049E09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16C8E16-A652-F3BC-DCC7-495BE4B8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4F46C4-AD12-8A15-66E0-357E1BEE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38F99C-0ECA-25CE-AA8B-B133C27B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F4C382-4964-EF18-9E1F-EEF37F3D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24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898CA-72DA-7B3E-8053-288C0721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478528-5ADA-21E7-5FF9-BC416FFD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7A8815-F126-4923-120B-DF66308F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BFE8F63-3B5C-B702-B60F-80B6762BC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F5680D0-C9A3-7BD3-90AA-CC1C71D59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480FEFE-7CB5-EC6F-8D0D-90645801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41DDA9-1738-4C08-DF2D-CF092499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C0044EE-E3B7-598A-A631-62B9A7D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5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67B93-8784-072F-8224-CB084098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7250918-7C75-FCA5-FFBD-9862230B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56C744C-9BC3-583B-8FB4-92A64257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4C3055E-F5F0-488C-2D98-BF9B76D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14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3BB9C8-B683-0CE7-62FF-A53B477B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A5219ED-9458-E9E7-59D3-3B6FF7AD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6A50A05-83D9-EC9D-E282-70A799C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24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0A761-D619-357D-6242-584D802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7AE63E-AD4C-37CB-A920-4BF4E75D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24944-116D-C6C5-CF38-0C6FFC4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B30264-458A-F92A-CAED-98C67FA6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51CBFC-C6B1-DBE2-B316-F39A970D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1F8138-8925-FAD8-3BDD-A70AA412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8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909BF-2610-EFE7-7966-4D179694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447EEFF-4444-F0A6-4C79-7F7B90F1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3B17AB-6A02-422E-C97B-1F002BC72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327EB0-67BD-1FEB-5C0B-4B77904D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AF21471-2943-D311-4C4E-4A6457A8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1EA349-3573-1281-62F2-FF891689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0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C4A4A44-A115-CCE1-C27D-8E4DE8C8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E0854E-11CE-21BE-2B53-DC658178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F14745-271E-04C7-3DA2-A32B5CDB7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FE07-8FA3-2B4D-ADD7-DFFCBB96AF4F}" type="datetimeFigureOut">
              <a:rPr lang="pt-PT" smtClean="0"/>
              <a:t>03/03/23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15111F-A877-DD75-85A5-B4321D5E8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53FD53-E6DC-F286-6307-94EC1DBA3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5886-D71F-CC40-A41A-DA44FD249A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23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osango 12">
            <a:extLst>
              <a:ext uri="{FF2B5EF4-FFF2-40B4-BE49-F238E27FC236}">
                <a16:creationId xmlns:a16="http://schemas.microsoft.com/office/drawing/2014/main" id="{13603C7A-44EF-F914-8986-F37DBEA05FFE}"/>
              </a:ext>
            </a:extLst>
          </p:cNvPr>
          <p:cNvSpPr>
            <a:spLocks/>
          </p:cNvSpPr>
          <p:nvPr/>
        </p:nvSpPr>
        <p:spPr>
          <a:xfrm>
            <a:off x="6077924" y="502869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9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DA8776E-F51A-D006-E13A-7F74B83C8733}"/>
              </a:ext>
            </a:extLst>
          </p:cNvPr>
          <p:cNvSpPr/>
          <p:nvPr/>
        </p:nvSpPr>
        <p:spPr>
          <a:xfrm>
            <a:off x="2098494" y="835461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Produto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E50E226-2883-441B-BAFE-1F65BB36C9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87451" y="1087486"/>
            <a:ext cx="239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0226D1-3384-535B-8FE7-5A1DD3344DF2}"/>
              </a:ext>
            </a:extLst>
          </p:cNvPr>
          <p:cNvSpPr txBox="1"/>
          <p:nvPr/>
        </p:nvSpPr>
        <p:spPr>
          <a:xfrm>
            <a:off x="6277793" y="941627"/>
            <a:ext cx="78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Contém</a:t>
            </a:r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15211AEA-AB46-B13D-A0E3-1860458DAFAA}"/>
              </a:ext>
            </a:extLst>
          </p:cNvPr>
          <p:cNvCxnSpPr>
            <a:cxnSpLocks/>
          </p:cNvCxnSpPr>
          <p:nvPr/>
        </p:nvCxnSpPr>
        <p:spPr>
          <a:xfrm flipV="1">
            <a:off x="7172587" y="1158505"/>
            <a:ext cx="2336172" cy="1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186D4AC-4B21-8072-2343-12E8E02EA71A}"/>
              </a:ext>
            </a:extLst>
          </p:cNvPr>
          <p:cNvCxnSpPr>
            <a:cxnSpLocks/>
          </p:cNvCxnSpPr>
          <p:nvPr/>
        </p:nvCxnSpPr>
        <p:spPr>
          <a:xfrm>
            <a:off x="7172587" y="1018923"/>
            <a:ext cx="2336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853CA08C-AFBB-CCD9-1A43-87AF05DD33AA}"/>
              </a:ext>
            </a:extLst>
          </p:cNvPr>
          <p:cNvSpPr/>
          <p:nvPr/>
        </p:nvSpPr>
        <p:spPr>
          <a:xfrm>
            <a:off x="9508760" y="835461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Encomenda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095ED-13FF-73F2-2D1A-06E78829FF7F}"/>
              </a:ext>
            </a:extLst>
          </p:cNvPr>
          <p:cNvSpPr/>
          <p:nvPr/>
        </p:nvSpPr>
        <p:spPr>
          <a:xfrm>
            <a:off x="9074045" y="63956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Número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63704B-B0E1-ED9A-ED73-DBBED83A2FCB}"/>
              </a:ext>
            </a:extLst>
          </p:cNvPr>
          <p:cNvSpPr/>
          <p:nvPr/>
        </p:nvSpPr>
        <p:spPr>
          <a:xfrm>
            <a:off x="10603041" y="2791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Data</a:t>
            </a:r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DA83EECA-8D03-861C-FCC3-B80E88215D02}"/>
              </a:ext>
            </a:extLst>
          </p:cNvPr>
          <p:cNvCxnSpPr>
            <a:cxnSpLocks/>
          </p:cNvCxnSpPr>
          <p:nvPr/>
        </p:nvCxnSpPr>
        <p:spPr>
          <a:xfrm>
            <a:off x="9613690" y="541719"/>
            <a:ext cx="279818" cy="282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B4988797-080D-B3ED-E804-DB4BD81EC252}"/>
              </a:ext>
            </a:extLst>
          </p:cNvPr>
          <p:cNvCxnSpPr>
            <a:cxnSpLocks/>
          </p:cNvCxnSpPr>
          <p:nvPr/>
        </p:nvCxnSpPr>
        <p:spPr>
          <a:xfrm flipV="1">
            <a:off x="10433154" y="508175"/>
            <a:ext cx="597106" cy="316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632032AD-1233-D49E-BC88-78C61007AFD6}"/>
              </a:ext>
            </a:extLst>
          </p:cNvPr>
          <p:cNvCxnSpPr>
            <a:cxnSpLocks/>
          </p:cNvCxnSpPr>
          <p:nvPr/>
        </p:nvCxnSpPr>
        <p:spPr>
          <a:xfrm>
            <a:off x="10173324" y="1345126"/>
            <a:ext cx="0" cy="813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389F7C9E-D1F8-189B-67C4-DE1D6A9D0FFB}"/>
              </a:ext>
            </a:extLst>
          </p:cNvPr>
          <p:cNvCxnSpPr>
            <a:cxnSpLocks/>
          </p:cNvCxnSpPr>
          <p:nvPr/>
        </p:nvCxnSpPr>
        <p:spPr>
          <a:xfrm>
            <a:off x="10433154" y="1345126"/>
            <a:ext cx="0" cy="813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034A8CF9-7BC2-2D4B-7F7F-778914A35B1A}"/>
              </a:ext>
            </a:extLst>
          </p:cNvPr>
          <p:cNvSpPr/>
          <p:nvPr/>
        </p:nvSpPr>
        <p:spPr>
          <a:xfrm>
            <a:off x="9508760" y="3773534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Fornecedor</a:t>
            </a:r>
          </a:p>
        </p:txBody>
      </p: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65E11A1B-31ED-2FC9-C812-342A0434B3DA}"/>
              </a:ext>
            </a:extLst>
          </p:cNvPr>
          <p:cNvCxnSpPr>
            <a:cxnSpLocks/>
          </p:cNvCxnSpPr>
          <p:nvPr/>
        </p:nvCxnSpPr>
        <p:spPr>
          <a:xfrm>
            <a:off x="10433154" y="2960078"/>
            <a:ext cx="0" cy="813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B4022FC9-7F6A-8D34-F0CF-A9DF80D8A6D4}"/>
              </a:ext>
            </a:extLst>
          </p:cNvPr>
          <p:cNvCxnSpPr>
            <a:cxnSpLocks/>
          </p:cNvCxnSpPr>
          <p:nvPr/>
        </p:nvCxnSpPr>
        <p:spPr>
          <a:xfrm>
            <a:off x="10173324" y="2962815"/>
            <a:ext cx="0" cy="813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Losango 39">
            <a:extLst>
              <a:ext uri="{FF2B5EF4-FFF2-40B4-BE49-F238E27FC236}">
                <a16:creationId xmlns:a16="http://schemas.microsoft.com/office/drawing/2014/main" id="{80C88594-DE5C-D5E3-5B35-43C5E510A436}"/>
              </a:ext>
            </a:extLst>
          </p:cNvPr>
          <p:cNvSpPr>
            <a:spLocks/>
          </p:cNvSpPr>
          <p:nvPr/>
        </p:nvSpPr>
        <p:spPr>
          <a:xfrm>
            <a:off x="9711126" y="1973345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tem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EF156D-D61D-E36A-C2A8-8C15C9EA7641}"/>
              </a:ext>
            </a:extLst>
          </p:cNvPr>
          <p:cNvSpPr/>
          <p:nvPr/>
        </p:nvSpPr>
        <p:spPr>
          <a:xfrm>
            <a:off x="8024732" y="4707396"/>
            <a:ext cx="1286653" cy="63639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Condições de Pagamento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02800E-5035-5C5B-37D3-C1A6CE20C14A}"/>
              </a:ext>
            </a:extLst>
          </p:cNvPr>
          <p:cNvSpPr/>
          <p:nvPr/>
        </p:nvSpPr>
        <p:spPr>
          <a:xfrm>
            <a:off x="11030260" y="2934085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NIF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FF402-4FDA-8EE8-F23F-D48E5BF235EA}"/>
              </a:ext>
            </a:extLst>
          </p:cNvPr>
          <p:cNvSpPr/>
          <p:nvPr/>
        </p:nvSpPr>
        <p:spPr>
          <a:xfrm>
            <a:off x="9772335" y="509322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FAX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0C7850-D484-4AED-CD4A-F06305742663}"/>
              </a:ext>
            </a:extLst>
          </p:cNvPr>
          <p:cNvSpPr/>
          <p:nvPr/>
        </p:nvSpPr>
        <p:spPr>
          <a:xfrm>
            <a:off x="11030259" y="4543704"/>
            <a:ext cx="1100215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Endereço</a:t>
            </a:r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535D8BCE-29A4-01F8-8D87-DB32A8B9B60E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10761687" y="3411848"/>
            <a:ext cx="763249" cy="360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21EECC34-F888-ADE1-52AB-111C7E1C9B3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0648635" y="4283199"/>
            <a:ext cx="542747" cy="330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CC54E560-756C-857A-1533-04BBE121B84F}"/>
              </a:ext>
            </a:extLst>
          </p:cNvPr>
          <p:cNvCxnSpPr>
            <a:cxnSpLocks/>
          </p:cNvCxnSpPr>
          <p:nvPr/>
        </p:nvCxnSpPr>
        <p:spPr>
          <a:xfrm flipV="1">
            <a:off x="10300737" y="4304823"/>
            <a:ext cx="0" cy="788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239D256A-587E-29A4-3F7C-C7843A1CB983}"/>
              </a:ext>
            </a:extLst>
          </p:cNvPr>
          <p:cNvCxnSpPr>
            <a:cxnSpLocks/>
          </p:cNvCxnSpPr>
          <p:nvPr/>
        </p:nvCxnSpPr>
        <p:spPr>
          <a:xfrm flipV="1">
            <a:off x="8671811" y="4283199"/>
            <a:ext cx="836949" cy="424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71942BF-E473-D2AA-1B4B-E845C63B1F9B}"/>
              </a:ext>
            </a:extLst>
          </p:cNvPr>
          <p:cNvSpPr/>
          <p:nvPr/>
        </p:nvSpPr>
        <p:spPr>
          <a:xfrm>
            <a:off x="3424640" y="175668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8CFB1E-5741-53F2-0F73-31235E2B3867}"/>
              </a:ext>
            </a:extLst>
          </p:cNvPr>
          <p:cNvSpPr/>
          <p:nvPr/>
        </p:nvSpPr>
        <p:spPr>
          <a:xfrm>
            <a:off x="1077536" y="208535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Código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60D185-8702-D249-90AD-94EACED7A330}"/>
              </a:ext>
            </a:extLst>
          </p:cNvPr>
          <p:cNvSpPr/>
          <p:nvPr/>
        </p:nvSpPr>
        <p:spPr>
          <a:xfrm>
            <a:off x="1036027" y="1691579"/>
            <a:ext cx="989352" cy="477763"/>
          </a:xfrm>
          <a:prstGeom prst="ellipse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Stock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968558-9E62-6400-FF28-4F0B3AA28F1C}"/>
              </a:ext>
            </a:extLst>
          </p:cNvPr>
          <p:cNvSpPr/>
          <p:nvPr/>
        </p:nvSpPr>
        <p:spPr>
          <a:xfrm>
            <a:off x="2331427" y="1691579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Preço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952986-404A-BF3B-EC63-BC24C1F98939}"/>
              </a:ext>
            </a:extLst>
          </p:cNvPr>
          <p:cNvSpPr/>
          <p:nvPr/>
        </p:nvSpPr>
        <p:spPr>
          <a:xfrm>
            <a:off x="3558605" y="1713999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Taxa IVA</a:t>
            </a:r>
          </a:p>
        </p:txBody>
      </p: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D0D7003-1FB4-D0F7-D6F0-D39443227EE0}"/>
              </a:ext>
            </a:extLst>
          </p:cNvPr>
          <p:cNvCxnSpPr>
            <a:cxnSpLocks/>
          </p:cNvCxnSpPr>
          <p:nvPr/>
        </p:nvCxnSpPr>
        <p:spPr>
          <a:xfrm>
            <a:off x="2025379" y="543047"/>
            <a:ext cx="280610" cy="281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F07E09CD-23A7-2D00-755A-0C030B97BE4E}"/>
              </a:ext>
            </a:extLst>
          </p:cNvPr>
          <p:cNvCxnSpPr>
            <a:cxnSpLocks/>
          </p:cNvCxnSpPr>
          <p:nvPr/>
        </p:nvCxnSpPr>
        <p:spPr>
          <a:xfrm flipV="1">
            <a:off x="3164785" y="541719"/>
            <a:ext cx="336057" cy="274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259AD936-C121-1993-508C-B03BC69A0D8C}"/>
              </a:ext>
            </a:extLst>
          </p:cNvPr>
          <p:cNvCxnSpPr>
            <a:cxnSpLocks/>
          </p:cNvCxnSpPr>
          <p:nvPr/>
        </p:nvCxnSpPr>
        <p:spPr>
          <a:xfrm>
            <a:off x="3390297" y="1351061"/>
            <a:ext cx="343698" cy="399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2E865802-3748-748E-D7A2-DCEBC09AD4A9}"/>
              </a:ext>
            </a:extLst>
          </p:cNvPr>
          <p:cNvCxnSpPr>
            <a:cxnSpLocks/>
          </p:cNvCxnSpPr>
          <p:nvPr/>
        </p:nvCxnSpPr>
        <p:spPr>
          <a:xfrm>
            <a:off x="2753828" y="1351061"/>
            <a:ext cx="63432" cy="340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1DD24104-F4C1-63ED-6619-EDC33D6E99AA}"/>
              </a:ext>
            </a:extLst>
          </p:cNvPr>
          <p:cNvCxnSpPr>
            <a:cxnSpLocks/>
          </p:cNvCxnSpPr>
          <p:nvPr/>
        </p:nvCxnSpPr>
        <p:spPr>
          <a:xfrm flipV="1">
            <a:off x="1606910" y="1343552"/>
            <a:ext cx="678755" cy="336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5CB921A2-1870-4394-87F5-64B07F65C0F5}"/>
              </a:ext>
            </a:extLst>
          </p:cNvPr>
          <p:cNvCxnSpPr>
            <a:cxnSpLocks/>
          </p:cNvCxnSpPr>
          <p:nvPr/>
        </p:nvCxnSpPr>
        <p:spPr>
          <a:xfrm>
            <a:off x="7231310" y="4015191"/>
            <a:ext cx="2277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8E6C70D4-45A5-AFE1-6626-A1A9A8B2189F}"/>
              </a:ext>
            </a:extLst>
          </p:cNvPr>
          <p:cNvCxnSpPr>
            <a:cxnSpLocks/>
          </p:cNvCxnSpPr>
          <p:nvPr/>
        </p:nvCxnSpPr>
        <p:spPr>
          <a:xfrm>
            <a:off x="7231310" y="4115858"/>
            <a:ext cx="2277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Losango 79">
            <a:extLst>
              <a:ext uri="{FF2B5EF4-FFF2-40B4-BE49-F238E27FC236}">
                <a16:creationId xmlns:a16="http://schemas.microsoft.com/office/drawing/2014/main" id="{F02FE574-2C3C-D46B-C4F1-91CC12FE6DF8}"/>
              </a:ext>
            </a:extLst>
          </p:cNvPr>
          <p:cNvSpPr>
            <a:spLocks/>
          </p:cNvSpPr>
          <p:nvPr/>
        </p:nvSpPr>
        <p:spPr>
          <a:xfrm>
            <a:off x="6077924" y="3489494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Tem</a:t>
            </a:r>
          </a:p>
        </p:txBody>
      </p: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E035A9A8-AC5A-1457-7F4A-C39C2872C303}"/>
              </a:ext>
            </a:extLst>
          </p:cNvPr>
          <p:cNvCxnSpPr>
            <a:cxnSpLocks/>
          </p:cNvCxnSpPr>
          <p:nvPr/>
        </p:nvCxnSpPr>
        <p:spPr>
          <a:xfrm>
            <a:off x="3818550" y="4063985"/>
            <a:ext cx="2277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2F4898DD-48F3-34C9-F3F4-8EB69635E224}"/>
              </a:ext>
            </a:extLst>
          </p:cNvPr>
          <p:cNvSpPr/>
          <p:nvPr/>
        </p:nvSpPr>
        <p:spPr>
          <a:xfrm>
            <a:off x="1954635" y="3795158"/>
            <a:ext cx="187667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Tipo Fornecedor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2C3EC3-89AE-46FC-0D66-D544865A337C}"/>
              </a:ext>
            </a:extLst>
          </p:cNvPr>
          <p:cNvSpPr/>
          <p:nvPr/>
        </p:nvSpPr>
        <p:spPr>
          <a:xfrm>
            <a:off x="627018" y="4374789"/>
            <a:ext cx="1327617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Designação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539CAD-11BC-69F2-BB2E-DDC25215F4AC}"/>
              </a:ext>
            </a:extLst>
          </p:cNvPr>
          <p:cNvSpPr/>
          <p:nvPr/>
        </p:nvSpPr>
        <p:spPr>
          <a:xfrm>
            <a:off x="744787" y="3149126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Código</a:t>
            </a:r>
          </a:p>
        </p:txBody>
      </p: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B9F6C87B-C4D9-9DDC-8B33-DA44917E1045}"/>
              </a:ext>
            </a:extLst>
          </p:cNvPr>
          <p:cNvCxnSpPr>
            <a:cxnSpLocks/>
            <a:stCxn id="87" idx="5"/>
          </p:cNvCxnSpPr>
          <p:nvPr/>
        </p:nvCxnSpPr>
        <p:spPr>
          <a:xfrm>
            <a:off x="1589252" y="3556922"/>
            <a:ext cx="365383" cy="306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2134481A-1F88-5F44-31EE-EF08AF57CD39}"/>
              </a:ext>
            </a:extLst>
          </p:cNvPr>
          <p:cNvCxnSpPr>
            <a:cxnSpLocks/>
          </p:cNvCxnSpPr>
          <p:nvPr/>
        </p:nvCxnSpPr>
        <p:spPr>
          <a:xfrm flipV="1">
            <a:off x="1566110" y="4173880"/>
            <a:ext cx="369481" cy="251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0B8E5103-6EF9-9943-6FA9-0C1AC1892857}"/>
              </a:ext>
            </a:extLst>
          </p:cNvPr>
          <p:cNvSpPr/>
          <p:nvPr/>
        </p:nvSpPr>
        <p:spPr>
          <a:xfrm>
            <a:off x="2190406" y="919721"/>
            <a:ext cx="1405132" cy="3355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B41F532D-C69B-10DF-F7E6-312DE6B3BAD1}"/>
              </a:ext>
            </a:extLst>
          </p:cNvPr>
          <p:cNvCxnSpPr>
            <a:cxnSpLocks/>
          </p:cNvCxnSpPr>
          <p:nvPr/>
        </p:nvCxnSpPr>
        <p:spPr>
          <a:xfrm>
            <a:off x="9079602" y="3443062"/>
            <a:ext cx="542747" cy="330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BBC8B0E7-5D43-B555-CAD3-E832219711FF}"/>
              </a:ext>
            </a:extLst>
          </p:cNvPr>
          <p:cNvSpPr/>
          <p:nvPr/>
        </p:nvSpPr>
        <p:spPr>
          <a:xfrm>
            <a:off x="8173382" y="3076370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7542D94B-6638-72FE-11B3-77E7C63031D6}"/>
              </a:ext>
            </a:extLst>
          </p:cNvPr>
          <p:cNvSpPr txBox="1"/>
          <p:nvPr/>
        </p:nvSpPr>
        <p:spPr>
          <a:xfrm>
            <a:off x="3627058" y="892593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9012830-2BC5-0E37-99C9-59E66A0DE1F2}"/>
              </a:ext>
            </a:extLst>
          </p:cNvPr>
          <p:cNvSpPr txBox="1"/>
          <p:nvPr/>
        </p:nvSpPr>
        <p:spPr>
          <a:xfrm>
            <a:off x="10379660" y="1277645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2033D6A0-56F2-1940-FA41-CFF1A5619396}"/>
              </a:ext>
            </a:extLst>
          </p:cNvPr>
          <p:cNvSpPr txBox="1"/>
          <p:nvPr/>
        </p:nvSpPr>
        <p:spPr>
          <a:xfrm>
            <a:off x="9304641" y="3810018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CB1732D-CC56-14DD-B977-944121F8415F}"/>
              </a:ext>
            </a:extLst>
          </p:cNvPr>
          <p:cNvSpPr txBox="1"/>
          <p:nvPr/>
        </p:nvSpPr>
        <p:spPr>
          <a:xfrm>
            <a:off x="10364364" y="3561280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70648C2B-F5D7-DE8C-1556-ED8A87A421D9}"/>
              </a:ext>
            </a:extLst>
          </p:cNvPr>
          <p:cNvSpPr txBox="1"/>
          <p:nvPr/>
        </p:nvSpPr>
        <p:spPr>
          <a:xfrm>
            <a:off x="3765328" y="3856964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802F71B1-2553-35ED-266A-F460F1CE63B7}"/>
              </a:ext>
            </a:extLst>
          </p:cNvPr>
          <p:cNvSpPr txBox="1"/>
          <p:nvPr/>
        </p:nvSpPr>
        <p:spPr>
          <a:xfrm>
            <a:off x="9259582" y="810487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8356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CF4EF7-BC75-F7C7-B1CB-E8382E564D9D}"/>
              </a:ext>
            </a:extLst>
          </p:cNvPr>
          <p:cNvSpPr/>
          <p:nvPr/>
        </p:nvSpPr>
        <p:spPr>
          <a:xfrm>
            <a:off x="398490" y="824458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Médico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7737EF99-6F30-4C3A-8ED5-D4C0C69E654E}"/>
              </a:ext>
            </a:extLst>
          </p:cNvPr>
          <p:cNvCxnSpPr>
            <a:cxnSpLocks/>
          </p:cNvCxnSpPr>
          <p:nvPr/>
        </p:nvCxnSpPr>
        <p:spPr>
          <a:xfrm>
            <a:off x="1987447" y="1079290"/>
            <a:ext cx="554417" cy="82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osango 5">
            <a:extLst>
              <a:ext uri="{FF2B5EF4-FFF2-40B4-BE49-F238E27FC236}">
                <a16:creationId xmlns:a16="http://schemas.microsoft.com/office/drawing/2014/main" id="{5D666C82-66C0-100F-40BF-7D9832718626}"/>
              </a:ext>
            </a:extLst>
          </p:cNvPr>
          <p:cNvSpPr>
            <a:spLocks/>
          </p:cNvSpPr>
          <p:nvPr/>
        </p:nvSpPr>
        <p:spPr>
          <a:xfrm>
            <a:off x="2295699" y="1557055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Passa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E6A48C-C649-91B0-6C3F-FA5B4E6EFE17}"/>
              </a:ext>
            </a:extLst>
          </p:cNvPr>
          <p:cNvSpPr/>
          <p:nvPr/>
        </p:nvSpPr>
        <p:spPr>
          <a:xfrm>
            <a:off x="115729" y="53353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ID SNS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9D2F18-C2F7-4253-3567-F1374512B14E}"/>
              </a:ext>
            </a:extLst>
          </p:cNvPr>
          <p:cNvSpPr/>
          <p:nvPr/>
        </p:nvSpPr>
        <p:spPr>
          <a:xfrm>
            <a:off x="6609177" y="5774314"/>
            <a:ext cx="1177946" cy="509665"/>
          </a:xfrm>
          <a:prstGeom prst="ellipse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Nome Comercial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865F35-8B88-22AA-349A-1616C736485E}"/>
              </a:ext>
            </a:extLst>
          </p:cNvPr>
          <p:cNvSpPr/>
          <p:nvPr/>
        </p:nvSpPr>
        <p:spPr>
          <a:xfrm>
            <a:off x="3907982" y="2705528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Prescrição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D17964-F24B-400B-D308-88E29D8B6D76}"/>
              </a:ext>
            </a:extLst>
          </p:cNvPr>
          <p:cNvSpPr/>
          <p:nvPr/>
        </p:nvSpPr>
        <p:spPr>
          <a:xfrm>
            <a:off x="398490" y="4777071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Paciente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F35054-B77B-AA81-9BBC-D8CBD49A11ED}"/>
              </a:ext>
            </a:extLst>
          </p:cNvPr>
          <p:cNvSpPr/>
          <p:nvPr/>
        </p:nvSpPr>
        <p:spPr>
          <a:xfrm>
            <a:off x="6915748" y="824457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Farmácia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1CA11CC-A9CA-643C-C52F-25C667271DEA}"/>
              </a:ext>
            </a:extLst>
          </p:cNvPr>
          <p:cNvSpPr/>
          <p:nvPr/>
        </p:nvSpPr>
        <p:spPr>
          <a:xfrm>
            <a:off x="6915747" y="4777070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Fármaco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799D23-F980-0125-8D7F-89AAAB185547}"/>
              </a:ext>
            </a:extLst>
          </p:cNvPr>
          <p:cNvSpPr/>
          <p:nvPr/>
        </p:nvSpPr>
        <p:spPr>
          <a:xfrm>
            <a:off x="10226923" y="2705528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Farmacêutica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AD19249F-3712-8DE1-0494-615BA49073E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139535" y="2473261"/>
            <a:ext cx="768447" cy="48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1E5E797A-0238-459D-9CF2-5FFDD950E521}"/>
              </a:ext>
            </a:extLst>
          </p:cNvPr>
          <p:cNvCxnSpPr>
            <a:cxnSpLocks/>
          </p:cNvCxnSpPr>
          <p:nvPr/>
        </p:nvCxnSpPr>
        <p:spPr>
          <a:xfrm>
            <a:off x="3202714" y="2398571"/>
            <a:ext cx="705268" cy="445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F9563BB8-1DFD-04F3-58E0-62B25DC0DBF7}"/>
              </a:ext>
            </a:extLst>
          </p:cNvPr>
          <p:cNvSpPr>
            <a:spLocks/>
          </p:cNvSpPr>
          <p:nvPr/>
        </p:nvSpPr>
        <p:spPr>
          <a:xfrm>
            <a:off x="8871580" y="3515369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AFDD9BC6-0573-A316-84A1-9902C10A3868}"/>
              </a:ext>
            </a:extLst>
          </p:cNvPr>
          <p:cNvCxnSpPr>
            <a:cxnSpLocks/>
          </p:cNvCxnSpPr>
          <p:nvPr/>
        </p:nvCxnSpPr>
        <p:spPr>
          <a:xfrm flipV="1">
            <a:off x="8504704" y="4295163"/>
            <a:ext cx="555406" cy="57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C34FFBEA-F427-B4F4-FA7A-5C74429CECC8}"/>
              </a:ext>
            </a:extLst>
          </p:cNvPr>
          <p:cNvCxnSpPr>
            <a:cxnSpLocks/>
          </p:cNvCxnSpPr>
          <p:nvPr/>
        </p:nvCxnSpPr>
        <p:spPr>
          <a:xfrm flipV="1">
            <a:off x="8509121" y="4353886"/>
            <a:ext cx="609712" cy="62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E4F7287-8037-FF33-B7C8-3BFA31FBB933}"/>
              </a:ext>
            </a:extLst>
          </p:cNvPr>
          <p:cNvCxnSpPr>
            <a:cxnSpLocks/>
          </p:cNvCxnSpPr>
          <p:nvPr/>
        </p:nvCxnSpPr>
        <p:spPr>
          <a:xfrm flipV="1">
            <a:off x="9808551" y="3215193"/>
            <a:ext cx="609712" cy="626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Losango 37">
            <a:extLst>
              <a:ext uri="{FF2B5EF4-FFF2-40B4-BE49-F238E27FC236}">
                <a16:creationId xmlns:a16="http://schemas.microsoft.com/office/drawing/2014/main" id="{6993B490-2C93-F6D2-E894-463A92B65E5A}"/>
              </a:ext>
            </a:extLst>
          </p:cNvPr>
          <p:cNvSpPr>
            <a:spLocks/>
          </p:cNvSpPr>
          <p:nvPr/>
        </p:nvSpPr>
        <p:spPr>
          <a:xfrm>
            <a:off x="5503888" y="3497204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4D4D6E09-656D-8CD3-A91B-0032C3EE7866}"/>
              </a:ext>
            </a:extLst>
          </p:cNvPr>
          <p:cNvCxnSpPr>
            <a:cxnSpLocks/>
          </p:cNvCxnSpPr>
          <p:nvPr/>
        </p:nvCxnSpPr>
        <p:spPr>
          <a:xfrm>
            <a:off x="5141429" y="3210876"/>
            <a:ext cx="606050" cy="63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2F493E01-0856-D2C1-C5C0-FBE9DDAD0EC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02607" y="4463235"/>
            <a:ext cx="613140" cy="568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CB6A2874-B8E3-E680-BAA9-7F494AD6D901}"/>
              </a:ext>
            </a:extLst>
          </p:cNvPr>
          <p:cNvCxnSpPr>
            <a:cxnSpLocks/>
          </p:cNvCxnSpPr>
          <p:nvPr/>
        </p:nvCxnSpPr>
        <p:spPr>
          <a:xfrm>
            <a:off x="5276253" y="3210876"/>
            <a:ext cx="544357" cy="56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D195825-DF77-F3F8-5C33-D3BBF3F258E1}"/>
              </a:ext>
            </a:extLst>
          </p:cNvPr>
          <p:cNvSpPr txBox="1"/>
          <p:nvPr/>
        </p:nvSpPr>
        <p:spPr>
          <a:xfrm>
            <a:off x="5691339" y="3930356"/>
            <a:ext cx="93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Contém</a:t>
            </a:r>
          </a:p>
          <a:p>
            <a:endParaRPr lang="pt-PT" dirty="0"/>
          </a:p>
        </p:txBody>
      </p: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58C3103A-08FB-3A50-6D1D-AA66D4ED0D75}"/>
              </a:ext>
            </a:extLst>
          </p:cNvPr>
          <p:cNvCxnSpPr>
            <a:cxnSpLocks/>
          </p:cNvCxnSpPr>
          <p:nvPr/>
        </p:nvCxnSpPr>
        <p:spPr>
          <a:xfrm>
            <a:off x="7710225" y="1335488"/>
            <a:ext cx="0" cy="1137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9D462F1B-5093-AB66-CD77-AF59FD4A9CDD}"/>
              </a:ext>
            </a:extLst>
          </p:cNvPr>
          <p:cNvCxnSpPr>
            <a:cxnSpLocks/>
          </p:cNvCxnSpPr>
          <p:nvPr/>
        </p:nvCxnSpPr>
        <p:spPr>
          <a:xfrm>
            <a:off x="7644512" y="3526207"/>
            <a:ext cx="0" cy="1250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D616859B-E9AF-D9AA-63A8-75CDB7A5333C}"/>
              </a:ext>
            </a:extLst>
          </p:cNvPr>
          <p:cNvCxnSpPr>
            <a:cxnSpLocks/>
          </p:cNvCxnSpPr>
          <p:nvPr/>
        </p:nvCxnSpPr>
        <p:spPr>
          <a:xfrm>
            <a:off x="7787123" y="3511648"/>
            <a:ext cx="0" cy="1265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CB33BC6A-DEA3-5351-6D15-6A3F181B5245}"/>
              </a:ext>
            </a:extLst>
          </p:cNvPr>
          <p:cNvSpPr>
            <a:spLocks/>
          </p:cNvSpPr>
          <p:nvPr/>
        </p:nvSpPr>
        <p:spPr>
          <a:xfrm>
            <a:off x="7130071" y="2470979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Vende</a:t>
            </a:r>
          </a:p>
        </p:txBody>
      </p:sp>
      <p:sp>
        <p:nvSpPr>
          <p:cNvPr id="67" name="Losango 66">
            <a:extLst>
              <a:ext uri="{FF2B5EF4-FFF2-40B4-BE49-F238E27FC236}">
                <a16:creationId xmlns:a16="http://schemas.microsoft.com/office/drawing/2014/main" id="{C5852CCC-E5D0-5100-1E01-4738430911FA}"/>
              </a:ext>
            </a:extLst>
          </p:cNvPr>
          <p:cNvSpPr>
            <a:spLocks/>
          </p:cNvSpPr>
          <p:nvPr/>
        </p:nvSpPr>
        <p:spPr>
          <a:xfrm>
            <a:off x="5509514" y="1557055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68" name="Losango 67">
            <a:extLst>
              <a:ext uri="{FF2B5EF4-FFF2-40B4-BE49-F238E27FC236}">
                <a16:creationId xmlns:a16="http://schemas.microsoft.com/office/drawing/2014/main" id="{B03FDE2C-88CB-0AEC-66D9-3ADA87C4F972}"/>
              </a:ext>
            </a:extLst>
          </p:cNvPr>
          <p:cNvSpPr>
            <a:spLocks/>
          </p:cNvSpPr>
          <p:nvPr/>
        </p:nvSpPr>
        <p:spPr>
          <a:xfrm>
            <a:off x="2295699" y="3498718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F5CCFF9C-9736-48A1-8407-55B9424BAAD2}"/>
              </a:ext>
            </a:extLst>
          </p:cNvPr>
          <p:cNvCxnSpPr>
            <a:cxnSpLocks/>
          </p:cNvCxnSpPr>
          <p:nvPr/>
        </p:nvCxnSpPr>
        <p:spPr>
          <a:xfrm flipV="1">
            <a:off x="3063521" y="3131710"/>
            <a:ext cx="843713" cy="532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4D66239B-B6BE-6B41-E90B-6833F4B2E965}"/>
              </a:ext>
            </a:extLst>
          </p:cNvPr>
          <p:cNvCxnSpPr>
            <a:cxnSpLocks/>
          </p:cNvCxnSpPr>
          <p:nvPr/>
        </p:nvCxnSpPr>
        <p:spPr>
          <a:xfrm flipV="1">
            <a:off x="3125540" y="3210876"/>
            <a:ext cx="782442" cy="51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6EDD2EBF-6869-E3F3-6756-C6A629715D70}"/>
              </a:ext>
            </a:extLst>
          </p:cNvPr>
          <p:cNvCxnSpPr>
            <a:cxnSpLocks/>
          </p:cNvCxnSpPr>
          <p:nvPr/>
        </p:nvCxnSpPr>
        <p:spPr>
          <a:xfrm flipV="1">
            <a:off x="5181421" y="2277574"/>
            <a:ext cx="469977" cy="424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xão Reta 77">
            <a:extLst>
              <a:ext uri="{FF2B5EF4-FFF2-40B4-BE49-F238E27FC236}">
                <a16:creationId xmlns:a16="http://schemas.microsoft.com/office/drawing/2014/main" id="{230C63CB-BEA3-3D8C-6635-4D85ACAC0D2A}"/>
              </a:ext>
            </a:extLst>
          </p:cNvPr>
          <p:cNvCxnSpPr>
            <a:cxnSpLocks/>
          </p:cNvCxnSpPr>
          <p:nvPr/>
        </p:nvCxnSpPr>
        <p:spPr>
          <a:xfrm flipV="1">
            <a:off x="5266004" y="2340063"/>
            <a:ext cx="425335" cy="369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0DCABA89-4287-D56E-66BE-50283605D0AC}"/>
              </a:ext>
            </a:extLst>
          </p:cNvPr>
          <p:cNvCxnSpPr>
            <a:cxnSpLocks/>
          </p:cNvCxnSpPr>
          <p:nvPr/>
        </p:nvCxnSpPr>
        <p:spPr>
          <a:xfrm flipV="1">
            <a:off x="6322089" y="1332866"/>
            <a:ext cx="593657" cy="434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CE3CD011-63FA-D673-98FE-2968DC693FDD}"/>
              </a:ext>
            </a:extLst>
          </p:cNvPr>
          <p:cNvCxnSpPr>
            <a:cxnSpLocks/>
          </p:cNvCxnSpPr>
          <p:nvPr/>
        </p:nvCxnSpPr>
        <p:spPr>
          <a:xfrm flipV="1">
            <a:off x="1962014" y="4295163"/>
            <a:ext cx="539874" cy="48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Losango 84">
            <a:extLst>
              <a:ext uri="{FF2B5EF4-FFF2-40B4-BE49-F238E27FC236}">
                <a16:creationId xmlns:a16="http://schemas.microsoft.com/office/drawing/2014/main" id="{D468B544-13BE-1D70-3944-C0F8648376E9}"/>
              </a:ext>
            </a:extLst>
          </p:cNvPr>
          <p:cNvSpPr>
            <a:spLocks/>
          </p:cNvSpPr>
          <p:nvPr/>
        </p:nvSpPr>
        <p:spPr>
          <a:xfrm>
            <a:off x="610405" y="2398571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7650D699-A85F-FF51-F71B-F6BB653BBBE5}"/>
              </a:ext>
            </a:extLst>
          </p:cNvPr>
          <p:cNvCxnSpPr>
            <a:cxnSpLocks/>
            <a:stCxn id="4" idx="2"/>
            <a:endCxn id="85" idx="0"/>
          </p:cNvCxnSpPr>
          <p:nvPr/>
        </p:nvCxnSpPr>
        <p:spPr>
          <a:xfrm>
            <a:off x="1192969" y="1334123"/>
            <a:ext cx="9548" cy="1064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5F560973-5E43-2C7D-6AB9-AF06716DB1AB}"/>
              </a:ext>
            </a:extLst>
          </p:cNvPr>
          <p:cNvCxnSpPr>
            <a:cxnSpLocks/>
          </p:cNvCxnSpPr>
          <p:nvPr/>
        </p:nvCxnSpPr>
        <p:spPr>
          <a:xfrm>
            <a:off x="1285462" y="3467638"/>
            <a:ext cx="0" cy="1289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A9A43FCC-8063-DE88-9BCA-DBFF6C0CCF8D}"/>
              </a:ext>
            </a:extLst>
          </p:cNvPr>
          <p:cNvCxnSpPr>
            <a:cxnSpLocks/>
          </p:cNvCxnSpPr>
          <p:nvPr/>
        </p:nvCxnSpPr>
        <p:spPr>
          <a:xfrm>
            <a:off x="1117010" y="3494962"/>
            <a:ext cx="19394" cy="127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3FEA53D6-A44B-92F9-5B70-E3A61C7D9E90}"/>
              </a:ext>
            </a:extLst>
          </p:cNvPr>
          <p:cNvCxnSpPr>
            <a:cxnSpLocks/>
          </p:cNvCxnSpPr>
          <p:nvPr/>
        </p:nvCxnSpPr>
        <p:spPr>
          <a:xfrm>
            <a:off x="679952" y="531116"/>
            <a:ext cx="111004" cy="29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127DA516-ACBE-AE9C-93C3-E028C52596AA}"/>
              </a:ext>
            </a:extLst>
          </p:cNvPr>
          <p:cNvSpPr/>
          <p:nvPr/>
        </p:nvSpPr>
        <p:spPr>
          <a:xfrm>
            <a:off x="1673194" y="52029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AAE1542C-C89F-1736-613B-B67EF354DCC1}"/>
              </a:ext>
            </a:extLst>
          </p:cNvPr>
          <p:cNvCxnSpPr>
            <a:cxnSpLocks/>
          </p:cNvCxnSpPr>
          <p:nvPr/>
        </p:nvCxnSpPr>
        <p:spPr>
          <a:xfrm flipH="1">
            <a:off x="1647824" y="491283"/>
            <a:ext cx="248680" cy="33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346A090D-3A86-B3EC-333B-8371F41FF037}"/>
              </a:ext>
            </a:extLst>
          </p:cNvPr>
          <p:cNvSpPr/>
          <p:nvPr/>
        </p:nvSpPr>
        <p:spPr>
          <a:xfrm>
            <a:off x="2408360" y="681069"/>
            <a:ext cx="1498874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Especialidade</a:t>
            </a:r>
          </a:p>
        </p:txBody>
      </p: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74AC5395-127C-0653-5BB8-F70A8C76BC66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1983271" y="919951"/>
            <a:ext cx="425089" cy="5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8416AB8-59C2-2999-234E-F9E461DD7C29}"/>
              </a:ext>
            </a:extLst>
          </p:cNvPr>
          <p:cNvSpPr/>
          <p:nvPr/>
        </p:nvSpPr>
        <p:spPr>
          <a:xfrm>
            <a:off x="4007734" y="1928008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39242FE-D8D9-DC3C-B4C0-83441D9FD3A2}"/>
              </a:ext>
            </a:extLst>
          </p:cNvPr>
          <p:cNvSpPr/>
          <p:nvPr/>
        </p:nvSpPr>
        <p:spPr>
          <a:xfrm>
            <a:off x="4056973" y="3467638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Data</a:t>
            </a:r>
          </a:p>
        </p:txBody>
      </p: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5F73A5F3-E3A7-63EE-F5A0-D7684D3770F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488136" y="2398571"/>
            <a:ext cx="214325" cy="306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6E0E3187-9245-19F3-CEC6-DB5E337F1120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4551649" y="3219053"/>
            <a:ext cx="32122" cy="24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2B4B8A39-BE96-48A3-EC7E-52F0C49E9D12}"/>
              </a:ext>
            </a:extLst>
          </p:cNvPr>
          <p:cNvSpPr/>
          <p:nvPr/>
        </p:nvSpPr>
        <p:spPr>
          <a:xfrm>
            <a:off x="8010028" y="5768642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Fórmula</a:t>
            </a:r>
          </a:p>
        </p:txBody>
      </p:sp>
      <p:cxnSp>
        <p:nvCxnSpPr>
          <p:cNvPr id="120" name="Conexão Reta 119">
            <a:extLst>
              <a:ext uri="{FF2B5EF4-FFF2-40B4-BE49-F238E27FC236}">
                <a16:creationId xmlns:a16="http://schemas.microsoft.com/office/drawing/2014/main" id="{55A8C6BD-B8A8-8924-9C5C-2224F6F5A400}"/>
              </a:ext>
            </a:extLst>
          </p:cNvPr>
          <p:cNvCxnSpPr>
            <a:cxnSpLocks/>
          </p:cNvCxnSpPr>
          <p:nvPr/>
        </p:nvCxnSpPr>
        <p:spPr>
          <a:xfrm>
            <a:off x="8097494" y="5286734"/>
            <a:ext cx="278602" cy="481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7541E0E1-9ABC-D6D3-0E3F-4FAF6C7F065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198150" y="5286734"/>
            <a:ext cx="26508" cy="487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7BC1716C-583E-91E7-8405-52BC5E2BA04F}"/>
              </a:ext>
            </a:extLst>
          </p:cNvPr>
          <p:cNvSpPr/>
          <p:nvPr/>
        </p:nvSpPr>
        <p:spPr>
          <a:xfrm>
            <a:off x="7198150" y="91230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NIF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EE39AA7-0E82-C32E-AB30-3BF896888DCC}"/>
              </a:ext>
            </a:extLst>
          </p:cNvPr>
          <p:cNvSpPr/>
          <p:nvPr/>
        </p:nvSpPr>
        <p:spPr>
          <a:xfrm>
            <a:off x="8624157" y="200023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E34289B-1AE8-5D32-CA6E-C9CEF20D4F51}"/>
              </a:ext>
            </a:extLst>
          </p:cNvPr>
          <p:cNvSpPr/>
          <p:nvPr/>
        </p:nvSpPr>
        <p:spPr>
          <a:xfrm>
            <a:off x="8969016" y="946123"/>
            <a:ext cx="1086788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Endereço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6A8B2AB-724E-B5F2-FC7F-BEA03125F12E}"/>
              </a:ext>
            </a:extLst>
          </p:cNvPr>
          <p:cNvSpPr/>
          <p:nvPr/>
        </p:nvSpPr>
        <p:spPr>
          <a:xfrm>
            <a:off x="8290379" y="1663908"/>
            <a:ext cx="1086779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Telefone</a:t>
            </a:r>
          </a:p>
        </p:txBody>
      </p: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20E3AAEF-60D0-77FD-5F70-3444893C7F0F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8238936" y="1332866"/>
            <a:ext cx="210598" cy="40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xão Reta 133">
            <a:extLst>
              <a:ext uri="{FF2B5EF4-FFF2-40B4-BE49-F238E27FC236}">
                <a16:creationId xmlns:a16="http://schemas.microsoft.com/office/drawing/2014/main" id="{03816C6D-A421-2A44-E4F2-D3AFC148738F}"/>
              </a:ext>
            </a:extLst>
          </p:cNvPr>
          <p:cNvCxnSpPr>
            <a:cxnSpLocks/>
            <a:endCxn id="130" idx="2"/>
          </p:cNvCxnSpPr>
          <p:nvPr/>
        </p:nvCxnSpPr>
        <p:spPr>
          <a:xfrm>
            <a:off x="8504704" y="1003898"/>
            <a:ext cx="464312" cy="181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C8EEDAFB-B4E7-4D1A-2243-3441FC15E66E}"/>
              </a:ext>
            </a:extLst>
          </p:cNvPr>
          <p:cNvCxnSpPr>
            <a:cxnSpLocks/>
            <a:endCxn id="129" idx="3"/>
          </p:cNvCxnSpPr>
          <p:nvPr/>
        </p:nvCxnSpPr>
        <p:spPr>
          <a:xfrm flipV="1">
            <a:off x="8337101" y="607819"/>
            <a:ext cx="431943" cy="21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429F7420-10B2-B7FF-4C63-A459D463EE4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44512" y="568993"/>
            <a:ext cx="65715" cy="255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CB077231-4270-3707-2613-2378EBAF0FA6}"/>
              </a:ext>
            </a:extLst>
          </p:cNvPr>
          <p:cNvCxnSpPr>
            <a:cxnSpLocks/>
          </p:cNvCxnSpPr>
          <p:nvPr/>
        </p:nvCxnSpPr>
        <p:spPr>
          <a:xfrm>
            <a:off x="542567" y="4331303"/>
            <a:ext cx="67838" cy="44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7DCEC435-F288-0DDB-4C66-9D0D92D294C4}"/>
              </a:ext>
            </a:extLst>
          </p:cNvPr>
          <p:cNvSpPr/>
          <p:nvPr/>
        </p:nvSpPr>
        <p:spPr>
          <a:xfrm>
            <a:off x="47891" y="386110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2573E15-6193-2AE4-F796-6B3043F63BA8}"/>
              </a:ext>
            </a:extLst>
          </p:cNvPr>
          <p:cNvSpPr/>
          <p:nvPr/>
        </p:nvSpPr>
        <p:spPr>
          <a:xfrm>
            <a:off x="2302264" y="5147171"/>
            <a:ext cx="1177659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Endereço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DCA88F9-53EE-EC5B-9540-7DE19DA27B97}"/>
              </a:ext>
            </a:extLst>
          </p:cNvPr>
          <p:cNvSpPr/>
          <p:nvPr/>
        </p:nvSpPr>
        <p:spPr>
          <a:xfrm>
            <a:off x="1467338" y="5680030"/>
            <a:ext cx="1326196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Data Nascimento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F30F18F-73AF-54CC-5E0C-3DDB9A307303}"/>
              </a:ext>
            </a:extLst>
          </p:cNvPr>
          <p:cNvSpPr/>
          <p:nvPr/>
        </p:nvSpPr>
        <p:spPr>
          <a:xfrm>
            <a:off x="147052" y="5724772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Número Utente</a:t>
            </a:r>
          </a:p>
        </p:txBody>
      </p: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A87D520C-AFB0-1CE2-6467-9908E84A59C2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41728" y="5281182"/>
            <a:ext cx="59807" cy="44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D6CFE0E0-62B6-9F4E-71CA-D4F184FDFC87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1669713" y="5288536"/>
            <a:ext cx="460723" cy="39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7AD6E6E3-1F06-1CAD-10BA-BEEEFCE01970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1993453" y="5031902"/>
            <a:ext cx="481275" cy="18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250C836B-CA23-60CA-02AE-898A625E2B4C}"/>
              </a:ext>
            </a:extLst>
          </p:cNvPr>
          <p:cNvSpPr txBox="1"/>
          <p:nvPr/>
        </p:nvSpPr>
        <p:spPr>
          <a:xfrm>
            <a:off x="9115847" y="3930356"/>
            <a:ext cx="93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Produz</a:t>
            </a:r>
          </a:p>
          <a:p>
            <a:endParaRPr lang="pt-PT" dirty="0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E8AC7E65-24F2-F50D-8F3C-42FFCE340FFE}"/>
              </a:ext>
            </a:extLst>
          </p:cNvPr>
          <p:cNvSpPr txBox="1"/>
          <p:nvPr/>
        </p:nvSpPr>
        <p:spPr>
          <a:xfrm>
            <a:off x="2562460" y="3900850"/>
            <a:ext cx="93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Possui</a:t>
            </a:r>
          </a:p>
          <a:p>
            <a:endParaRPr lang="pt-PT" dirty="0"/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C95991EF-21D2-7731-7272-6B888C721053}"/>
              </a:ext>
            </a:extLst>
          </p:cNvPr>
          <p:cNvSpPr txBox="1"/>
          <p:nvPr/>
        </p:nvSpPr>
        <p:spPr>
          <a:xfrm>
            <a:off x="5702841" y="1984591"/>
            <a:ext cx="107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Processa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62F42B4-FE36-60A9-6A14-F5B050CBFD69}"/>
              </a:ext>
            </a:extLst>
          </p:cNvPr>
          <p:cNvSpPr/>
          <p:nvPr/>
        </p:nvSpPr>
        <p:spPr>
          <a:xfrm>
            <a:off x="9613509" y="1791685"/>
            <a:ext cx="1086788" cy="6549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Número Registo Nacional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597E236-60C5-1448-8599-11FD6159A69C}"/>
              </a:ext>
            </a:extLst>
          </p:cNvPr>
          <p:cNvSpPr/>
          <p:nvPr/>
        </p:nvSpPr>
        <p:spPr>
          <a:xfrm>
            <a:off x="10613089" y="3485519"/>
            <a:ext cx="1086788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Telefone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9FF77ED-BDF4-390B-8674-0193434F43FA}"/>
              </a:ext>
            </a:extLst>
          </p:cNvPr>
          <p:cNvSpPr/>
          <p:nvPr/>
        </p:nvSpPr>
        <p:spPr>
          <a:xfrm>
            <a:off x="10991385" y="1932945"/>
            <a:ext cx="1086788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94FD006-ABC0-3EA0-125C-53C4A039C9A5}"/>
              </a:ext>
            </a:extLst>
          </p:cNvPr>
          <p:cNvSpPr/>
          <p:nvPr/>
        </p:nvSpPr>
        <p:spPr>
          <a:xfrm>
            <a:off x="8809513" y="2669807"/>
            <a:ext cx="1086788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Endereço</a:t>
            </a:r>
          </a:p>
        </p:txBody>
      </p: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249C16AC-EF51-C78C-E169-416B28E27586}"/>
              </a:ext>
            </a:extLst>
          </p:cNvPr>
          <p:cNvCxnSpPr>
            <a:cxnSpLocks/>
          </p:cNvCxnSpPr>
          <p:nvPr/>
        </p:nvCxnSpPr>
        <p:spPr>
          <a:xfrm>
            <a:off x="10314793" y="2435202"/>
            <a:ext cx="171446" cy="26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42C3FDD5-42F6-EA05-8C1B-5D7ACDDE2C5C}"/>
              </a:ext>
            </a:extLst>
          </p:cNvPr>
          <p:cNvCxnSpPr>
            <a:cxnSpLocks/>
          </p:cNvCxnSpPr>
          <p:nvPr/>
        </p:nvCxnSpPr>
        <p:spPr>
          <a:xfrm>
            <a:off x="11368915" y="2398571"/>
            <a:ext cx="0" cy="30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231F67C5-7852-CACC-E5DB-976AA55465F8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11021401" y="3197619"/>
            <a:ext cx="135082" cy="28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FD17B6AA-5B0C-AA88-324A-1C9C2A9AD23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892338" y="2940560"/>
            <a:ext cx="334585" cy="19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E21DE1AC-BD9A-4BAA-80AE-25DD3D14E18D}"/>
              </a:ext>
            </a:extLst>
          </p:cNvPr>
          <p:cNvSpPr txBox="1"/>
          <p:nvPr/>
        </p:nvSpPr>
        <p:spPr>
          <a:xfrm>
            <a:off x="3693391" y="2523639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4075F96E-929D-8A30-0A94-1E1D09EE8FBA}"/>
              </a:ext>
            </a:extLst>
          </p:cNvPr>
          <p:cNvSpPr txBox="1"/>
          <p:nvPr/>
        </p:nvSpPr>
        <p:spPr>
          <a:xfrm>
            <a:off x="3647173" y="2972290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B9727041-E653-F981-D254-D1FA0DB43C9E}"/>
              </a:ext>
            </a:extLst>
          </p:cNvPr>
          <p:cNvSpPr txBox="1"/>
          <p:nvPr/>
        </p:nvSpPr>
        <p:spPr>
          <a:xfrm>
            <a:off x="5015953" y="2476626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F715CC28-BDDE-4CAF-449A-2CE87AE52B49}"/>
              </a:ext>
            </a:extLst>
          </p:cNvPr>
          <p:cNvSpPr txBox="1"/>
          <p:nvPr/>
        </p:nvSpPr>
        <p:spPr>
          <a:xfrm>
            <a:off x="1216387" y="4560501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F3E37C07-87F4-0FDA-78CD-E43D7EA8B1AA}"/>
              </a:ext>
            </a:extLst>
          </p:cNvPr>
          <p:cNvSpPr txBox="1"/>
          <p:nvPr/>
        </p:nvSpPr>
        <p:spPr>
          <a:xfrm>
            <a:off x="7736919" y="4547105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13F72514-67FA-8C4B-2A01-82A9376A9FE0}"/>
              </a:ext>
            </a:extLst>
          </p:cNvPr>
          <p:cNvSpPr txBox="1"/>
          <p:nvPr/>
        </p:nvSpPr>
        <p:spPr>
          <a:xfrm>
            <a:off x="8427596" y="4912065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9A92BBE7-199A-1B89-6D0F-475549E2FDD0}"/>
              </a:ext>
            </a:extLst>
          </p:cNvPr>
          <p:cNvSpPr txBox="1"/>
          <p:nvPr/>
        </p:nvSpPr>
        <p:spPr>
          <a:xfrm>
            <a:off x="4968402" y="3164266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BFE6ACB2-7837-DFFA-14F8-E9F56E457F5C}"/>
              </a:ext>
            </a:extLst>
          </p:cNvPr>
          <p:cNvSpPr txBox="1"/>
          <p:nvPr/>
        </p:nvSpPr>
        <p:spPr>
          <a:xfrm>
            <a:off x="10314793" y="3169898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D0603FF6-3ABC-430E-F1A8-6412AC3932BC}"/>
              </a:ext>
            </a:extLst>
          </p:cNvPr>
          <p:cNvSpPr txBox="1"/>
          <p:nvPr/>
        </p:nvSpPr>
        <p:spPr>
          <a:xfrm>
            <a:off x="7661647" y="1287088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EEDB4E9A-9844-A03E-0511-6985403BB7E1}"/>
              </a:ext>
            </a:extLst>
          </p:cNvPr>
          <p:cNvSpPr txBox="1"/>
          <p:nvPr/>
        </p:nvSpPr>
        <p:spPr>
          <a:xfrm>
            <a:off x="6810992" y="1287088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0BCCE8BC-8B2A-6119-E204-EB26998EDE71}"/>
              </a:ext>
            </a:extLst>
          </p:cNvPr>
          <p:cNvSpPr txBox="1"/>
          <p:nvPr/>
        </p:nvSpPr>
        <p:spPr>
          <a:xfrm>
            <a:off x="1132427" y="1280056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DE1567C-688A-9E95-B196-0F5DA399739A}"/>
              </a:ext>
            </a:extLst>
          </p:cNvPr>
          <p:cNvSpPr txBox="1"/>
          <p:nvPr/>
        </p:nvSpPr>
        <p:spPr>
          <a:xfrm>
            <a:off x="790956" y="2839322"/>
            <a:ext cx="93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Consulta</a:t>
            </a:r>
          </a:p>
          <a:p>
            <a:endParaRPr lang="pt-PT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128767B-ED63-9FFE-A4DB-9214B90BEFE7}"/>
              </a:ext>
            </a:extLst>
          </p:cNvPr>
          <p:cNvSpPr txBox="1"/>
          <p:nvPr/>
        </p:nvSpPr>
        <p:spPr>
          <a:xfrm>
            <a:off x="6655667" y="4940139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203B4E4-EF10-DA8F-6692-019F30DD8E5A}"/>
              </a:ext>
            </a:extLst>
          </p:cNvPr>
          <p:cNvSpPr txBox="1"/>
          <p:nvPr/>
        </p:nvSpPr>
        <p:spPr>
          <a:xfrm>
            <a:off x="1962014" y="973156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033C9B08-E6C2-2AAF-2108-F300CC1C40D9}"/>
              </a:ext>
            </a:extLst>
          </p:cNvPr>
          <p:cNvSpPr txBox="1"/>
          <p:nvPr/>
        </p:nvSpPr>
        <p:spPr>
          <a:xfrm>
            <a:off x="1933277" y="4699000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0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0E5BED-0C75-0F31-4A2E-1FB1094D2BB0}"/>
              </a:ext>
            </a:extLst>
          </p:cNvPr>
          <p:cNvSpPr/>
          <p:nvPr/>
        </p:nvSpPr>
        <p:spPr>
          <a:xfrm>
            <a:off x="398490" y="4777071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Artigo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244C5117-218D-36D2-8562-1CF20BAA84D0}"/>
              </a:ext>
            </a:extLst>
          </p:cNvPr>
          <p:cNvSpPr>
            <a:spLocks/>
          </p:cNvSpPr>
          <p:nvPr/>
        </p:nvSpPr>
        <p:spPr>
          <a:xfrm>
            <a:off x="2941651" y="4447286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Tem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2214EB6-CCF8-3DC1-4BEB-15AC2565085E}"/>
              </a:ext>
            </a:extLst>
          </p:cNvPr>
          <p:cNvCxnSpPr>
            <a:cxnSpLocks/>
          </p:cNvCxnSpPr>
          <p:nvPr/>
        </p:nvCxnSpPr>
        <p:spPr>
          <a:xfrm>
            <a:off x="1987447" y="4955004"/>
            <a:ext cx="10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04686C8-09DC-3074-31B2-BEAE00E87A5B}"/>
              </a:ext>
            </a:extLst>
          </p:cNvPr>
          <p:cNvSpPr/>
          <p:nvPr/>
        </p:nvSpPr>
        <p:spPr>
          <a:xfrm>
            <a:off x="106180" y="585253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Número Registo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957320D-E459-6A9E-9FB7-17B2590CC55A}"/>
              </a:ext>
            </a:extLst>
          </p:cNvPr>
          <p:cNvCxnSpPr>
            <a:cxnSpLocks/>
          </p:cNvCxnSpPr>
          <p:nvPr/>
        </p:nvCxnSpPr>
        <p:spPr>
          <a:xfrm>
            <a:off x="1987447" y="5099015"/>
            <a:ext cx="10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0D971599-BCD3-7B8E-797B-8FD35B9B5603}"/>
              </a:ext>
            </a:extLst>
          </p:cNvPr>
          <p:cNvCxnSpPr>
            <a:cxnSpLocks/>
          </p:cNvCxnSpPr>
          <p:nvPr/>
        </p:nvCxnSpPr>
        <p:spPr>
          <a:xfrm>
            <a:off x="4044148" y="4955004"/>
            <a:ext cx="10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653C95AA-21B5-D6C8-59E2-5C3C5627F67E}"/>
              </a:ext>
            </a:extLst>
          </p:cNvPr>
          <p:cNvCxnSpPr>
            <a:cxnSpLocks/>
          </p:cNvCxnSpPr>
          <p:nvPr/>
        </p:nvCxnSpPr>
        <p:spPr>
          <a:xfrm>
            <a:off x="4044148" y="5099015"/>
            <a:ext cx="10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2135F8-C54D-4CEF-3753-D6F73EE9D395}"/>
              </a:ext>
            </a:extLst>
          </p:cNvPr>
          <p:cNvSpPr/>
          <p:nvPr/>
        </p:nvSpPr>
        <p:spPr>
          <a:xfrm>
            <a:off x="5075994" y="4777071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Autor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4B7F82-419F-079D-E9E3-15E3FF4E62A9}"/>
              </a:ext>
            </a:extLst>
          </p:cNvPr>
          <p:cNvSpPr/>
          <p:nvPr/>
        </p:nvSpPr>
        <p:spPr>
          <a:xfrm>
            <a:off x="5166764" y="4833926"/>
            <a:ext cx="1396528" cy="3959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A690E465-724B-7D29-B307-6D8AC90745EF}"/>
              </a:ext>
            </a:extLst>
          </p:cNvPr>
          <p:cNvSpPr>
            <a:spLocks/>
          </p:cNvSpPr>
          <p:nvPr/>
        </p:nvSpPr>
        <p:spPr>
          <a:xfrm>
            <a:off x="7615070" y="4447286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6ACA51D5-2824-C5F2-6C4D-FFA181F56B44}"/>
              </a:ext>
            </a:extLst>
          </p:cNvPr>
          <p:cNvCxnSpPr>
            <a:cxnSpLocks/>
          </p:cNvCxnSpPr>
          <p:nvPr/>
        </p:nvCxnSpPr>
        <p:spPr>
          <a:xfrm>
            <a:off x="6664951" y="4953513"/>
            <a:ext cx="10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3A48BE8F-045A-6B89-89C6-FF078081039F}"/>
              </a:ext>
            </a:extLst>
          </p:cNvPr>
          <p:cNvCxnSpPr>
            <a:cxnSpLocks/>
          </p:cNvCxnSpPr>
          <p:nvPr/>
        </p:nvCxnSpPr>
        <p:spPr>
          <a:xfrm>
            <a:off x="6664951" y="5109829"/>
            <a:ext cx="10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425206F-DE8E-D2B2-CF39-BAFCE14CBCB3}"/>
              </a:ext>
            </a:extLst>
          </p:cNvPr>
          <p:cNvCxnSpPr>
            <a:cxnSpLocks/>
          </p:cNvCxnSpPr>
          <p:nvPr/>
        </p:nvCxnSpPr>
        <p:spPr>
          <a:xfrm>
            <a:off x="8799294" y="5031903"/>
            <a:ext cx="10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A2214CC8-8A3E-E13E-BE55-7EF252D14E94}"/>
              </a:ext>
            </a:extLst>
          </p:cNvPr>
          <p:cNvSpPr/>
          <p:nvPr/>
        </p:nvSpPr>
        <p:spPr>
          <a:xfrm>
            <a:off x="9815106" y="4777071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Instituição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75968E-6A97-0B8C-182E-ADC46FD4E2E5}"/>
              </a:ext>
            </a:extLst>
          </p:cNvPr>
          <p:cNvSpPr txBox="1"/>
          <p:nvPr/>
        </p:nvSpPr>
        <p:spPr>
          <a:xfrm>
            <a:off x="7782952" y="4879879"/>
            <a:ext cx="84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Pertence</a:t>
            </a:r>
          </a:p>
          <a:p>
            <a:endParaRPr lang="pt-PT" dirty="0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9256B6CE-79EC-7F3A-BE65-D922F119149C}"/>
              </a:ext>
            </a:extLst>
          </p:cNvPr>
          <p:cNvCxnSpPr>
            <a:cxnSpLocks/>
          </p:cNvCxnSpPr>
          <p:nvPr/>
        </p:nvCxnSpPr>
        <p:spPr>
          <a:xfrm>
            <a:off x="10336570" y="4211273"/>
            <a:ext cx="0" cy="56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5DA65F48-9358-31DF-2794-E1412A88F48B}"/>
              </a:ext>
            </a:extLst>
          </p:cNvPr>
          <p:cNvCxnSpPr>
            <a:cxnSpLocks/>
          </p:cNvCxnSpPr>
          <p:nvPr/>
        </p:nvCxnSpPr>
        <p:spPr>
          <a:xfrm>
            <a:off x="1192968" y="4207446"/>
            <a:ext cx="9130044" cy="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C42654BA-2ECB-7C8D-6411-073C81FD4450}"/>
              </a:ext>
            </a:extLst>
          </p:cNvPr>
          <p:cNvCxnSpPr>
            <a:cxnSpLocks/>
          </p:cNvCxnSpPr>
          <p:nvPr/>
        </p:nvCxnSpPr>
        <p:spPr>
          <a:xfrm>
            <a:off x="1192968" y="1498923"/>
            <a:ext cx="0" cy="270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68803B4F-2607-7EC3-7727-C0DBA4D31589}"/>
              </a:ext>
            </a:extLst>
          </p:cNvPr>
          <p:cNvSpPr/>
          <p:nvPr/>
        </p:nvSpPr>
        <p:spPr>
          <a:xfrm>
            <a:off x="4963511" y="659473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Participante</a:t>
            </a:r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D0AA25E5-CA45-5426-AC89-78C656F1E7D9}"/>
              </a:ext>
            </a:extLst>
          </p:cNvPr>
          <p:cNvCxnSpPr>
            <a:cxnSpLocks/>
          </p:cNvCxnSpPr>
          <p:nvPr/>
        </p:nvCxnSpPr>
        <p:spPr>
          <a:xfrm>
            <a:off x="1686642" y="847195"/>
            <a:ext cx="3277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10BCD87-C848-CFCC-1E0A-F8D6F8DC8682}"/>
              </a:ext>
            </a:extLst>
          </p:cNvPr>
          <p:cNvCxnSpPr>
            <a:cxnSpLocks/>
          </p:cNvCxnSpPr>
          <p:nvPr/>
        </p:nvCxnSpPr>
        <p:spPr>
          <a:xfrm>
            <a:off x="1687142" y="974428"/>
            <a:ext cx="327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Losango 37">
            <a:extLst>
              <a:ext uri="{FF2B5EF4-FFF2-40B4-BE49-F238E27FC236}">
                <a16:creationId xmlns:a16="http://schemas.microsoft.com/office/drawing/2014/main" id="{E5A083CB-DBD5-87F2-CB0C-6A3934BB5990}"/>
              </a:ext>
            </a:extLst>
          </p:cNvPr>
          <p:cNvSpPr>
            <a:spLocks/>
          </p:cNvSpPr>
          <p:nvPr/>
        </p:nvSpPr>
        <p:spPr>
          <a:xfrm>
            <a:off x="600856" y="325862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Tem</a:t>
            </a:r>
          </a:p>
        </p:txBody>
      </p:sp>
      <p:sp>
        <p:nvSpPr>
          <p:cNvPr id="41" name="Triângulo 40">
            <a:extLst>
              <a:ext uri="{FF2B5EF4-FFF2-40B4-BE49-F238E27FC236}">
                <a16:creationId xmlns:a16="http://schemas.microsoft.com/office/drawing/2014/main" id="{BE05EE53-8D03-A98A-4C17-03D5C69FEA4A}"/>
              </a:ext>
            </a:extLst>
          </p:cNvPr>
          <p:cNvSpPr/>
          <p:nvPr/>
        </p:nvSpPr>
        <p:spPr>
          <a:xfrm>
            <a:off x="5339171" y="1571264"/>
            <a:ext cx="837636" cy="6312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ISA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37E59EC-3865-7546-C960-C8F0F36B3644}"/>
              </a:ext>
            </a:extLst>
          </p:cNvPr>
          <p:cNvSpPr/>
          <p:nvPr/>
        </p:nvSpPr>
        <p:spPr>
          <a:xfrm>
            <a:off x="2739284" y="2429538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Não Estudante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4D1C9B-892C-1395-349A-AD7775F56268}"/>
              </a:ext>
            </a:extLst>
          </p:cNvPr>
          <p:cNvSpPr/>
          <p:nvPr/>
        </p:nvSpPr>
        <p:spPr>
          <a:xfrm>
            <a:off x="7412703" y="2429539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Estudante</a:t>
            </a:r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866484BC-E63E-C174-B851-150A277841F3}"/>
              </a:ext>
            </a:extLst>
          </p:cNvPr>
          <p:cNvCxnSpPr>
            <a:cxnSpLocks/>
          </p:cNvCxnSpPr>
          <p:nvPr/>
        </p:nvCxnSpPr>
        <p:spPr>
          <a:xfrm>
            <a:off x="5688859" y="1169138"/>
            <a:ext cx="0" cy="50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C45A1E00-E19D-4152-D8C7-F51DE7CF4A22}"/>
              </a:ext>
            </a:extLst>
          </p:cNvPr>
          <p:cNvCxnSpPr>
            <a:cxnSpLocks/>
          </p:cNvCxnSpPr>
          <p:nvPr/>
        </p:nvCxnSpPr>
        <p:spPr>
          <a:xfrm>
            <a:off x="5832595" y="2202478"/>
            <a:ext cx="0" cy="496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5C0ABB86-5978-C490-B2BB-BBB28AB1440C}"/>
              </a:ext>
            </a:extLst>
          </p:cNvPr>
          <p:cNvCxnSpPr>
            <a:cxnSpLocks/>
          </p:cNvCxnSpPr>
          <p:nvPr/>
        </p:nvCxnSpPr>
        <p:spPr>
          <a:xfrm>
            <a:off x="5832595" y="2699212"/>
            <a:ext cx="1580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40AC20B8-767B-C224-F396-7A3CE4774538}"/>
              </a:ext>
            </a:extLst>
          </p:cNvPr>
          <p:cNvCxnSpPr>
            <a:cxnSpLocks/>
          </p:cNvCxnSpPr>
          <p:nvPr/>
        </p:nvCxnSpPr>
        <p:spPr>
          <a:xfrm>
            <a:off x="4328241" y="2699212"/>
            <a:ext cx="1360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8EDC9DE-D481-DCF0-DBFF-DC3B2A4F6682}"/>
              </a:ext>
            </a:extLst>
          </p:cNvPr>
          <p:cNvCxnSpPr>
            <a:cxnSpLocks/>
          </p:cNvCxnSpPr>
          <p:nvPr/>
        </p:nvCxnSpPr>
        <p:spPr>
          <a:xfrm>
            <a:off x="5688859" y="2202478"/>
            <a:ext cx="0" cy="496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C5F45134-570D-7794-BD66-2A371E55A218}"/>
              </a:ext>
            </a:extLst>
          </p:cNvPr>
          <p:cNvCxnSpPr>
            <a:cxnSpLocks/>
          </p:cNvCxnSpPr>
          <p:nvPr/>
        </p:nvCxnSpPr>
        <p:spPr>
          <a:xfrm>
            <a:off x="5832595" y="1161626"/>
            <a:ext cx="0" cy="496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4B9B9996-4D15-3A38-3714-4CBDA78DFBC2}"/>
              </a:ext>
            </a:extLst>
          </p:cNvPr>
          <p:cNvCxnSpPr>
            <a:cxnSpLocks/>
          </p:cNvCxnSpPr>
          <p:nvPr/>
        </p:nvCxnSpPr>
        <p:spPr>
          <a:xfrm>
            <a:off x="10608188" y="3868446"/>
            <a:ext cx="1" cy="908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E22EAD71-48C7-C41F-2873-62A533BCD7EA}"/>
              </a:ext>
            </a:extLst>
          </p:cNvPr>
          <p:cNvCxnSpPr>
            <a:cxnSpLocks/>
          </p:cNvCxnSpPr>
          <p:nvPr/>
        </p:nvCxnSpPr>
        <p:spPr>
          <a:xfrm>
            <a:off x="9001660" y="2714205"/>
            <a:ext cx="1165797" cy="404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2B58878D-484C-8C67-0930-287D8A607C9F}"/>
              </a:ext>
            </a:extLst>
          </p:cNvPr>
          <p:cNvCxnSpPr>
            <a:cxnSpLocks/>
          </p:cNvCxnSpPr>
          <p:nvPr/>
        </p:nvCxnSpPr>
        <p:spPr>
          <a:xfrm>
            <a:off x="9001660" y="2663216"/>
            <a:ext cx="1417467" cy="494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Losango 70">
            <a:extLst>
              <a:ext uri="{FF2B5EF4-FFF2-40B4-BE49-F238E27FC236}">
                <a16:creationId xmlns:a16="http://schemas.microsoft.com/office/drawing/2014/main" id="{97C1D797-EBEA-F7EA-00B0-9BEB9AD0504E}"/>
              </a:ext>
            </a:extLst>
          </p:cNvPr>
          <p:cNvSpPr>
            <a:spLocks/>
          </p:cNvSpPr>
          <p:nvPr/>
        </p:nvSpPr>
        <p:spPr>
          <a:xfrm>
            <a:off x="10017472" y="2701528"/>
            <a:ext cx="1184224" cy="116923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46D41E5-51AB-E33E-B456-28CEE4952D34}"/>
              </a:ext>
            </a:extLst>
          </p:cNvPr>
          <p:cNvSpPr txBox="1"/>
          <p:nvPr/>
        </p:nvSpPr>
        <p:spPr>
          <a:xfrm>
            <a:off x="10183958" y="3118074"/>
            <a:ext cx="84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Certifica</a:t>
            </a:r>
          </a:p>
          <a:p>
            <a:endParaRPr lang="pt-PT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017962A-0343-4909-AD94-4BA467505439}"/>
              </a:ext>
            </a:extLst>
          </p:cNvPr>
          <p:cNvSpPr/>
          <p:nvPr/>
        </p:nvSpPr>
        <p:spPr>
          <a:xfrm>
            <a:off x="1290404" y="585253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Título</a:t>
            </a:r>
          </a:p>
        </p:txBody>
      </p: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A7D370A0-D42A-22C9-C4C8-B6878BBC3E3B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548051" y="5286736"/>
            <a:ext cx="237029" cy="56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E1F4E21E-94C8-1F58-6599-E03D91A3440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0856" y="5286736"/>
            <a:ext cx="215490" cy="56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DA5BC4F-5CBD-F2CF-1070-3DD8EE4C3BB8}"/>
              </a:ext>
            </a:extLst>
          </p:cNvPr>
          <p:cNvSpPr/>
          <p:nvPr/>
        </p:nvSpPr>
        <p:spPr>
          <a:xfrm>
            <a:off x="5965513" y="5718582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Email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78265D6-F469-74C9-59C5-C11EF3BFB0E7}"/>
              </a:ext>
            </a:extLst>
          </p:cNvPr>
          <p:cNvSpPr/>
          <p:nvPr/>
        </p:nvSpPr>
        <p:spPr>
          <a:xfrm>
            <a:off x="4672088" y="575227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Nome</a:t>
            </a:r>
          </a:p>
        </p:txBody>
      </p: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B6AA67F7-48F1-8C85-7DCA-BEE0FAC81F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5166764" y="5286736"/>
            <a:ext cx="170520" cy="465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349A105A-8E60-5FC0-DBA6-6D121220852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141144" y="5297542"/>
            <a:ext cx="319045" cy="421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6B1DB8D-E572-381A-9736-9169E35804B8}"/>
              </a:ext>
            </a:extLst>
          </p:cNvPr>
          <p:cNvSpPr/>
          <p:nvPr/>
        </p:nvSpPr>
        <p:spPr>
          <a:xfrm>
            <a:off x="9429775" y="5627763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Nome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8FD88D5-0C84-E01B-10E1-E5C0B7E5DF29}"/>
              </a:ext>
            </a:extLst>
          </p:cNvPr>
          <p:cNvSpPr/>
          <p:nvPr/>
        </p:nvSpPr>
        <p:spPr>
          <a:xfrm>
            <a:off x="10707019" y="5620790"/>
            <a:ext cx="1184223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Endereço</a:t>
            </a:r>
          </a:p>
        </p:txBody>
      </p: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6018BCB4-FB42-6830-5525-C18085BADF7D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9924451" y="5297542"/>
            <a:ext cx="243006" cy="330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0FD2EDE7-409C-A4C3-49A9-133B7F00EA8E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0872353" y="5286736"/>
            <a:ext cx="426778" cy="33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CE76AB-8275-66CC-4E6A-E176CB88C53A}"/>
              </a:ext>
            </a:extLst>
          </p:cNvPr>
          <p:cNvSpPr/>
          <p:nvPr/>
        </p:nvSpPr>
        <p:spPr>
          <a:xfrm>
            <a:off x="1891011" y="1590927"/>
            <a:ext cx="1187225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Referência</a:t>
            </a:r>
          </a:p>
        </p:txBody>
      </p: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2F4638A4-6D4F-0790-E275-2D91F8CC769E}"/>
              </a:ext>
            </a:extLst>
          </p:cNvPr>
          <p:cNvCxnSpPr>
            <a:cxnSpLocks/>
          </p:cNvCxnSpPr>
          <p:nvPr/>
        </p:nvCxnSpPr>
        <p:spPr>
          <a:xfrm>
            <a:off x="2742507" y="2047555"/>
            <a:ext cx="363043" cy="381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E857AF0-D0B0-8A98-A7CA-6648D017BDC5}"/>
              </a:ext>
            </a:extLst>
          </p:cNvPr>
          <p:cNvSpPr/>
          <p:nvPr/>
        </p:nvSpPr>
        <p:spPr>
          <a:xfrm>
            <a:off x="6300666" y="93489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Morada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FDD5B36-8B0B-69E7-E903-553335329191}"/>
              </a:ext>
            </a:extLst>
          </p:cNvPr>
          <p:cNvSpPr/>
          <p:nvPr/>
        </p:nvSpPr>
        <p:spPr>
          <a:xfrm>
            <a:off x="6320542" y="141543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Email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F8FBC65-7086-34BD-4D8E-70ADE854B911}"/>
              </a:ext>
            </a:extLst>
          </p:cNvPr>
          <p:cNvSpPr/>
          <p:nvPr/>
        </p:nvSpPr>
        <p:spPr>
          <a:xfrm>
            <a:off x="5003574" y="42956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Nome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9D25CFB-ACA4-FEE0-116F-08EACB03FB1F}"/>
              </a:ext>
            </a:extLst>
          </p:cNvPr>
          <p:cNvSpPr/>
          <p:nvPr/>
        </p:nvSpPr>
        <p:spPr>
          <a:xfrm>
            <a:off x="6902155" y="776054"/>
            <a:ext cx="1067375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Data Inscrição</a:t>
            </a:r>
          </a:p>
        </p:txBody>
      </p: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40DE139B-ADF0-7F0B-B3DA-4A5E205551C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279144" y="1169138"/>
            <a:ext cx="186285" cy="31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B0B4039-0941-6369-7B54-634A013687E3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6547724" y="913259"/>
            <a:ext cx="354431" cy="10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81961532-4662-C787-C363-B368163BB6D9}"/>
              </a:ext>
            </a:extLst>
          </p:cNvPr>
          <p:cNvCxnSpPr>
            <a:cxnSpLocks/>
          </p:cNvCxnSpPr>
          <p:nvPr/>
        </p:nvCxnSpPr>
        <p:spPr>
          <a:xfrm flipH="1">
            <a:off x="6320542" y="571252"/>
            <a:ext cx="364832" cy="88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2ABBDD6A-8EA6-EC86-76F2-F725E786F3F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565546" y="512950"/>
            <a:ext cx="192444" cy="146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4B9E9B0-1AB4-1DD6-917C-BFDD3EB3D30D}"/>
              </a:ext>
            </a:extLst>
          </p:cNvPr>
          <p:cNvSpPr/>
          <p:nvPr/>
        </p:nvSpPr>
        <p:spPr>
          <a:xfrm>
            <a:off x="10396191" y="1925835"/>
            <a:ext cx="1495051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Comprovativo</a:t>
            </a:r>
          </a:p>
        </p:txBody>
      </p:sp>
      <p:cxnSp>
        <p:nvCxnSpPr>
          <p:cNvPr id="108" name="Conexão Reta 107">
            <a:extLst>
              <a:ext uri="{FF2B5EF4-FFF2-40B4-BE49-F238E27FC236}">
                <a16:creationId xmlns:a16="http://schemas.microsoft.com/office/drawing/2014/main" id="{0A73E453-2101-6E71-7EF3-8BC834E771AE}"/>
              </a:ext>
            </a:extLst>
          </p:cNvPr>
          <p:cNvCxnSpPr>
            <a:cxnSpLocks/>
          </p:cNvCxnSpPr>
          <p:nvPr/>
        </p:nvCxnSpPr>
        <p:spPr>
          <a:xfrm flipH="1">
            <a:off x="10872353" y="2401282"/>
            <a:ext cx="298342" cy="568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868976A-2872-F924-EF65-51C435598A8E}"/>
              </a:ext>
            </a:extLst>
          </p:cNvPr>
          <p:cNvSpPr txBox="1"/>
          <p:nvPr/>
        </p:nvSpPr>
        <p:spPr>
          <a:xfrm>
            <a:off x="4856545" y="4754904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F859DF50-B7D1-EB7E-97FD-464E375805F6}"/>
              </a:ext>
            </a:extLst>
          </p:cNvPr>
          <p:cNvSpPr txBox="1"/>
          <p:nvPr/>
        </p:nvSpPr>
        <p:spPr>
          <a:xfrm>
            <a:off x="6595481" y="4741379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B70A7653-750B-59EF-6D50-FE634CEA4C97}"/>
              </a:ext>
            </a:extLst>
          </p:cNvPr>
          <p:cNvSpPr txBox="1"/>
          <p:nvPr/>
        </p:nvSpPr>
        <p:spPr>
          <a:xfrm>
            <a:off x="4762930" y="643923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C0F6843B-9982-5BE3-9A9F-E80D441365B8}"/>
              </a:ext>
            </a:extLst>
          </p:cNvPr>
          <p:cNvSpPr txBox="1"/>
          <p:nvPr/>
        </p:nvSpPr>
        <p:spPr>
          <a:xfrm>
            <a:off x="8931879" y="2465437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9C36FEFA-73C0-4785-FE38-A39F89D99030}"/>
              </a:ext>
            </a:extLst>
          </p:cNvPr>
          <p:cNvSpPr txBox="1"/>
          <p:nvPr/>
        </p:nvSpPr>
        <p:spPr>
          <a:xfrm>
            <a:off x="1922062" y="4754904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ED556C6A-C0EF-E1E1-2B5B-AE103A70C96F}"/>
              </a:ext>
            </a:extLst>
          </p:cNvPr>
          <p:cNvSpPr txBox="1"/>
          <p:nvPr/>
        </p:nvSpPr>
        <p:spPr>
          <a:xfrm>
            <a:off x="9623937" y="4822016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08C4C5BD-9275-5BAA-CFF7-3234BAB7314D}"/>
              </a:ext>
            </a:extLst>
          </p:cNvPr>
          <p:cNvSpPr txBox="1"/>
          <p:nvPr/>
        </p:nvSpPr>
        <p:spPr>
          <a:xfrm>
            <a:off x="10153718" y="4554006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988EAA2-EA6F-FDC8-FDC9-EC610E78280F}"/>
              </a:ext>
            </a:extLst>
          </p:cNvPr>
          <p:cNvSpPr txBox="1"/>
          <p:nvPr/>
        </p:nvSpPr>
        <p:spPr>
          <a:xfrm>
            <a:off x="10558023" y="4559474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03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E92274-8DB2-3041-5E12-40BA06A72625}"/>
              </a:ext>
            </a:extLst>
          </p:cNvPr>
          <p:cNvSpPr/>
          <p:nvPr/>
        </p:nvSpPr>
        <p:spPr>
          <a:xfrm>
            <a:off x="4963510" y="365847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Pessoa</a:t>
            </a:r>
          </a:p>
        </p:txBody>
      </p:sp>
      <p:sp>
        <p:nvSpPr>
          <p:cNvPr id="5" name="Triângulo 4">
            <a:extLst>
              <a:ext uri="{FF2B5EF4-FFF2-40B4-BE49-F238E27FC236}">
                <a16:creationId xmlns:a16="http://schemas.microsoft.com/office/drawing/2014/main" id="{37C149F6-797E-B16A-100E-188C67AFBE94}"/>
              </a:ext>
            </a:extLst>
          </p:cNvPr>
          <p:cNvSpPr/>
          <p:nvPr/>
        </p:nvSpPr>
        <p:spPr>
          <a:xfrm>
            <a:off x="5339170" y="1193760"/>
            <a:ext cx="837636" cy="6312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ISA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079F1D-EDEA-0295-4470-D6D4AE82CA2F}"/>
              </a:ext>
            </a:extLst>
          </p:cNvPr>
          <p:cNvSpPr/>
          <p:nvPr/>
        </p:nvSpPr>
        <p:spPr>
          <a:xfrm>
            <a:off x="6172313" y="954877"/>
            <a:ext cx="1068395" cy="73340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Número Cartão Cidadão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9FFBB0-F9E1-560F-FABF-3A86375BF8C3}"/>
              </a:ext>
            </a:extLst>
          </p:cNvPr>
          <p:cNvSpPr/>
          <p:nvPr/>
        </p:nvSpPr>
        <p:spPr>
          <a:xfrm>
            <a:off x="3466612" y="540875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Morada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33B82-6D48-C4AE-E07D-83A366199081}"/>
              </a:ext>
            </a:extLst>
          </p:cNvPr>
          <p:cNvSpPr/>
          <p:nvPr/>
        </p:nvSpPr>
        <p:spPr>
          <a:xfrm>
            <a:off x="4187078" y="954878"/>
            <a:ext cx="1332877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Data Nascimento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FCA2F6-CB95-55C9-E12C-F35E04B677BC}"/>
              </a:ext>
            </a:extLst>
          </p:cNvPr>
          <p:cNvSpPr/>
          <p:nvPr/>
        </p:nvSpPr>
        <p:spPr>
          <a:xfrm>
            <a:off x="6565337" y="14462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Email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F3E6F6-5529-B7BD-BA54-644EB128E4AE}"/>
              </a:ext>
            </a:extLst>
          </p:cNvPr>
          <p:cNvSpPr/>
          <p:nvPr/>
        </p:nvSpPr>
        <p:spPr>
          <a:xfrm>
            <a:off x="7060013" y="540875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835A31-BA48-3663-DE97-A63F1C0FF564}"/>
              </a:ext>
            </a:extLst>
          </p:cNvPr>
          <p:cNvSpPr/>
          <p:nvPr/>
        </p:nvSpPr>
        <p:spPr>
          <a:xfrm>
            <a:off x="3812137" y="38109"/>
            <a:ext cx="1067934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Telefone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A9965A36-4A36-CC22-A114-3C641B5D02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09644" y="875512"/>
            <a:ext cx="19132" cy="186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0E1367F7-FEDB-0F40-D95B-BF82CF968D00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6552467" y="620680"/>
            <a:ext cx="507546" cy="1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088732B-D08A-1707-6FAB-7CBF36E22CA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55964" y="620680"/>
            <a:ext cx="507546" cy="159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96AD154-605E-5786-1943-702424A82BDF}"/>
              </a:ext>
            </a:extLst>
          </p:cNvPr>
          <p:cNvCxnSpPr>
            <a:cxnSpLocks/>
          </p:cNvCxnSpPr>
          <p:nvPr/>
        </p:nvCxnSpPr>
        <p:spPr>
          <a:xfrm flipV="1">
            <a:off x="6552467" y="420432"/>
            <a:ext cx="157757" cy="77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E6DAC442-9F7A-66A1-13BA-89A1C1E20AA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880071" y="276991"/>
            <a:ext cx="83439" cy="88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DF3B4244-1278-0F35-7E91-ABD23FE83EF8}"/>
              </a:ext>
            </a:extLst>
          </p:cNvPr>
          <p:cNvCxnSpPr>
            <a:cxnSpLocks/>
          </p:cNvCxnSpPr>
          <p:nvPr/>
        </p:nvCxnSpPr>
        <p:spPr>
          <a:xfrm flipV="1">
            <a:off x="5271745" y="875512"/>
            <a:ext cx="148624" cy="12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37D74D50-FB41-2F84-217F-C38DF2F6E5F8}"/>
              </a:ext>
            </a:extLst>
          </p:cNvPr>
          <p:cNvCxnSpPr>
            <a:cxnSpLocks/>
          </p:cNvCxnSpPr>
          <p:nvPr/>
        </p:nvCxnSpPr>
        <p:spPr>
          <a:xfrm>
            <a:off x="5818148" y="860953"/>
            <a:ext cx="15766" cy="47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FDEF3FCC-F688-512F-2F2E-F3E3E03447C0}"/>
              </a:ext>
            </a:extLst>
          </p:cNvPr>
          <p:cNvCxnSpPr>
            <a:cxnSpLocks/>
          </p:cNvCxnSpPr>
          <p:nvPr/>
        </p:nvCxnSpPr>
        <p:spPr>
          <a:xfrm flipH="1">
            <a:off x="5652943" y="869868"/>
            <a:ext cx="7883" cy="46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720F9D75-9FEE-68DB-33C5-35562357282B}"/>
              </a:ext>
            </a:extLst>
          </p:cNvPr>
          <p:cNvCxnSpPr>
            <a:cxnSpLocks/>
          </p:cNvCxnSpPr>
          <p:nvPr/>
        </p:nvCxnSpPr>
        <p:spPr>
          <a:xfrm>
            <a:off x="5833914" y="1845279"/>
            <a:ext cx="0" cy="130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3707B3A0-C84E-D312-EEE8-44544B0776AE}"/>
              </a:ext>
            </a:extLst>
          </p:cNvPr>
          <p:cNvCxnSpPr>
            <a:cxnSpLocks/>
          </p:cNvCxnSpPr>
          <p:nvPr/>
        </p:nvCxnSpPr>
        <p:spPr>
          <a:xfrm>
            <a:off x="5660826" y="1824974"/>
            <a:ext cx="7557" cy="171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F1FAF468-8122-7DAF-D045-B40F4C3DF36D}"/>
              </a:ext>
            </a:extLst>
          </p:cNvPr>
          <p:cNvCxnSpPr>
            <a:cxnSpLocks/>
          </p:cNvCxnSpPr>
          <p:nvPr/>
        </p:nvCxnSpPr>
        <p:spPr>
          <a:xfrm flipH="1">
            <a:off x="5747370" y="1845279"/>
            <a:ext cx="2415" cy="36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20A04E-3DD8-0531-8A93-51FE27C08162}"/>
              </a:ext>
            </a:extLst>
          </p:cNvPr>
          <p:cNvSpPr/>
          <p:nvPr/>
        </p:nvSpPr>
        <p:spPr>
          <a:xfrm>
            <a:off x="4952891" y="2214694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Encarregado Educação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D8CCC122-2C09-0618-4BEF-A80A2DC1CB1F}"/>
              </a:ext>
            </a:extLst>
          </p:cNvPr>
          <p:cNvSpPr/>
          <p:nvPr/>
        </p:nvSpPr>
        <p:spPr>
          <a:xfrm>
            <a:off x="10310962" y="1741945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Responsável Levantamento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690D523-1F2B-CD32-19E3-96EA85E482F1}"/>
              </a:ext>
            </a:extLst>
          </p:cNvPr>
          <p:cNvSpPr/>
          <p:nvPr/>
        </p:nvSpPr>
        <p:spPr>
          <a:xfrm>
            <a:off x="292081" y="1741944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Professor</a:t>
            </a:r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E19187BA-43DE-9D6F-4355-5780D7DE5161}"/>
              </a:ext>
            </a:extLst>
          </p:cNvPr>
          <p:cNvCxnSpPr>
            <a:cxnSpLocks/>
          </p:cNvCxnSpPr>
          <p:nvPr/>
        </p:nvCxnSpPr>
        <p:spPr>
          <a:xfrm>
            <a:off x="1862547" y="1996776"/>
            <a:ext cx="3800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A3B2E0CA-9B4C-AF05-338E-B11718455D43}"/>
              </a:ext>
            </a:extLst>
          </p:cNvPr>
          <p:cNvCxnSpPr>
            <a:cxnSpLocks/>
          </p:cNvCxnSpPr>
          <p:nvPr/>
        </p:nvCxnSpPr>
        <p:spPr>
          <a:xfrm>
            <a:off x="5833914" y="1975811"/>
            <a:ext cx="4461858" cy="24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0FDBF08F-5136-2155-D423-EF762217D663}"/>
              </a:ext>
            </a:extLst>
          </p:cNvPr>
          <p:cNvCxnSpPr>
            <a:cxnSpLocks/>
          </p:cNvCxnSpPr>
          <p:nvPr/>
        </p:nvCxnSpPr>
        <p:spPr>
          <a:xfrm>
            <a:off x="6521737" y="2481978"/>
            <a:ext cx="1234897" cy="1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8D9CE8B9-02E4-7AA3-8A19-ECD2C6DA6896}"/>
              </a:ext>
            </a:extLst>
          </p:cNvPr>
          <p:cNvSpPr/>
          <p:nvPr/>
        </p:nvSpPr>
        <p:spPr>
          <a:xfrm>
            <a:off x="292081" y="869868"/>
            <a:ext cx="1332877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Número Funcionário</a:t>
            </a:r>
          </a:p>
        </p:txBody>
      </p:sp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92EE0E44-D3D7-DF96-33A1-EBAA9DCDA9AF}"/>
              </a:ext>
            </a:extLst>
          </p:cNvPr>
          <p:cNvCxnSpPr>
            <a:cxnSpLocks/>
          </p:cNvCxnSpPr>
          <p:nvPr/>
        </p:nvCxnSpPr>
        <p:spPr>
          <a:xfrm>
            <a:off x="880499" y="1347631"/>
            <a:ext cx="0" cy="39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Losango 111">
            <a:extLst>
              <a:ext uri="{FF2B5EF4-FFF2-40B4-BE49-F238E27FC236}">
                <a16:creationId xmlns:a16="http://schemas.microsoft.com/office/drawing/2014/main" id="{1C2C6F0D-641D-B36D-8755-0DA1DB6BB876}"/>
              </a:ext>
            </a:extLst>
          </p:cNvPr>
          <p:cNvSpPr>
            <a:spLocks/>
          </p:cNvSpPr>
          <p:nvPr/>
        </p:nvSpPr>
        <p:spPr>
          <a:xfrm>
            <a:off x="674673" y="2645922"/>
            <a:ext cx="814975" cy="73809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07B46542-2AF8-E522-2B50-5E4029CAF899}"/>
              </a:ext>
            </a:extLst>
          </p:cNvPr>
          <p:cNvCxnSpPr>
            <a:cxnSpLocks/>
          </p:cNvCxnSpPr>
          <p:nvPr/>
        </p:nvCxnSpPr>
        <p:spPr>
          <a:xfrm>
            <a:off x="1082160" y="2229411"/>
            <a:ext cx="0" cy="39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EB8F5A63-9718-5CD9-DFCC-FFBB184FF313}"/>
              </a:ext>
            </a:extLst>
          </p:cNvPr>
          <p:cNvSpPr txBox="1"/>
          <p:nvPr/>
        </p:nvSpPr>
        <p:spPr>
          <a:xfrm>
            <a:off x="834822" y="2834952"/>
            <a:ext cx="49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Tem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0DBCB310-BBF3-9C9A-81F6-D8F125B1C484}"/>
              </a:ext>
            </a:extLst>
          </p:cNvPr>
          <p:cNvSpPr/>
          <p:nvPr/>
        </p:nvSpPr>
        <p:spPr>
          <a:xfrm>
            <a:off x="1824639" y="3667880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Turma</a:t>
            </a:r>
          </a:p>
        </p:txBody>
      </p:sp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B8398EFA-A10A-E7B1-1557-BC34BAD5477A}"/>
              </a:ext>
            </a:extLst>
          </p:cNvPr>
          <p:cNvCxnSpPr>
            <a:cxnSpLocks/>
          </p:cNvCxnSpPr>
          <p:nvPr/>
        </p:nvCxnSpPr>
        <p:spPr>
          <a:xfrm>
            <a:off x="1402339" y="3089479"/>
            <a:ext cx="661353" cy="578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F19A80D4-AA32-E3B0-44DA-421164AB974D}"/>
              </a:ext>
            </a:extLst>
          </p:cNvPr>
          <p:cNvCxnSpPr>
            <a:cxnSpLocks/>
          </p:cNvCxnSpPr>
          <p:nvPr/>
        </p:nvCxnSpPr>
        <p:spPr>
          <a:xfrm>
            <a:off x="1370725" y="3142729"/>
            <a:ext cx="613599" cy="52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B904177-884C-8514-2899-A757C0844424}"/>
              </a:ext>
            </a:extLst>
          </p:cNvPr>
          <p:cNvSpPr/>
          <p:nvPr/>
        </p:nvSpPr>
        <p:spPr>
          <a:xfrm>
            <a:off x="314804" y="3659594"/>
            <a:ext cx="1282878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Designação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A1A7470-0CEA-7043-6BD3-2E1263DFC6B9}"/>
              </a:ext>
            </a:extLst>
          </p:cNvPr>
          <p:cNvSpPr/>
          <p:nvPr/>
        </p:nvSpPr>
        <p:spPr>
          <a:xfrm>
            <a:off x="3137057" y="2952089"/>
            <a:ext cx="1125884" cy="59861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Número Máximo Alunos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0101618-217B-A3A0-95F3-72666F593D87}"/>
              </a:ext>
            </a:extLst>
          </p:cNvPr>
          <p:cNvSpPr/>
          <p:nvPr/>
        </p:nvSpPr>
        <p:spPr>
          <a:xfrm>
            <a:off x="2543940" y="4357598"/>
            <a:ext cx="1268197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Ano Letivo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B1913CE-0659-DE78-1C5A-41F8E0034F58}"/>
              </a:ext>
            </a:extLst>
          </p:cNvPr>
          <p:cNvSpPr/>
          <p:nvPr/>
        </p:nvSpPr>
        <p:spPr>
          <a:xfrm>
            <a:off x="635606" y="4300630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Classe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5F1A904-0925-7D5C-F199-9EB811B6AAA9}"/>
              </a:ext>
            </a:extLst>
          </p:cNvPr>
          <p:cNvSpPr/>
          <p:nvPr/>
        </p:nvSpPr>
        <p:spPr>
          <a:xfrm>
            <a:off x="1908064" y="301006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ID</a:t>
            </a:r>
          </a:p>
        </p:txBody>
      </p:sp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DBF28A62-2FF3-05B6-47D9-50106049B2AC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544993" y="3462437"/>
            <a:ext cx="74125" cy="20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05053D25-1C55-A9ED-61B5-309DF61EFC1E}"/>
              </a:ext>
            </a:extLst>
          </p:cNvPr>
          <p:cNvCxnSpPr>
            <a:cxnSpLocks/>
          </p:cNvCxnSpPr>
          <p:nvPr/>
        </p:nvCxnSpPr>
        <p:spPr>
          <a:xfrm flipH="1">
            <a:off x="3413596" y="3528399"/>
            <a:ext cx="144389" cy="139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9AC5F51C-4453-2C43-1C6A-73F888DC47D1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987534" y="4164808"/>
            <a:ext cx="190505" cy="192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xão Reta 133">
            <a:extLst>
              <a:ext uri="{FF2B5EF4-FFF2-40B4-BE49-F238E27FC236}">
                <a16:creationId xmlns:a16="http://schemas.microsoft.com/office/drawing/2014/main" id="{524997E2-B714-3515-DF88-5EB61D4D774F}"/>
              </a:ext>
            </a:extLst>
          </p:cNvPr>
          <p:cNvCxnSpPr>
            <a:cxnSpLocks/>
            <a:endCxn id="125" idx="7"/>
          </p:cNvCxnSpPr>
          <p:nvPr/>
        </p:nvCxnSpPr>
        <p:spPr>
          <a:xfrm flipH="1">
            <a:off x="1480071" y="4164808"/>
            <a:ext cx="427993" cy="20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26455815-E014-D436-3211-4FCFACFC6A0C}"/>
              </a:ext>
            </a:extLst>
          </p:cNvPr>
          <p:cNvCxnSpPr>
            <a:cxnSpLocks/>
            <a:stCxn id="116" idx="1"/>
            <a:endCxn id="122" idx="6"/>
          </p:cNvCxnSpPr>
          <p:nvPr/>
        </p:nvCxnSpPr>
        <p:spPr>
          <a:xfrm flipH="1" flipV="1">
            <a:off x="1597682" y="3898476"/>
            <a:ext cx="226957" cy="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Losango 138">
            <a:extLst>
              <a:ext uri="{FF2B5EF4-FFF2-40B4-BE49-F238E27FC236}">
                <a16:creationId xmlns:a16="http://schemas.microsoft.com/office/drawing/2014/main" id="{AB45FA56-DD3B-20B2-14DB-0DBEBE1CB042}"/>
              </a:ext>
            </a:extLst>
          </p:cNvPr>
          <p:cNvSpPr>
            <a:spLocks/>
          </p:cNvSpPr>
          <p:nvPr/>
        </p:nvSpPr>
        <p:spPr>
          <a:xfrm>
            <a:off x="1600665" y="4583091"/>
            <a:ext cx="814975" cy="73809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675AA967-FF21-6052-CE7E-9D82A1535578}"/>
              </a:ext>
            </a:extLst>
          </p:cNvPr>
          <p:cNvSpPr/>
          <p:nvPr/>
        </p:nvSpPr>
        <p:spPr>
          <a:xfrm>
            <a:off x="954983" y="5523023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Atividades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4123792B-4E20-BAA8-7D90-2703E0732AF6}"/>
              </a:ext>
            </a:extLst>
          </p:cNvPr>
          <p:cNvSpPr txBox="1"/>
          <p:nvPr/>
        </p:nvSpPr>
        <p:spPr>
          <a:xfrm>
            <a:off x="1677524" y="4768286"/>
            <a:ext cx="78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Realiza</a:t>
            </a:r>
          </a:p>
        </p:txBody>
      </p: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3777EA19-A4B6-F32B-9F3F-9063ADA2A400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2008153" y="4168051"/>
            <a:ext cx="221090" cy="41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26CA12CE-783E-4AB5-370A-D56D7740C956}"/>
              </a:ext>
            </a:extLst>
          </p:cNvPr>
          <p:cNvCxnSpPr>
            <a:cxnSpLocks/>
          </p:cNvCxnSpPr>
          <p:nvPr/>
        </p:nvCxnSpPr>
        <p:spPr>
          <a:xfrm flipH="1">
            <a:off x="1540696" y="5067795"/>
            <a:ext cx="186559" cy="45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CD5EA087-4837-AFD8-0550-014F37135799}"/>
              </a:ext>
            </a:extLst>
          </p:cNvPr>
          <p:cNvCxnSpPr>
            <a:cxnSpLocks/>
          </p:cNvCxnSpPr>
          <p:nvPr/>
        </p:nvCxnSpPr>
        <p:spPr>
          <a:xfrm flipH="1">
            <a:off x="1597682" y="5113358"/>
            <a:ext cx="173121" cy="409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B1435441-E22E-3A4A-0E4E-7F7B66B20D94}"/>
              </a:ext>
            </a:extLst>
          </p:cNvPr>
          <p:cNvSpPr/>
          <p:nvPr/>
        </p:nvSpPr>
        <p:spPr>
          <a:xfrm>
            <a:off x="115146" y="4956715"/>
            <a:ext cx="1214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Custo Financeiro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0421E93-3B97-B08B-B8BE-9A3635DA2E65}"/>
              </a:ext>
            </a:extLst>
          </p:cNvPr>
          <p:cNvSpPr/>
          <p:nvPr/>
        </p:nvSpPr>
        <p:spPr>
          <a:xfrm>
            <a:off x="721808" y="624903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ID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76A5D9-B1F4-12D7-400D-A434787BC023}"/>
              </a:ext>
            </a:extLst>
          </p:cNvPr>
          <p:cNvSpPr/>
          <p:nvPr/>
        </p:nvSpPr>
        <p:spPr>
          <a:xfrm>
            <a:off x="2229242" y="6203471"/>
            <a:ext cx="1268197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Designação</a:t>
            </a:r>
          </a:p>
        </p:txBody>
      </p: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932E3185-39F7-D618-35F7-3E10DFD15F95}"/>
              </a:ext>
            </a:extLst>
          </p:cNvPr>
          <p:cNvCxnSpPr>
            <a:cxnSpLocks/>
          </p:cNvCxnSpPr>
          <p:nvPr/>
        </p:nvCxnSpPr>
        <p:spPr>
          <a:xfrm flipH="1" flipV="1">
            <a:off x="824545" y="5427851"/>
            <a:ext cx="128300" cy="82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E4B2D0A7-C3DE-6824-0D71-DBFD23543D9A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1216484" y="6024390"/>
            <a:ext cx="25941" cy="224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5E74354A-5D08-2F5A-9006-3EEAA34A9EC7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2310425" y="6024390"/>
            <a:ext cx="104540" cy="249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11402518-B8DB-9E0A-FA06-7C9F9C80835B}"/>
              </a:ext>
            </a:extLst>
          </p:cNvPr>
          <p:cNvSpPr/>
          <p:nvPr/>
        </p:nvSpPr>
        <p:spPr>
          <a:xfrm>
            <a:off x="7116024" y="5161516"/>
            <a:ext cx="1588957" cy="509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Aluno</a:t>
            </a:r>
          </a:p>
        </p:txBody>
      </p:sp>
      <p:sp>
        <p:nvSpPr>
          <p:cNvPr id="162" name="Losango 161">
            <a:extLst>
              <a:ext uri="{FF2B5EF4-FFF2-40B4-BE49-F238E27FC236}">
                <a16:creationId xmlns:a16="http://schemas.microsoft.com/office/drawing/2014/main" id="{A526D92D-6775-FFAA-623B-49CED6CD9ED3}"/>
              </a:ext>
            </a:extLst>
          </p:cNvPr>
          <p:cNvSpPr>
            <a:spLocks/>
          </p:cNvSpPr>
          <p:nvPr/>
        </p:nvSpPr>
        <p:spPr>
          <a:xfrm>
            <a:off x="4455964" y="5318190"/>
            <a:ext cx="814975" cy="73809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163" name="Losango 162">
            <a:extLst>
              <a:ext uri="{FF2B5EF4-FFF2-40B4-BE49-F238E27FC236}">
                <a16:creationId xmlns:a16="http://schemas.microsoft.com/office/drawing/2014/main" id="{FFB353F5-699C-5CBA-2348-9D09B3AFFDD5}"/>
              </a:ext>
            </a:extLst>
          </p:cNvPr>
          <p:cNvSpPr>
            <a:spLocks/>
          </p:cNvSpPr>
          <p:nvPr/>
        </p:nvSpPr>
        <p:spPr>
          <a:xfrm>
            <a:off x="4626949" y="4127919"/>
            <a:ext cx="814975" cy="73809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164" name="Losango 163">
            <a:extLst>
              <a:ext uri="{FF2B5EF4-FFF2-40B4-BE49-F238E27FC236}">
                <a16:creationId xmlns:a16="http://schemas.microsoft.com/office/drawing/2014/main" id="{CE488632-F213-2814-5DF7-961B54DFFA32}"/>
              </a:ext>
            </a:extLst>
          </p:cNvPr>
          <p:cNvSpPr>
            <a:spLocks/>
          </p:cNvSpPr>
          <p:nvPr/>
        </p:nvSpPr>
        <p:spPr>
          <a:xfrm>
            <a:off x="10399077" y="3931584"/>
            <a:ext cx="814975" cy="73809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47BDA319-EC09-15D4-9989-F7BD2EED8BA9}"/>
              </a:ext>
            </a:extLst>
          </p:cNvPr>
          <p:cNvSpPr txBox="1"/>
          <p:nvPr/>
        </p:nvSpPr>
        <p:spPr>
          <a:xfrm>
            <a:off x="10447382" y="4146740"/>
            <a:ext cx="81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Levanta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0892D876-9DA6-9F10-3EEB-D48A5B85CAC9}"/>
              </a:ext>
            </a:extLst>
          </p:cNvPr>
          <p:cNvSpPr txBox="1"/>
          <p:nvPr/>
        </p:nvSpPr>
        <p:spPr>
          <a:xfrm>
            <a:off x="4644867" y="4347748"/>
            <a:ext cx="85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Pertence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3F3FEC15-F312-44AD-8383-77A673F20095}"/>
              </a:ext>
            </a:extLst>
          </p:cNvPr>
          <p:cNvSpPr txBox="1"/>
          <p:nvPr/>
        </p:nvSpPr>
        <p:spPr>
          <a:xfrm>
            <a:off x="4463381" y="5523530"/>
            <a:ext cx="85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Participa</a:t>
            </a:r>
          </a:p>
        </p:txBody>
      </p: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9A8B13B9-FD8A-F15E-2C67-FD46E03DE12C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2562794" y="5677419"/>
            <a:ext cx="1900587" cy="97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A828778C-846E-2A24-59B2-DDF33B6BD34C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5256549" y="5416349"/>
            <a:ext cx="1859475" cy="267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6F8463BF-EF33-EB5E-CB90-F21887CCF127}"/>
              </a:ext>
            </a:extLst>
          </p:cNvPr>
          <p:cNvCxnSpPr>
            <a:cxnSpLocks/>
          </p:cNvCxnSpPr>
          <p:nvPr/>
        </p:nvCxnSpPr>
        <p:spPr>
          <a:xfrm flipH="1" flipV="1">
            <a:off x="5201321" y="4724834"/>
            <a:ext cx="1914303" cy="544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03CCF2C0-EE77-C6C9-E271-2E13C7D186E0}"/>
              </a:ext>
            </a:extLst>
          </p:cNvPr>
          <p:cNvCxnSpPr>
            <a:cxnSpLocks/>
          </p:cNvCxnSpPr>
          <p:nvPr/>
        </p:nvCxnSpPr>
        <p:spPr>
          <a:xfrm flipH="1" flipV="1">
            <a:off x="5156789" y="4756634"/>
            <a:ext cx="1954101" cy="55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3D151780-B2D3-236A-174C-D77B46C9B263}"/>
              </a:ext>
            </a:extLst>
          </p:cNvPr>
          <p:cNvCxnSpPr>
            <a:cxnSpLocks/>
          </p:cNvCxnSpPr>
          <p:nvPr/>
        </p:nvCxnSpPr>
        <p:spPr>
          <a:xfrm flipH="1" flipV="1">
            <a:off x="3409256" y="3969959"/>
            <a:ext cx="1378010" cy="368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C26C7FE7-C81B-4990-C234-13904354357E}"/>
              </a:ext>
            </a:extLst>
          </p:cNvPr>
          <p:cNvCxnSpPr>
            <a:cxnSpLocks/>
          </p:cNvCxnSpPr>
          <p:nvPr/>
        </p:nvCxnSpPr>
        <p:spPr>
          <a:xfrm flipH="1" flipV="1">
            <a:off x="3409256" y="4010129"/>
            <a:ext cx="1331324" cy="36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1DF54B90-5010-2B21-1AAB-2EC48354884F}"/>
              </a:ext>
            </a:extLst>
          </p:cNvPr>
          <p:cNvCxnSpPr>
            <a:cxnSpLocks/>
          </p:cNvCxnSpPr>
          <p:nvPr/>
        </p:nvCxnSpPr>
        <p:spPr>
          <a:xfrm flipV="1">
            <a:off x="11018895" y="2249565"/>
            <a:ext cx="281659" cy="188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2D5A4119-2675-32C3-3B9D-3F617ABE429F}"/>
              </a:ext>
            </a:extLst>
          </p:cNvPr>
          <p:cNvCxnSpPr>
            <a:cxnSpLocks/>
          </p:cNvCxnSpPr>
          <p:nvPr/>
        </p:nvCxnSpPr>
        <p:spPr>
          <a:xfrm flipV="1">
            <a:off x="11062469" y="2251609"/>
            <a:ext cx="301688" cy="1925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8499712C-577F-88D8-112A-66B40ADA3C06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704981" y="4439005"/>
            <a:ext cx="1860948" cy="97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8F271AA1-CB01-809D-8FC3-0F687E2A7E62}"/>
              </a:ext>
            </a:extLst>
          </p:cNvPr>
          <p:cNvCxnSpPr>
            <a:cxnSpLocks/>
          </p:cNvCxnSpPr>
          <p:nvPr/>
        </p:nvCxnSpPr>
        <p:spPr>
          <a:xfrm flipV="1">
            <a:off x="8683448" y="4493740"/>
            <a:ext cx="1922868" cy="1020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898F9883-1DE5-ED7D-5813-160DF7C335F4}"/>
              </a:ext>
            </a:extLst>
          </p:cNvPr>
          <p:cNvSpPr/>
          <p:nvPr/>
        </p:nvSpPr>
        <p:spPr>
          <a:xfrm>
            <a:off x="6684368" y="5956494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Morada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3567ED7-08C2-68D2-6105-B64A6C55B3EE}"/>
              </a:ext>
            </a:extLst>
          </p:cNvPr>
          <p:cNvSpPr/>
          <p:nvPr/>
        </p:nvSpPr>
        <p:spPr>
          <a:xfrm>
            <a:off x="9397720" y="5546627"/>
            <a:ext cx="989352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Nome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49291C2-56F8-DEC4-4B66-08F425A3929F}"/>
              </a:ext>
            </a:extLst>
          </p:cNvPr>
          <p:cNvSpPr/>
          <p:nvPr/>
        </p:nvSpPr>
        <p:spPr>
          <a:xfrm>
            <a:off x="8179942" y="4286595"/>
            <a:ext cx="1068395" cy="73340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u="sng" dirty="0"/>
              <a:t>Número Cartão Cidadão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DFCBD6B-4FCE-5E12-ED5D-BE12C7BD4D98}"/>
              </a:ext>
            </a:extLst>
          </p:cNvPr>
          <p:cNvSpPr/>
          <p:nvPr/>
        </p:nvSpPr>
        <p:spPr>
          <a:xfrm>
            <a:off x="8064843" y="6010152"/>
            <a:ext cx="1332877" cy="4777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Data Nascimento</a:t>
            </a:r>
          </a:p>
        </p:txBody>
      </p:sp>
      <p:cxnSp>
        <p:nvCxnSpPr>
          <p:cNvPr id="202" name="Conexão Reta 201">
            <a:extLst>
              <a:ext uri="{FF2B5EF4-FFF2-40B4-BE49-F238E27FC236}">
                <a16:creationId xmlns:a16="http://schemas.microsoft.com/office/drawing/2014/main" id="{96265408-FA5D-D5B1-5B9E-6E1D06B67E2D}"/>
              </a:ext>
            </a:extLst>
          </p:cNvPr>
          <p:cNvCxnSpPr>
            <a:cxnSpLocks/>
            <a:endCxn id="197" idx="0"/>
          </p:cNvCxnSpPr>
          <p:nvPr/>
        </p:nvCxnSpPr>
        <p:spPr>
          <a:xfrm flipH="1">
            <a:off x="7179044" y="5660097"/>
            <a:ext cx="254398" cy="29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xão Reta 203">
            <a:extLst>
              <a:ext uri="{FF2B5EF4-FFF2-40B4-BE49-F238E27FC236}">
                <a16:creationId xmlns:a16="http://schemas.microsoft.com/office/drawing/2014/main" id="{027C20D4-80E9-88C5-F35B-D68AC2F85C26}"/>
              </a:ext>
            </a:extLst>
          </p:cNvPr>
          <p:cNvCxnSpPr>
            <a:cxnSpLocks/>
          </p:cNvCxnSpPr>
          <p:nvPr/>
        </p:nvCxnSpPr>
        <p:spPr>
          <a:xfrm>
            <a:off x="8171999" y="5677418"/>
            <a:ext cx="285869" cy="332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06417073-E00B-8B76-C4C4-2A9E5BAFF597}"/>
              </a:ext>
            </a:extLst>
          </p:cNvPr>
          <p:cNvCxnSpPr>
            <a:cxnSpLocks/>
            <a:endCxn id="199" idx="2"/>
          </p:cNvCxnSpPr>
          <p:nvPr/>
        </p:nvCxnSpPr>
        <p:spPr>
          <a:xfrm>
            <a:off x="8708168" y="5679326"/>
            <a:ext cx="689552" cy="106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A71AD75F-A0EC-A5EB-DEB4-4AF05D77A891}"/>
              </a:ext>
            </a:extLst>
          </p:cNvPr>
          <p:cNvCxnSpPr>
            <a:cxnSpLocks/>
          </p:cNvCxnSpPr>
          <p:nvPr/>
        </p:nvCxnSpPr>
        <p:spPr>
          <a:xfrm flipH="1">
            <a:off x="8210275" y="4964100"/>
            <a:ext cx="247593" cy="191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0ABDC8F9-DDF8-F58F-59AF-0F65188AF6CA}"/>
              </a:ext>
            </a:extLst>
          </p:cNvPr>
          <p:cNvSpPr txBox="1"/>
          <p:nvPr/>
        </p:nvSpPr>
        <p:spPr>
          <a:xfrm>
            <a:off x="1625724" y="3461470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54AB2D9E-CA82-D373-3DFB-24426B6E6E4C}"/>
              </a:ext>
            </a:extLst>
          </p:cNvPr>
          <p:cNvSpPr txBox="1"/>
          <p:nvPr/>
        </p:nvSpPr>
        <p:spPr>
          <a:xfrm>
            <a:off x="2137218" y="4125598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01429AC4-80FB-FE64-9893-538AE0A4DAF4}"/>
              </a:ext>
            </a:extLst>
          </p:cNvPr>
          <p:cNvSpPr txBox="1"/>
          <p:nvPr/>
        </p:nvSpPr>
        <p:spPr>
          <a:xfrm>
            <a:off x="2499774" y="5549374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CEA47E1E-56AC-007A-3F1C-12BA8E120B40}"/>
              </a:ext>
            </a:extLst>
          </p:cNvPr>
          <p:cNvSpPr txBox="1"/>
          <p:nvPr/>
        </p:nvSpPr>
        <p:spPr>
          <a:xfrm>
            <a:off x="6853994" y="5008184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0DDF5BDA-CBEF-7A68-A6BC-EC5FDAE2A075}"/>
              </a:ext>
            </a:extLst>
          </p:cNvPr>
          <p:cNvSpPr txBox="1"/>
          <p:nvPr/>
        </p:nvSpPr>
        <p:spPr>
          <a:xfrm>
            <a:off x="8662739" y="5434478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137ABDED-9D85-94C9-AAB0-FB891AC697FB}"/>
              </a:ext>
            </a:extLst>
          </p:cNvPr>
          <p:cNvSpPr txBox="1"/>
          <p:nvPr/>
        </p:nvSpPr>
        <p:spPr>
          <a:xfrm>
            <a:off x="6876974" y="5375442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45C5BF4B-DDFD-2E8F-D177-08A1B290C1DE}"/>
              </a:ext>
            </a:extLst>
          </p:cNvPr>
          <p:cNvSpPr txBox="1"/>
          <p:nvPr/>
        </p:nvSpPr>
        <p:spPr>
          <a:xfrm>
            <a:off x="1585684" y="5308701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sp>
        <p:nvSpPr>
          <p:cNvPr id="222" name="Losango 221">
            <a:extLst>
              <a:ext uri="{FF2B5EF4-FFF2-40B4-BE49-F238E27FC236}">
                <a16:creationId xmlns:a16="http://schemas.microsoft.com/office/drawing/2014/main" id="{D0CCC3F7-E08D-BE6F-1D0B-1C0EA760F976}"/>
              </a:ext>
            </a:extLst>
          </p:cNvPr>
          <p:cNvSpPr>
            <a:spLocks/>
          </p:cNvSpPr>
          <p:nvPr/>
        </p:nvSpPr>
        <p:spPr>
          <a:xfrm>
            <a:off x="6114250" y="3441903"/>
            <a:ext cx="814975" cy="73809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400" dirty="0"/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132F9B5B-9E0F-F036-E354-EC8A588ED738}"/>
              </a:ext>
            </a:extLst>
          </p:cNvPr>
          <p:cNvSpPr txBox="1"/>
          <p:nvPr/>
        </p:nvSpPr>
        <p:spPr>
          <a:xfrm>
            <a:off x="6274399" y="3657059"/>
            <a:ext cx="49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Tem</a:t>
            </a:r>
          </a:p>
        </p:txBody>
      </p:sp>
      <p:cxnSp>
        <p:nvCxnSpPr>
          <p:cNvPr id="231" name="Conexão Reta 230">
            <a:extLst>
              <a:ext uri="{FF2B5EF4-FFF2-40B4-BE49-F238E27FC236}">
                <a16:creationId xmlns:a16="http://schemas.microsoft.com/office/drawing/2014/main" id="{41C7F0C4-3C74-1E26-FB19-304112B0240F}"/>
              </a:ext>
            </a:extLst>
          </p:cNvPr>
          <p:cNvCxnSpPr>
            <a:cxnSpLocks/>
          </p:cNvCxnSpPr>
          <p:nvPr/>
        </p:nvCxnSpPr>
        <p:spPr>
          <a:xfrm flipH="1" flipV="1">
            <a:off x="5587887" y="2738097"/>
            <a:ext cx="686512" cy="92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exão Reta 232">
            <a:extLst>
              <a:ext uri="{FF2B5EF4-FFF2-40B4-BE49-F238E27FC236}">
                <a16:creationId xmlns:a16="http://schemas.microsoft.com/office/drawing/2014/main" id="{269929CA-3BF5-8489-375F-0687278A9292}"/>
              </a:ext>
            </a:extLst>
          </p:cNvPr>
          <p:cNvCxnSpPr>
            <a:cxnSpLocks/>
          </p:cNvCxnSpPr>
          <p:nvPr/>
        </p:nvCxnSpPr>
        <p:spPr>
          <a:xfrm flipH="1" flipV="1">
            <a:off x="5673388" y="2730653"/>
            <a:ext cx="650942" cy="88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87088FC2-8F5A-360D-BBFF-5C479312651D}"/>
              </a:ext>
            </a:extLst>
          </p:cNvPr>
          <p:cNvCxnSpPr>
            <a:cxnSpLocks/>
          </p:cNvCxnSpPr>
          <p:nvPr/>
        </p:nvCxnSpPr>
        <p:spPr>
          <a:xfrm flipH="1" flipV="1">
            <a:off x="6623051" y="4080779"/>
            <a:ext cx="747036" cy="107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85712825-6F0B-05D2-ADEC-530A82C3C5C1}"/>
              </a:ext>
            </a:extLst>
          </p:cNvPr>
          <p:cNvCxnSpPr>
            <a:cxnSpLocks/>
          </p:cNvCxnSpPr>
          <p:nvPr/>
        </p:nvCxnSpPr>
        <p:spPr>
          <a:xfrm flipH="1" flipV="1">
            <a:off x="6658127" y="4048889"/>
            <a:ext cx="783107" cy="110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EDC02CA8-85BF-B05A-ED8B-2EA7D0480522}"/>
              </a:ext>
            </a:extLst>
          </p:cNvPr>
          <p:cNvSpPr txBox="1"/>
          <p:nvPr/>
        </p:nvSpPr>
        <p:spPr>
          <a:xfrm>
            <a:off x="7381665" y="4939822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E23522B5-918F-22BD-D9F2-12C199EAA038}"/>
              </a:ext>
            </a:extLst>
          </p:cNvPr>
          <p:cNvSpPr txBox="1"/>
          <p:nvPr/>
        </p:nvSpPr>
        <p:spPr>
          <a:xfrm>
            <a:off x="11306155" y="2191771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40B36BBB-403E-32F1-29E2-C3B238DCBC5E}"/>
              </a:ext>
            </a:extLst>
          </p:cNvPr>
          <p:cNvSpPr txBox="1"/>
          <p:nvPr/>
        </p:nvSpPr>
        <p:spPr>
          <a:xfrm>
            <a:off x="3345653" y="3756841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B5EC3887-A450-E33D-4FE8-813C2A6CF90B}"/>
              </a:ext>
            </a:extLst>
          </p:cNvPr>
          <p:cNvSpPr txBox="1"/>
          <p:nvPr/>
        </p:nvSpPr>
        <p:spPr>
          <a:xfrm>
            <a:off x="1004806" y="2188704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41C89075-2756-806A-8C48-7F49FDB41513}"/>
              </a:ext>
            </a:extLst>
          </p:cNvPr>
          <p:cNvSpPr txBox="1"/>
          <p:nvPr/>
        </p:nvSpPr>
        <p:spPr>
          <a:xfrm>
            <a:off x="5420978" y="2676665"/>
            <a:ext cx="25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4" name="Triângulo 23">
            <a:extLst>
              <a:ext uri="{FF2B5EF4-FFF2-40B4-BE49-F238E27FC236}">
                <a16:creationId xmlns:a16="http://schemas.microsoft.com/office/drawing/2014/main" id="{96744823-AB7E-F1C2-901F-9E481064A4A3}"/>
              </a:ext>
            </a:extLst>
          </p:cNvPr>
          <p:cNvSpPr/>
          <p:nvPr/>
        </p:nvSpPr>
        <p:spPr>
          <a:xfrm rot="5400000">
            <a:off x="7668614" y="2183453"/>
            <a:ext cx="837636" cy="6312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/>
              <a:t>ISA</a:t>
            </a:r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06092B4A-50A0-70F8-1A12-36B2C426F152}"/>
              </a:ext>
            </a:extLst>
          </p:cNvPr>
          <p:cNvCxnSpPr>
            <a:cxnSpLocks/>
          </p:cNvCxnSpPr>
          <p:nvPr/>
        </p:nvCxnSpPr>
        <p:spPr>
          <a:xfrm flipV="1">
            <a:off x="8381139" y="2490519"/>
            <a:ext cx="2323492" cy="1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701A8FF3-8964-0B51-2624-23E7A54C3C6D}"/>
              </a:ext>
            </a:extLst>
          </p:cNvPr>
          <p:cNvCxnSpPr>
            <a:cxnSpLocks/>
          </p:cNvCxnSpPr>
          <p:nvPr/>
        </p:nvCxnSpPr>
        <p:spPr>
          <a:xfrm flipV="1">
            <a:off x="10710232" y="2249565"/>
            <a:ext cx="0" cy="249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00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177</Words>
  <Application>Microsoft Macintosh PowerPoint</Application>
  <PresentationFormat>Ecrã Panorâmico</PresentationFormat>
  <Paragraphs>151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Oliveira</dc:creator>
  <cp:lastModifiedBy>André Oliveira</cp:lastModifiedBy>
  <cp:revision>7</cp:revision>
  <dcterms:created xsi:type="dcterms:W3CDTF">2023-03-01T16:26:43Z</dcterms:created>
  <dcterms:modified xsi:type="dcterms:W3CDTF">2023-03-03T22:58:15Z</dcterms:modified>
</cp:coreProperties>
</file>