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8288000" cy="10287000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Bold" charset="0"/>
      <p:regular r:id="rId16"/>
    </p:embeddedFont>
    <p:embeddedFont>
      <p:font typeface="Now Bold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288F4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592475" y="-1011147"/>
            <a:ext cx="2630981" cy="2630981"/>
          </a:xfrm>
          <a:custGeom>
            <a:avLst/>
            <a:gdLst/>
            <a:ahLst/>
            <a:cxnLst/>
            <a:rect l="l" t="t" r="r" b="b"/>
            <a:pathLst>
              <a:path w="2630981" h="2630981">
                <a:moveTo>
                  <a:pt x="0" y="0"/>
                </a:moveTo>
                <a:lnTo>
                  <a:pt x="2630981" y="0"/>
                </a:lnTo>
                <a:lnTo>
                  <a:pt x="2630981" y="2630981"/>
                </a:lnTo>
                <a:lnTo>
                  <a:pt x="0" y="26309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797244" y="507267"/>
            <a:ext cx="2782853" cy="1042865"/>
          </a:xfrm>
          <a:custGeom>
            <a:avLst/>
            <a:gdLst/>
            <a:ahLst/>
            <a:cxnLst/>
            <a:rect l="l" t="t" r="r" b="b"/>
            <a:pathLst>
              <a:path w="2782853" h="1042865">
                <a:moveTo>
                  <a:pt x="0" y="0"/>
                </a:moveTo>
                <a:lnTo>
                  <a:pt x="2782853" y="0"/>
                </a:lnTo>
                <a:lnTo>
                  <a:pt x="2782853" y="1042866"/>
                </a:lnTo>
                <a:lnTo>
                  <a:pt x="0" y="1042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668656" y="9566213"/>
            <a:ext cx="13211475" cy="427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8"/>
              </a:lnSpc>
              <a:spcBef>
                <a:spcPct val="0"/>
              </a:spcBef>
            </a:pPr>
            <a:r>
              <a:rPr lang="en-US" sz="2730" dirty="0">
                <a:solidFill>
                  <a:srgbClr val="FFFFFF">
                    <a:alpha val="83922"/>
                  </a:srgbClr>
                </a:solidFill>
                <a:latin typeface="DM Sans Bold"/>
              </a:rPr>
              <a:t>Grupo: </a:t>
            </a:r>
            <a:r>
              <a:rPr lang="en-US" sz="2730" dirty="0">
                <a:solidFill>
                  <a:srgbClr val="FFFFFF">
                    <a:alpha val="83922"/>
                  </a:srgbClr>
                </a:solidFill>
                <a:latin typeface="DM Sans"/>
              </a:rPr>
              <a:t>P10G8 -</a:t>
            </a:r>
            <a:r>
              <a:rPr lang="en-US" sz="2730" dirty="0">
                <a:solidFill>
                  <a:srgbClr val="FFFFFF">
                    <a:alpha val="83922"/>
                  </a:srgbClr>
                </a:solidFill>
                <a:latin typeface="DM Sans Bold"/>
              </a:rPr>
              <a:t> </a:t>
            </a:r>
            <a:r>
              <a:rPr lang="en-US" sz="2730" dirty="0">
                <a:solidFill>
                  <a:srgbClr val="FFFFFF">
                    <a:alpha val="83922"/>
                  </a:srgbClr>
                </a:solidFill>
                <a:latin typeface="DM Sans"/>
              </a:rPr>
              <a:t>Ricardo Martins (112876) | Diogo Martins (108548)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800" y="4671169"/>
            <a:ext cx="15204756" cy="1313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11500" dirty="0">
                <a:solidFill>
                  <a:srgbClr val="FFFFFF"/>
                </a:solidFill>
                <a:latin typeface="Open Sans Bold"/>
              </a:rPr>
              <a:t>ClubManagerPro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-2141901" y="7886700"/>
            <a:ext cx="4431869" cy="4317569"/>
          </a:xfrm>
          <a:custGeom>
            <a:avLst/>
            <a:gdLst/>
            <a:ahLst/>
            <a:cxnLst/>
            <a:rect l="l" t="t" r="r" b="b"/>
            <a:pathLst>
              <a:path w="3529738" h="3529738">
                <a:moveTo>
                  <a:pt x="0" y="0"/>
                </a:moveTo>
                <a:lnTo>
                  <a:pt x="3529738" y="0"/>
                </a:lnTo>
                <a:lnTo>
                  <a:pt x="3529738" y="3529738"/>
                </a:lnTo>
                <a:lnTo>
                  <a:pt x="0" y="352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028700" y="381797"/>
            <a:ext cx="6253713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7ACADA66-A486-88F5-0451-102DF2B9472F}"/>
              </a:ext>
            </a:extLst>
          </p:cNvPr>
          <p:cNvSpPr txBox="1"/>
          <p:nvPr/>
        </p:nvSpPr>
        <p:spPr>
          <a:xfrm>
            <a:off x="8839200" y="5163457"/>
            <a:ext cx="7772400" cy="2968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62" lvl="1" algn="l">
              <a:lnSpc>
                <a:spcPts val="3920"/>
              </a:lnSpc>
            </a:pPr>
            <a:r>
              <a:rPr lang="en-US" sz="3200" b="1" dirty="0" err="1">
                <a:solidFill>
                  <a:srgbClr val="FFFFFF"/>
                </a:solidFill>
                <a:latin typeface="Open Sans"/>
              </a:rPr>
              <a:t>Funcionalidades</a:t>
            </a:r>
            <a:r>
              <a:rPr lang="en-US" sz="3200" b="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Open Sans"/>
              </a:rPr>
              <a:t>principais</a:t>
            </a:r>
            <a:r>
              <a:rPr lang="en-US" sz="3200" b="1" dirty="0">
                <a:solidFill>
                  <a:srgbClr val="FFFFFF"/>
                </a:solidFill>
                <a:latin typeface="Open Sans"/>
              </a:rPr>
              <a:t>:</a:t>
            </a:r>
          </a:p>
          <a:p>
            <a:pPr marL="302262" lvl="1" algn="l">
              <a:lnSpc>
                <a:spcPts val="3920"/>
              </a:lnSpc>
            </a:pPr>
            <a:endParaRPr lang="en-US" sz="3200" b="1" dirty="0">
              <a:solidFill>
                <a:srgbClr val="FFFFFF"/>
              </a:solidFill>
              <a:latin typeface="Open Sans"/>
            </a:endParaRP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pen Sans"/>
              </a:rPr>
              <a:t>Encontrar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clubes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eventos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desportivos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;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pen Sans"/>
              </a:rPr>
              <a:t>Inscrever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-se num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clube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;</a:t>
            </a:r>
          </a:p>
          <a:p>
            <a:pPr marL="604523" lvl="1" indent="-302261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pen Sans"/>
              </a:rPr>
              <a:t>Edição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de dados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desportivos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pessoais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;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pen Sans"/>
              </a:rPr>
              <a:t>Criação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clubes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;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33581BB-BCA9-9B3F-5F96-B10175E8BC0A}"/>
              </a:ext>
            </a:extLst>
          </p:cNvPr>
          <p:cNvSpPr txBox="1"/>
          <p:nvPr/>
        </p:nvSpPr>
        <p:spPr>
          <a:xfrm>
            <a:off x="1447800" y="3452529"/>
            <a:ext cx="6019800" cy="1007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62" lvl="1" algn="ctr">
              <a:lnSpc>
                <a:spcPts val="3920"/>
              </a:lnSpc>
            </a:pPr>
            <a:r>
              <a:rPr lang="en-US" sz="4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4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4000" dirty="0" err="1">
                <a:solidFill>
                  <a:srgbClr val="FFFFFF"/>
                </a:solidFill>
                <a:latin typeface="Open Sans"/>
              </a:rPr>
              <a:t>gestão</a:t>
            </a:r>
            <a:r>
              <a:rPr lang="en-US" sz="4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4000" dirty="0" err="1">
                <a:solidFill>
                  <a:srgbClr val="FFFFFF"/>
                </a:solidFill>
                <a:latin typeface="Open Sans"/>
              </a:rPr>
              <a:t>clubes</a:t>
            </a:r>
            <a:r>
              <a:rPr lang="en-US" sz="4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Open Sans"/>
              </a:rPr>
              <a:t>desportivos</a:t>
            </a:r>
            <a:endParaRPr lang="en-US" sz="4000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DDL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2C1AA7A-D7A0-6F3B-39A3-91FB4760F017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11" name="Imagem 10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4B8A70C8-7512-1CA9-B4EF-C997CF57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24" y="2476500"/>
            <a:ext cx="9794352" cy="67801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DML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2926D-A875-163B-A8F9-1E8F3B36D05F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13" name="Imagem 12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ABC9FD94-5E37-808F-B495-81D135E149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"/>
          <a:stretch/>
        </p:blipFill>
        <p:spPr>
          <a:xfrm>
            <a:off x="291456" y="2375803"/>
            <a:ext cx="9323088" cy="3841126"/>
          </a:xfrm>
          <a:prstGeom prst="rect">
            <a:avLst/>
          </a:prstGeom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114ADA90-A2CD-190C-4A24-389BB5DF7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46" y="5676900"/>
            <a:ext cx="7578336" cy="3375946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9C3E45B-37E5-CD6E-EA54-1564BE2EAB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/>
          <a:stretch/>
        </p:blipFill>
        <p:spPr>
          <a:xfrm>
            <a:off x="9734946" y="4152900"/>
            <a:ext cx="5956513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UDF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4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8375C96-CB06-0E8D-6138-DF0D8BF8862A}"/>
              </a:ext>
            </a:extLst>
          </p:cNvPr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72106CB-47E8-98F3-7C09-38F7DB1D7113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11" name="Imagem 10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9038B68C-F2D5-81D0-1C83-A9255A82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4" y="3090747"/>
            <a:ext cx="6544650" cy="5119454"/>
          </a:xfrm>
          <a:prstGeom prst="rect">
            <a:avLst/>
          </a:prstGeom>
        </p:spPr>
      </p:pic>
      <p:pic>
        <p:nvPicPr>
          <p:cNvPr id="13" name="Imagem 12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0B5B8772-56CB-AB7F-AB46-28588208A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68" y="2991592"/>
            <a:ext cx="10654119" cy="53177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VIEWS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0AE3262-C70D-2813-5690-3049FB5212AE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A76D9F6-7259-EC16-1CF9-F32C0B289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" y="2412508"/>
            <a:ext cx="7775770" cy="6982324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D8494DF-EBCA-6390-A1FD-E2C4AABAE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732102"/>
            <a:ext cx="5641276" cy="5860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PROCEDURES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6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1ADA2F2-86B5-4CED-97CB-1B1A17A812DA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9" name="Imagem 8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94B9BAF3-8984-798D-C782-796D39B7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3" y="2430586"/>
            <a:ext cx="9182303" cy="6933403"/>
          </a:xfrm>
          <a:prstGeom prst="rect">
            <a:avLst/>
          </a:prstGeom>
        </p:spPr>
      </p:pic>
      <p:pic>
        <p:nvPicPr>
          <p:cNvPr id="13" name="Imagem 12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852C44BF-91F4-B4C7-0A56-81B5CF5B3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18" y="2497378"/>
            <a:ext cx="7366470" cy="67998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02006" y="-2586935"/>
            <a:ext cx="5282671" cy="5282671"/>
          </a:xfrm>
          <a:custGeom>
            <a:avLst/>
            <a:gdLst/>
            <a:ahLst/>
            <a:cxnLst/>
            <a:rect l="l" t="t" r="r" b="b"/>
            <a:pathLst>
              <a:path w="5282671" h="5282671">
                <a:moveTo>
                  <a:pt x="0" y="0"/>
                </a:moveTo>
                <a:lnTo>
                  <a:pt x="5282671" y="0"/>
                </a:lnTo>
                <a:lnTo>
                  <a:pt x="5282671" y="5282671"/>
                </a:lnTo>
                <a:lnTo>
                  <a:pt x="0" y="5282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028700" y="381797"/>
            <a:ext cx="113971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FFFF"/>
                </a:solidFill>
                <a:latin typeface="Now Bold"/>
              </a:rPr>
              <a:t>TRIGGERS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90756" y="8951285"/>
            <a:ext cx="3770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7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FBFFD7D6-6CA8-C714-065E-242564CC0F87}"/>
              </a:ext>
            </a:extLst>
          </p:cNvPr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E4DE6C3D-C661-6742-394D-6960D0CB402A}"/>
              </a:ext>
            </a:extLst>
          </p:cNvPr>
          <p:cNvSpPr txBox="1"/>
          <p:nvPr/>
        </p:nvSpPr>
        <p:spPr>
          <a:xfrm>
            <a:off x="1028700" y="1277147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pic>
        <p:nvPicPr>
          <p:cNvPr id="6" name="Imagem 5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75919C66-50C5-5443-4F37-6EE732D70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32" y="1068557"/>
            <a:ext cx="6746135" cy="8836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99767" y="-2288233"/>
            <a:ext cx="4576466" cy="4576466"/>
          </a:xfrm>
          <a:custGeom>
            <a:avLst/>
            <a:gdLst/>
            <a:ahLst/>
            <a:cxnLst/>
            <a:rect l="l" t="t" r="r" b="b"/>
            <a:pathLst>
              <a:path w="4576466" h="4576466">
                <a:moveTo>
                  <a:pt x="0" y="0"/>
                </a:moveTo>
                <a:lnTo>
                  <a:pt x="4576466" y="0"/>
                </a:lnTo>
                <a:lnTo>
                  <a:pt x="4576466" y="4576466"/>
                </a:lnTo>
                <a:lnTo>
                  <a:pt x="0" y="4576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7391400" y="4628936"/>
            <a:ext cx="3505200" cy="1029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522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Now Bold"/>
              </a:rPr>
              <a:t>VIDEO</a:t>
            </a:r>
            <a:endParaRPr lang="en-US" sz="6268" dirty="0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302240" y="8951285"/>
            <a:ext cx="7540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0C747-E3F3-AEA0-8995-4D63B5AE3A5B}"/>
              </a:ext>
            </a:extLst>
          </p:cNvPr>
          <p:cNvSpPr txBox="1"/>
          <p:nvPr/>
        </p:nvSpPr>
        <p:spPr>
          <a:xfrm>
            <a:off x="634473" y="419100"/>
            <a:ext cx="3924300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1487A0"/>
                </a:solidFill>
                <a:latin typeface="Open Sans"/>
              </a:rPr>
              <a:t>ClubManagerPro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CC69C849-BC1A-438C-3022-3B5653376E8E}"/>
              </a:ext>
            </a:extLst>
          </p:cNvPr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75</Words>
  <Application>Microsoft Office PowerPoint</Application>
  <PresentationFormat>Personalizados</PresentationFormat>
  <Paragraphs>39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Open Sans Bold</vt:lpstr>
      <vt:lpstr>Now Bold</vt:lpstr>
      <vt:lpstr>Calibri</vt:lpstr>
      <vt:lpstr>Arial</vt:lpstr>
      <vt:lpstr>DM Sans Bold</vt:lpstr>
      <vt:lpstr>Open Sans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 A-2 Final</dc:title>
  <cp:lastModifiedBy>Diogo Martins</cp:lastModifiedBy>
  <cp:revision>11</cp:revision>
  <dcterms:created xsi:type="dcterms:W3CDTF">2006-08-16T00:00:00Z</dcterms:created>
  <dcterms:modified xsi:type="dcterms:W3CDTF">2024-05-31T09:55:46Z</dcterms:modified>
  <dc:identifier>DAGGPGeoYQI</dc:identifier>
</cp:coreProperties>
</file>