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58" r:id="rId4"/>
    <p:sldId id="260" r:id="rId5"/>
    <p:sldId id="261" r:id="rId6"/>
    <p:sldId id="269" r:id="rId7"/>
    <p:sldId id="262" r:id="rId8"/>
    <p:sldId id="270" r:id="rId9"/>
    <p:sldId id="271" r:id="rId10"/>
    <p:sldId id="263" r:id="rId11"/>
    <p:sldId id="264" r:id="rId12"/>
    <p:sldId id="275" r:id="rId13"/>
    <p:sldId id="265" r:id="rId14"/>
    <p:sldId id="272" r:id="rId15"/>
    <p:sldId id="266" r:id="rId16"/>
    <p:sldId id="273" r:id="rId17"/>
    <p:sldId id="274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8FFE4DE-B7D3-45FD-95B0-F2928C63581B}"/>
              </a:ext>
            </a:extLst>
          </p:cNvPr>
          <p:cNvSpPr/>
          <p:nvPr userDrawn="1"/>
        </p:nvSpPr>
        <p:spPr>
          <a:xfrm>
            <a:off x="446532" y="5951811"/>
            <a:ext cx="11262866" cy="4896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4" y="3085764"/>
            <a:ext cx="11262866" cy="127679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DA42A-04A1-4472-8D8F-59334CE4CA97}"/>
              </a:ext>
            </a:extLst>
          </p:cNvPr>
          <p:cNvSpPr/>
          <p:nvPr userDrawn="1"/>
        </p:nvSpPr>
        <p:spPr>
          <a:xfrm>
            <a:off x="446535" y="4362554"/>
            <a:ext cx="11262866" cy="9027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BF013-5E5E-4091-AC9E-D830B95E65BD}"/>
              </a:ext>
            </a:extLst>
          </p:cNvPr>
          <p:cNvSpPr/>
          <p:nvPr userDrawn="1"/>
        </p:nvSpPr>
        <p:spPr>
          <a:xfrm>
            <a:off x="446532" y="5265341"/>
            <a:ext cx="11262866" cy="68647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379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73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657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3990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065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9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79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26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06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51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9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545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6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0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80DD71A-549D-4FF7-858F-AE1B46B36628}" type="datetimeFigureOut">
              <a:rPr lang="es-MX" smtClean="0"/>
              <a:t>15/05/2018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28722B4-92C9-41D8-9EF5-BB4BC7918AC2}" type="slidenum">
              <a:rPr lang="es-MX" smtClean="0"/>
              <a:t>‹#›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112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0" r:id="rId3"/>
    <p:sldLayoutId id="2147483691" r:id="rId4"/>
    <p:sldLayoutId id="2147483681" r:id="rId5"/>
    <p:sldLayoutId id="2147483692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606287"/>
            <a:ext cx="10993549" cy="2454965"/>
          </a:xfrm>
        </p:spPr>
        <p:txBody>
          <a:bodyPr>
            <a:noAutofit/>
          </a:bodyPr>
          <a:lstStyle/>
          <a:p>
            <a:r>
              <a:rPr lang="es-MX" sz="8000" dirty="0">
                <a:effectLst/>
              </a:rPr>
              <a:t>Necesito ayuda</a:t>
            </a:r>
            <a:br>
              <a:rPr lang="es-MX" sz="8000" dirty="0">
                <a:effectLst/>
              </a:rPr>
            </a:br>
            <a:r>
              <a:rPr lang="es-MX" sz="8000" dirty="0">
                <a:effectLst/>
              </a:rPr>
              <a:t>Asesorías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1191" y="3221002"/>
            <a:ext cx="10993546" cy="1639233"/>
          </a:xfrm>
        </p:spPr>
        <p:txBody>
          <a:bodyPr>
            <a:normAutofit fontScale="92500" lnSpcReduction="20000"/>
          </a:bodyPr>
          <a:lstStyle/>
          <a:p>
            <a:r>
              <a:rPr lang="it-IT" sz="3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Ricardo Edward Meadowcroft   174006</a:t>
            </a:r>
          </a:p>
          <a:p>
            <a:r>
              <a:rPr lang="it-IT" sz="3600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Sofia Occhipinti Romero   163856</a:t>
            </a:r>
            <a:endParaRPr lang="it-IT" sz="3600" b="0" dirty="0">
              <a:solidFill>
                <a:schemeClr val="accent1">
                  <a:lumMod val="10000"/>
                  <a:lumOff val="90000"/>
                </a:schemeClr>
              </a:solidFill>
              <a:effectLst/>
            </a:endParaRPr>
          </a:p>
          <a:p>
            <a:br>
              <a:rPr lang="it-IT" dirty="0">
                <a:solidFill>
                  <a:schemeClr val="accent1">
                    <a:lumMod val="10000"/>
                    <a:lumOff val="90000"/>
                  </a:schemeClr>
                </a:solidFill>
              </a:rPr>
            </a:br>
            <a:endParaRPr lang="es-MX" dirty="0">
              <a:solidFill>
                <a:schemeClr val="accent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44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2"/>
          <p:cNvSpPr txBox="1">
            <a:spLocks/>
          </p:cNvSpPr>
          <p:nvPr/>
        </p:nvSpPr>
        <p:spPr>
          <a:xfrm>
            <a:off x="1198280" y="3051256"/>
            <a:ext cx="4506890" cy="21339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/>
              <a:t>Observar opciones según tu necesidad</a:t>
            </a:r>
          </a:p>
          <a:p>
            <a:r>
              <a:rPr lang="es-MX" sz="3600" dirty="0"/>
              <a:t>Seleccionar la asesoría</a:t>
            </a:r>
          </a:p>
          <a:p>
            <a:endParaRPr lang="es-MX" sz="36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827773" y="1797728"/>
            <a:ext cx="5282872" cy="101441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Registrar asesoría</a:t>
            </a:r>
          </a:p>
        </p:txBody>
      </p:sp>
      <p:pic>
        <p:nvPicPr>
          <p:cNvPr id="20" name="Picture 2" descr="https://lh6.googleusercontent.com/0Zs9Hze1GIS-QVIW2FV_pT_owpb4YqLLhKZlao9cEKGwOFN0IQQnHbFWC7LlxtzLW_J2Ws1wtuwDeqca7cmUvrkuit6wZtI4CaW7wTbx2p4xN5_PPZXRtg4cxM5MNfcuNg">
            <a:extLst>
              <a:ext uri="{FF2B5EF4-FFF2-40B4-BE49-F238E27FC236}">
                <a16:creationId xmlns:a16="http://schemas.microsoft.com/office/drawing/2014/main" id="{0DC9846B-07F1-4C95-960F-8FCC56470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" t="-543" r="1658" b="11405"/>
          <a:stretch/>
        </p:blipFill>
        <p:spPr bwMode="auto">
          <a:xfrm>
            <a:off x="6486831" y="1017675"/>
            <a:ext cx="3144185" cy="513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2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1061690" y="2860843"/>
            <a:ext cx="5229726" cy="2515934"/>
          </a:xfrm>
        </p:spPr>
        <p:txBody>
          <a:bodyPr>
            <a:noAutofit/>
          </a:bodyPr>
          <a:lstStyle/>
          <a:p>
            <a:r>
              <a:rPr lang="es-MX" sz="3600" dirty="0"/>
              <a:t>Ver el día, hora, profesor, y alumnos inscritos.</a:t>
            </a:r>
          </a:p>
          <a:p>
            <a:r>
              <a:rPr lang="es-MX" sz="3600" dirty="0"/>
              <a:t>Dar de baja una clase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037477" y="864231"/>
            <a:ext cx="5058523" cy="19097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Ver clases inscritas</a:t>
            </a:r>
          </a:p>
        </p:txBody>
      </p:sp>
      <p:pic>
        <p:nvPicPr>
          <p:cNvPr id="8" name="Picture 2" descr="https://lh3.googleusercontent.com/GFtc_Yv9UiYrJ7bIeP0lzw7hr1k2pClXdYYW4G1HaevBh1HkS12_W-34qwtFDoJOE03SFbJnYwi3VdxACRaOHFyk-hwZcBjNuKRj_-WdVivuLG9ixLSpN5y1k9_27xrQLg">
            <a:extLst>
              <a:ext uri="{FF2B5EF4-FFF2-40B4-BE49-F238E27FC236}">
                <a16:creationId xmlns:a16="http://schemas.microsoft.com/office/drawing/2014/main" id="{226225AF-8175-48AD-92D7-7AF30F9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831" y="1017675"/>
            <a:ext cx="3144185" cy="52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8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1FB47-1BF7-4F4C-A024-E679D40A12C5}"/>
              </a:ext>
            </a:extLst>
          </p:cNvPr>
          <p:cNvSpPr txBox="1">
            <a:spLocks/>
          </p:cNvSpPr>
          <p:nvPr/>
        </p:nvSpPr>
        <p:spPr>
          <a:xfrm>
            <a:off x="1873257" y="1450207"/>
            <a:ext cx="3097656" cy="13069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6000" dirty="0">
                <a:solidFill>
                  <a:schemeClr val="accent6">
                    <a:lumMod val="75000"/>
                  </a:schemeClr>
                </a:solidFill>
              </a:rPr>
              <a:t>Calificar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FFEEB-C0CB-4184-9FF8-9652535E25C8}"/>
              </a:ext>
            </a:extLst>
          </p:cNvPr>
          <p:cNvSpPr txBox="1">
            <a:spLocks/>
          </p:cNvSpPr>
          <p:nvPr/>
        </p:nvSpPr>
        <p:spPr>
          <a:xfrm>
            <a:off x="1328590" y="3146490"/>
            <a:ext cx="4186989" cy="19086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/>
              <a:t>Escoger al profesor que desea calificar</a:t>
            </a:r>
          </a:p>
          <a:p>
            <a:r>
              <a:rPr lang="es-MX" sz="3600" dirty="0"/>
              <a:t>Rellenar estrellas</a:t>
            </a:r>
          </a:p>
        </p:txBody>
      </p:sp>
      <p:pic>
        <p:nvPicPr>
          <p:cNvPr id="4" name="Picture 4" descr="https://lh6.googleusercontent.com/EnHVGvJ8MlaqJZi8amBVve50SCrLFSVW4u37lsINHEuAN2YJCPFrs9PY8qLBjDc11OcfLtof05rU3GnkFjeik50rylYevJ8KGRI9WrGj4OFxF1X8Inurp0Omobs9Sh52Ug">
            <a:extLst>
              <a:ext uri="{FF2B5EF4-FFF2-40B4-BE49-F238E27FC236}">
                <a16:creationId xmlns:a16="http://schemas.microsoft.com/office/drawing/2014/main" id="{84383528-2230-4D98-9479-F9734714D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t="541" b="3039"/>
          <a:stretch/>
        </p:blipFill>
        <p:spPr bwMode="auto">
          <a:xfrm>
            <a:off x="6486831" y="1017674"/>
            <a:ext cx="3144184" cy="525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3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1392555" y="3098800"/>
            <a:ext cx="4025900" cy="1755775"/>
          </a:xfrm>
        </p:spPr>
        <p:txBody>
          <a:bodyPr>
            <a:normAutofit/>
          </a:bodyPr>
          <a:lstStyle/>
          <a:p>
            <a:r>
              <a:rPr lang="es-MX" sz="3600" dirty="0"/>
              <a:t>Lleva a la página del ITAM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65651" y="1560719"/>
            <a:ext cx="4879708" cy="18250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Más información</a:t>
            </a:r>
          </a:p>
        </p:txBody>
      </p:sp>
      <p:pic>
        <p:nvPicPr>
          <p:cNvPr id="8" name="Picture 2" descr="https://lh6.googleusercontent.com/EhyHfeCCX6o8ljHmfbF-orzRdwCvzqXAR_2umihmK0_3VqhqhqptadgInGTjvgc45MmLIOIghejvCpPgmZla8uG2nJ9KY6QucwYRZV8ob-x5HcLuw3P1gdgUGxEkwNgUlA">
            <a:extLst>
              <a:ext uri="{FF2B5EF4-FFF2-40B4-BE49-F238E27FC236}">
                <a16:creationId xmlns:a16="http://schemas.microsoft.com/office/drawing/2014/main" id="{F205AA2B-904A-4A4F-9601-DD33548F2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59"/>
          <a:stretch/>
        </p:blipFill>
        <p:spPr bwMode="auto">
          <a:xfrm>
            <a:off x="6486831" y="1017674"/>
            <a:ext cx="3144184" cy="515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35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96FA8-C495-401A-AFFC-524508D3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17683"/>
            <a:ext cx="11029615" cy="3563955"/>
          </a:xfrm>
        </p:spPr>
        <p:txBody>
          <a:bodyPr>
            <a:noAutofit/>
          </a:bodyPr>
          <a:lstStyle/>
          <a:p>
            <a:r>
              <a:rPr lang="en-US" sz="17900" dirty="0" err="1"/>
              <a:t>impacto</a:t>
            </a:r>
            <a:endParaRPr lang="en-US" sz="17900" dirty="0"/>
          </a:p>
        </p:txBody>
      </p:sp>
    </p:spTree>
    <p:extLst>
      <p:ext uri="{BB962C8B-B14F-4D97-AF65-F5344CB8AC3E}">
        <p14:creationId xmlns:p14="http://schemas.microsoft.com/office/powerpoint/2010/main" val="8957352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5311"/>
            <a:ext cx="11029616" cy="1267386"/>
          </a:xfrm>
        </p:spPr>
        <p:txBody>
          <a:bodyPr>
            <a:normAutofit/>
          </a:bodyPr>
          <a:lstStyle/>
          <a:p>
            <a:r>
              <a:rPr lang="es-MX" sz="6600" dirty="0"/>
              <a:t>global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037319" cy="3172064"/>
          </a:xfrm>
        </p:spPr>
        <p:txBody>
          <a:bodyPr>
            <a:normAutofit/>
          </a:bodyPr>
          <a:lstStyle/>
          <a:p>
            <a:r>
              <a:rPr lang="es-MX" sz="3600" dirty="0"/>
              <a:t>Importancia mundial de educación</a:t>
            </a:r>
          </a:p>
          <a:p>
            <a:r>
              <a:rPr lang="es-MX" sz="3600" dirty="0"/>
              <a:t>Beneficios educativos</a:t>
            </a:r>
          </a:p>
          <a:p>
            <a:r>
              <a:rPr lang="es-MX" sz="3600" dirty="0"/>
              <a:t>Extensibilidad Fácil a otros sistemas Escolares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BF94C-C6D9-452B-B835-8D001D3E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3088" y="571574"/>
            <a:ext cx="1275952" cy="126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5315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3572" y="759582"/>
            <a:ext cx="11029616" cy="1013800"/>
          </a:xfrm>
        </p:spPr>
        <p:txBody>
          <a:bodyPr>
            <a:noAutofit/>
          </a:bodyPr>
          <a:lstStyle/>
          <a:p>
            <a:r>
              <a:rPr lang="es-MX" sz="6600" dirty="0"/>
              <a:t>Económico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9585959" cy="3172064"/>
          </a:xfrm>
        </p:spPr>
        <p:txBody>
          <a:bodyPr>
            <a:normAutofit/>
          </a:bodyPr>
          <a:lstStyle/>
          <a:p>
            <a:r>
              <a:rPr lang="es-MX" sz="3600" dirty="0"/>
              <a:t>No fallas de aprendizaje</a:t>
            </a:r>
          </a:p>
          <a:p>
            <a:r>
              <a:rPr lang="es-MX" sz="3600" dirty="0"/>
              <a:t>No repetir la materia (pagarla otra vez)</a:t>
            </a:r>
          </a:p>
          <a:p>
            <a:r>
              <a:rPr lang="es-MX" sz="3600" dirty="0"/>
              <a:t>Eficiencia Académica Dirigida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7B570B-5173-40C9-A86B-23302D0C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880130">
            <a:off x="9305511" y="637924"/>
            <a:ext cx="1767714" cy="119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2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6B6D-39ED-42C2-B62B-FC63869D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7807"/>
            <a:ext cx="11029616" cy="1280193"/>
          </a:xfrm>
        </p:spPr>
        <p:txBody>
          <a:bodyPr>
            <a:normAutofit/>
          </a:bodyPr>
          <a:lstStyle/>
          <a:p>
            <a:r>
              <a:rPr lang="en-US" sz="6600" dirty="0"/>
              <a:t>Social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6E83-E7F7-477A-807A-1D746FA0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713" y="2241456"/>
            <a:ext cx="10086808" cy="3678303"/>
          </a:xfrm>
        </p:spPr>
        <p:txBody>
          <a:bodyPr/>
          <a:lstStyle/>
          <a:p>
            <a:r>
              <a:rPr lang="es-MX" sz="3600" dirty="0"/>
              <a:t>Mayor integración </a:t>
            </a:r>
          </a:p>
          <a:p>
            <a:r>
              <a:rPr lang="es-MX" sz="3600" dirty="0"/>
              <a:t>Mayor sentimiento de comunidad</a:t>
            </a:r>
          </a:p>
          <a:p>
            <a:r>
              <a:rPr lang="es-MX" sz="3600" dirty="0"/>
              <a:t>Apoyo mutuo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AFD3D-84A5-4F51-8B30-7544BBC41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75750" y="748095"/>
            <a:ext cx="1435057" cy="1334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540C05-84E2-41CD-B468-09D904A8D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95030" y="613942"/>
            <a:ext cx="1435057" cy="1334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96BE7-E8E5-413D-BF41-ED28DBA6F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7501" y="730077"/>
            <a:ext cx="1435057" cy="133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20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61440" y="2233873"/>
            <a:ext cx="10249368" cy="3678303"/>
          </a:xfrm>
        </p:spPr>
        <p:txBody>
          <a:bodyPr/>
          <a:lstStyle/>
          <a:p>
            <a:r>
              <a:rPr lang="es-MX" sz="3600" dirty="0"/>
              <a:t>Menos gasto de papel</a:t>
            </a:r>
          </a:p>
          <a:p>
            <a:r>
              <a:rPr lang="es-MX" sz="3600" dirty="0"/>
              <a:t>Ahorro de Recursos Organizacionales</a:t>
            </a:r>
          </a:p>
          <a:p>
            <a:endParaRPr lang="es-MX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26D7B5-5F19-43BA-ABE2-46CCA311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8339"/>
            <a:ext cx="11029616" cy="1204186"/>
          </a:xfrm>
        </p:spPr>
        <p:txBody>
          <a:bodyPr>
            <a:normAutofit/>
          </a:bodyPr>
          <a:lstStyle/>
          <a:p>
            <a:r>
              <a:rPr lang="en-US" sz="6600" dirty="0"/>
              <a:t>ECOlógico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CAC00-4FF0-421B-BD99-141E0259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3600" y="508339"/>
            <a:ext cx="1498333" cy="14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8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75156"/>
            <a:ext cx="11029616" cy="1228244"/>
          </a:xfrm>
        </p:spPr>
        <p:txBody>
          <a:bodyPr>
            <a:normAutofit/>
          </a:bodyPr>
          <a:lstStyle/>
          <a:p>
            <a:r>
              <a:rPr lang="es-MX" sz="6600" dirty="0"/>
              <a:t>Conclusiones</a:t>
            </a:r>
            <a:r>
              <a:rPr lang="es-MX" sz="6000" dirty="0"/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5244" y="2257499"/>
            <a:ext cx="11421511" cy="3678303"/>
          </a:xfrm>
        </p:spPr>
        <p:txBody>
          <a:bodyPr>
            <a:normAutofit/>
          </a:bodyPr>
          <a:lstStyle/>
          <a:p>
            <a:r>
              <a:rPr lang="es-MX" sz="3600" dirty="0"/>
              <a:t>Mejoramiento en habilidades individuales y grupales</a:t>
            </a:r>
          </a:p>
          <a:p>
            <a:r>
              <a:rPr lang="es-MX" sz="3600" dirty="0"/>
              <a:t>Ver las necesidades de los alumnos y ponernos en su lugar</a:t>
            </a:r>
          </a:p>
          <a:p>
            <a:r>
              <a:rPr lang="es-MX" sz="3600" dirty="0"/>
              <a:t>Comprensión de Android Studio</a:t>
            </a:r>
          </a:p>
          <a:p>
            <a:r>
              <a:rPr lang="es-MX" sz="3600" dirty="0"/>
              <a:t>Poner en práctica nuestros conocimientos</a:t>
            </a:r>
          </a:p>
        </p:txBody>
      </p:sp>
    </p:spTree>
    <p:extLst>
      <p:ext uri="{BB962C8B-B14F-4D97-AF65-F5344CB8AC3E}">
        <p14:creationId xmlns:p14="http://schemas.microsoft.com/office/powerpoint/2010/main" val="22960591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sz="7300" dirty="0"/>
              <a:t>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302416"/>
            <a:ext cx="11029615" cy="3678303"/>
          </a:xfrm>
        </p:spPr>
        <p:txBody>
          <a:bodyPr/>
          <a:lstStyle/>
          <a:p>
            <a:r>
              <a:rPr lang="es-MX" sz="4000" dirty="0"/>
              <a:t>Falta de información acerca de horarios de asesorías y asesores</a:t>
            </a:r>
          </a:p>
          <a:p>
            <a:r>
              <a:rPr lang="es-MX" sz="4000" dirty="0"/>
              <a:t>No existe apartado de lugares</a:t>
            </a:r>
          </a:p>
          <a:p>
            <a:r>
              <a:rPr lang="es-MX" sz="4000" dirty="0"/>
              <a:t>Los alumnos necesitan más acceso a asesorías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167D7B-B8A9-48CF-A31F-40BCE754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0" y="-529274"/>
            <a:ext cx="3212723" cy="39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2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68558"/>
            <a:ext cx="11029616" cy="1207522"/>
          </a:xfrm>
        </p:spPr>
        <p:txBody>
          <a:bodyPr>
            <a:normAutofit/>
          </a:bodyPr>
          <a:lstStyle/>
          <a:p>
            <a:r>
              <a:rPr lang="es-MX" sz="6600" dirty="0"/>
              <a:t>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Facilitar el proceso de búsqueda de asesorías</a:t>
            </a:r>
          </a:p>
          <a:p>
            <a:r>
              <a:rPr lang="es-MX" sz="3600" dirty="0"/>
              <a:t>Mostrar de manera clara los diferentes atributos de las asesorías. </a:t>
            </a:r>
          </a:p>
          <a:p>
            <a:r>
              <a:rPr lang="es-MX" sz="3600" dirty="0"/>
              <a:t>Mejor accesibilidad</a:t>
            </a:r>
          </a:p>
          <a:p>
            <a:endParaRPr lang="es-MX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7E8C19D-5AD2-4E3E-8305-EA1B5DB37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840" y="568558"/>
            <a:ext cx="134112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15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98955"/>
            <a:ext cx="11029616" cy="1240787"/>
          </a:xfrm>
        </p:spPr>
        <p:txBody>
          <a:bodyPr>
            <a:normAutofit/>
          </a:bodyPr>
          <a:lstStyle/>
          <a:p>
            <a:r>
              <a:rPr lang="es-MX" sz="6600" dirty="0"/>
              <a:t>Funcionalidad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s-MX" sz="3600" dirty="0"/>
              <a:t>Dar de alta al alumno</a:t>
            </a:r>
          </a:p>
          <a:p>
            <a:r>
              <a:rPr lang="es-MX" sz="3600" dirty="0"/>
              <a:t>Modificar sus atributos</a:t>
            </a:r>
          </a:p>
          <a:p>
            <a:r>
              <a:rPr lang="es-MX" sz="3600" dirty="0"/>
              <a:t>Buscar las asesorías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endParaRPr lang="es-MX" sz="3600" dirty="0"/>
          </a:p>
          <a:p>
            <a:r>
              <a:rPr lang="es-MX" sz="3600" dirty="0"/>
              <a:t>Apartar el lugar en la asesoría</a:t>
            </a:r>
          </a:p>
          <a:p>
            <a:r>
              <a:rPr lang="es-MX" sz="3600" dirty="0"/>
              <a:t>Calificar el profesor</a:t>
            </a:r>
          </a:p>
          <a:p>
            <a:r>
              <a:rPr lang="es-MX" sz="3600" dirty="0"/>
              <a:t>Consultar tus inscripciones</a:t>
            </a:r>
          </a:p>
          <a:p>
            <a:endParaRPr lang="es-MX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F0A27-4283-47C7-B947-3F730D5F9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85680" y="609750"/>
            <a:ext cx="1239520" cy="124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85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58800"/>
            <a:ext cx="11029616" cy="1195723"/>
          </a:xfrm>
        </p:spPr>
        <p:txBody>
          <a:bodyPr>
            <a:normAutofit/>
          </a:bodyPr>
          <a:lstStyle/>
          <a:p>
            <a:r>
              <a:rPr lang="es-MX" sz="6600" dirty="0"/>
              <a:t>Restricciones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Uso obligatorio de Android Studio</a:t>
            </a:r>
          </a:p>
          <a:p>
            <a:r>
              <a:rPr lang="es-MX" sz="3600" dirty="0"/>
              <a:t>Cantidad y tipo de información obtenible del usuario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D73C-BAD8-4AE7-8D3A-89E09CB5B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24692" y="558800"/>
            <a:ext cx="1528335" cy="13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0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1E6D61-1F6D-400A-9E58-3A178DEE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3" y="1635760"/>
            <a:ext cx="11029615" cy="3921657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accent6"/>
                </a:solidFill>
              </a:rPr>
              <a:t>SOLUCIóN PLANTEADA:</a:t>
            </a:r>
          </a:p>
        </p:txBody>
      </p:sp>
    </p:spTree>
    <p:extLst>
      <p:ext uri="{BB962C8B-B14F-4D97-AF65-F5344CB8AC3E}">
        <p14:creationId xmlns:p14="http://schemas.microsoft.com/office/powerpoint/2010/main" val="33732447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s-MX" dirty="0"/>
              <a:t>Solución planteada</a:t>
            </a:r>
          </a:p>
        </p:txBody>
      </p:sp>
      <p:sp>
        <p:nvSpPr>
          <p:cNvPr id="6" name="Marcador de contenido 2"/>
          <p:cNvSpPr>
            <a:spLocks noGrp="1"/>
          </p:cNvSpPr>
          <p:nvPr>
            <p:ph idx="4294967295"/>
          </p:nvPr>
        </p:nvSpPr>
        <p:spPr>
          <a:xfrm>
            <a:off x="2033183" y="3008313"/>
            <a:ext cx="3681485" cy="2133600"/>
          </a:xfrm>
        </p:spPr>
        <p:txBody>
          <a:bodyPr>
            <a:normAutofit/>
          </a:bodyPr>
          <a:lstStyle/>
          <a:p>
            <a:r>
              <a:rPr lang="es-MX" sz="3600" dirty="0"/>
              <a:t>Registrarse (dar de alta)</a:t>
            </a:r>
          </a:p>
          <a:p>
            <a:r>
              <a:rPr lang="es-MX" sz="3600" dirty="0"/>
              <a:t>Iniciar sesión</a:t>
            </a:r>
          </a:p>
        </p:txBody>
      </p:sp>
      <p:pic>
        <p:nvPicPr>
          <p:cNvPr id="1026" name="Picture 2" descr="https://lh5.googleusercontent.com/hf2u6Hif_uGzKF7BtSTDQUmBKnIwbgyfdJ-TC6BKIFm0x5ZmFymKvHaWDEWSLdwc0CHOCP_Mpd4CGjRDHlctCoFm6a-yT2cbFxrU-CBY33-6ufaA-c_PgU24a1-_yMv2rEi48hG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33" y="1017675"/>
            <a:ext cx="3153683" cy="51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/>
          <p:cNvSpPr txBox="1">
            <a:spLocks/>
          </p:cNvSpPr>
          <p:nvPr/>
        </p:nvSpPr>
        <p:spPr>
          <a:xfrm>
            <a:off x="2214382" y="1366034"/>
            <a:ext cx="2410966" cy="10988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Acceso</a:t>
            </a:r>
          </a:p>
        </p:txBody>
      </p:sp>
    </p:spTree>
    <p:extLst>
      <p:ext uri="{BB962C8B-B14F-4D97-AF65-F5344CB8AC3E}">
        <p14:creationId xmlns:p14="http://schemas.microsoft.com/office/powerpoint/2010/main" val="1885963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22A20-0737-4ABB-8D30-28BCFC558BFA}"/>
              </a:ext>
            </a:extLst>
          </p:cNvPr>
          <p:cNvSpPr txBox="1">
            <a:spLocks/>
          </p:cNvSpPr>
          <p:nvPr/>
        </p:nvSpPr>
        <p:spPr>
          <a:xfrm>
            <a:off x="1020279" y="2847955"/>
            <a:ext cx="4820354" cy="2807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/>
              <a:t>Verifica identidad mediante contraseña</a:t>
            </a:r>
          </a:p>
          <a:p>
            <a:r>
              <a:rPr lang="es-MX" sz="3600" dirty="0"/>
              <a:t>Menú desplegable</a:t>
            </a:r>
          </a:p>
          <a:p>
            <a:r>
              <a:rPr lang="es-MX" sz="3600" dirty="0"/>
              <a:t>Agregar el nuevo dato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AE35AAA-6EBB-4F7D-852A-27E51A0AEC2D}"/>
              </a:ext>
            </a:extLst>
          </p:cNvPr>
          <p:cNvSpPr txBox="1">
            <a:spLocks/>
          </p:cNvSpPr>
          <p:nvPr/>
        </p:nvSpPr>
        <p:spPr>
          <a:xfrm>
            <a:off x="2017643" y="1411358"/>
            <a:ext cx="3259106" cy="10306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Modificar</a:t>
            </a:r>
          </a:p>
        </p:txBody>
      </p:sp>
      <p:pic>
        <p:nvPicPr>
          <p:cNvPr id="5" name="Picture 6" descr="https://lh4.googleusercontent.com/WQY8be9LptHR__BKwzBMzJDnv5L5L4JB7Gk_40UAdsk1ggJIdMKYrDYHqCMTC7i9GBaJgyb4myMOirwa4dWYCwH40qa5YDcrrqkLp7vJT7sv0O2tauZvbsk5jPMmx_DWUbkxLQCc">
            <a:extLst>
              <a:ext uri="{FF2B5EF4-FFF2-40B4-BE49-F238E27FC236}">
                <a16:creationId xmlns:a16="http://schemas.microsoft.com/office/drawing/2014/main" id="{8210A47E-57D5-4B70-B194-6DCCB84E5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333" y="1017675"/>
            <a:ext cx="3153683" cy="52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55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B34B6E3-BD50-4840-81D3-2F8A8BF11630}"/>
              </a:ext>
            </a:extLst>
          </p:cNvPr>
          <p:cNvSpPr txBox="1">
            <a:spLocks/>
          </p:cNvSpPr>
          <p:nvPr/>
        </p:nvSpPr>
        <p:spPr>
          <a:xfrm>
            <a:off x="1670877" y="2693818"/>
            <a:ext cx="3983899" cy="2795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600" dirty="0"/>
              <a:t>Seleccionar datos de profesor, horario, materia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BF544A0-566C-4CD0-8637-47BA8D24A784}"/>
              </a:ext>
            </a:extLst>
          </p:cNvPr>
          <p:cNvSpPr txBox="1">
            <a:spLocks/>
          </p:cNvSpPr>
          <p:nvPr/>
        </p:nvSpPr>
        <p:spPr>
          <a:xfrm>
            <a:off x="1337913" y="1639958"/>
            <a:ext cx="4963026" cy="13551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5400" dirty="0">
                <a:solidFill>
                  <a:schemeClr val="accent6">
                    <a:lumMod val="75000"/>
                  </a:schemeClr>
                </a:solidFill>
              </a:rPr>
              <a:t>Buscar asesoría</a:t>
            </a:r>
          </a:p>
        </p:txBody>
      </p:sp>
      <p:pic>
        <p:nvPicPr>
          <p:cNvPr id="7" name="Picture 2" descr="https://lh4.googleusercontent.com/5QXiqafw5P237Uh1U_khUsHM9Y9GeJSnK1DK2-WJ9g9ah4Ro11EQf28wsRE3h3vedTt3NDfZA2ReFVh67yeHQwhR22JPksdHQTH3fcKz1cah4PnGyl6tb-wFnnhNHwg5WzWvSNNJ">
            <a:extLst>
              <a:ext uri="{FF2B5EF4-FFF2-40B4-BE49-F238E27FC236}">
                <a16:creationId xmlns:a16="http://schemas.microsoft.com/office/drawing/2014/main" id="{59039DB3-C824-4F05-8BD4-79D90F68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225" y="1068841"/>
            <a:ext cx="3033896" cy="497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0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theme/theme1.xml><?xml version="1.0" encoding="utf-8"?>
<a:theme xmlns:a="http://schemas.openxmlformats.org/drawingml/2006/main" name="Dividend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1453</TotalTime>
  <Words>245</Words>
  <Application>Microsoft Office PowerPoint</Application>
  <PresentationFormat>Widescreen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Wingdings 2</vt:lpstr>
      <vt:lpstr>Dividend</vt:lpstr>
      <vt:lpstr>Necesito ayuda Asesorías</vt:lpstr>
      <vt:lpstr>Problema</vt:lpstr>
      <vt:lpstr>Objetivos</vt:lpstr>
      <vt:lpstr>Funcionalidad</vt:lpstr>
      <vt:lpstr>Restricciones</vt:lpstr>
      <vt:lpstr>SOLUCIóN PLANTEADA:</vt:lpstr>
      <vt:lpstr>Solución planteada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impacto</vt:lpstr>
      <vt:lpstr>global</vt:lpstr>
      <vt:lpstr>Económico</vt:lpstr>
      <vt:lpstr>Social</vt:lpstr>
      <vt:lpstr>ECOlógico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Asesorías</dc:title>
  <dc:creator>Android</dc:creator>
  <cp:lastModifiedBy>Ricardo Meadowcroft</cp:lastModifiedBy>
  <cp:revision>23</cp:revision>
  <dcterms:created xsi:type="dcterms:W3CDTF">2018-05-14T20:06:34Z</dcterms:created>
  <dcterms:modified xsi:type="dcterms:W3CDTF">2018-05-17T04:00:40Z</dcterms:modified>
</cp:coreProperties>
</file>