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72" y="2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svg"/><Relationship Id="rId7" Type="http://schemas.openxmlformats.org/officeDocument/2006/relationships/image" Target="../media/image2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BF68-B749-475E-86E8-9C0FC8AE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Classical</a:t>
            </a:r>
            <a:r>
              <a:rPr lang="de-CH" dirty="0"/>
              <a:t> Neurons in a Quantum Circuit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CF40A-CBA7-4EC6-9223-AA5B7A71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Evaluating</a:t>
            </a:r>
            <a:r>
              <a:rPr lang="de-CH" dirty="0"/>
              <a:t> different </a:t>
            </a:r>
            <a:r>
              <a:rPr lang="de-CH" dirty="0" err="1"/>
              <a:t>approaches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recreate</a:t>
            </a:r>
            <a:r>
              <a:rPr lang="de-CH" dirty="0"/>
              <a:t> ML-Neurons in Quantum </a:t>
            </a:r>
            <a:r>
              <a:rPr lang="de-CH" dirty="0" err="1"/>
              <a:t>Circuits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70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</a:t>
            </a:r>
            <a:r>
              <a:rPr lang="de-CH" dirty="0" err="1"/>
              <a:t>Multiplication</a:t>
            </a:r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6CA1B46-C969-45E1-9FB1-BCE13704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5873" y="2472115"/>
            <a:ext cx="5940254" cy="5795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7323D35-F827-4D13-A5A5-935CB8138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746" y="3428999"/>
            <a:ext cx="2743200" cy="25241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D864DCF-FE0C-4F8F-85CA-534158AA7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5864" y="3428998"/>
            <a:ext cx="2771775" cy="25241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0A94636-C978-420B-94A4-34BCDA08E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0558" y="3428998"/>
            <a:ext cx="4838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FA3D7B-0319-42B5-9634-A7E3A914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9"/>
            <a:ext cx="12192000" cy="64363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F72125-1AC2-42CE-BF8B-080D0AFE8BAA}"/>
              </a:ext>
            </a:extLst>
          </p:cNvPr>
          <p:cNvSpPr/>
          <p:nvPr/>
        </p:nvSpPr>
        <p:spPr>
          <a:xfrm>
            <a:off x="342899" y="434976"/>
            <a:ext cx="548433" cy="927099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8D74BC-C68A-4148-A51B-3AE6D397398A}"/>
              </a:ext>
            </a:extLst>
          </p:cNvPr>
          <p:cNvSpPr/>
          <p:nvPr/>
        </p:nvSpPr>
        <p:spPr>
          <a:xfrm>
            <a:off x="342898" y="1373189"/>
            <a:ext cx="548433" cy="927099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9C450F-E66A-4B5A-9D37-DF358D29C44D}"/>
              </a:ext>
            </a:extLst>
          </p:cNvPr>
          <p:cNvGrpSpPr/>
          <p:nvPr/>
        </p:nvGrpSpPr>
        <p:grpSpPr>
          <a:xfrm>
            <a:off x="-130626" y="748223"/>
            <a:ext cx="12192992" cy="5112932"/>
            <a:chOff x="0" y="748223"/>
            <a:chExt cx="12192992" cy="511293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6DCDEAC-A206-4264-8F87-D7BBBA5D9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48223"/>
              <a:ext cx="11758130" cy="5112932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7052DF3-762A-4392-A199-67789A550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5233" y="1069180"/>
              <a:ext cx="637759" cy="4617245"/>
            </a:xfrm>
            <a:prstGeom prst="rect">
              <a:avLst/>
            </a:prstGeom>
          </p:spPr>
        </p:pic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DD45E3B8-D957-43E9-BD96-03395BC3C013}"/>
              </a:ext>
            </a:extLst>
          </p:cNvPr>
          <p:cNvSpPr/>
          <p:nvPr/>
        </p:nvSpPr>
        <p:spPr>
          <a:xfrm>
            <a:off x="91535" y="892176"/>
            <a:ext cx="548433" cy="927099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C086826-8FC6-4AE2-8582-C6FB601C3AE2}"/>
              </a:ext>
            </a:extLst>
          </p:cNvPr>
          <p:cNvSpPr/>
          <p:nvPr/>
        </p:nvSpPr>
        <p:spPr>
          <a:xfrm>
            <a:off x="91534" y="1830389"/>
            <a:ext cx="548433" cy="927099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23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BF68-B749-475E-86E8-9C0FC8AE6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1508"/>
            <a:ext cx="8825658" cy="861420"/>
          </a:xfrm>
        </p:spPr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CF40A-CBA7-4EC6-9223-AA5B7A714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19350"/>
            <a:ext cx="8825658" cy="3219450"/>
          </a:xfrm>
        </p:spPr>
        <p:txBody>
          <a:bodyPr>
            <a:normAutofit/>
          </a:bodyPr>
          <a:lstStyle/>
          <a:p>
            <a:r>
              <a:rPr lang="de-CH" dirty="0" err="1"/>
              <a:t>Whilst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fulfill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required</a:t>
            </a:r>
            <a:r>
              <a:rPr lang="de-CH" dirty="0"/>
              <a:t> </a:t>
            </a:r>
            <a:r>
              <a:rPr lang="de-CH" dirty="0" err="1"/>
              <a:t>rules,they</a:t>
            </a:r>
            <a:r>
              <a:rPr lang="de-CH" dirty="0"/>
              <a:t> lack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quantum</a:t>
            </a:r>
            <a:r>
              <a:rPr lang="de-CH" dirty="0"/>
              <a:t> </a:t>
            </a:r>
            <a:r>
              <a:rPr lang="de-CH" dirty="0" err="1"/>
              <a:t>computing</a:t>
            </a:r>
            <a:r>
              <a:rPr lang="de-CH" dirty="0"/>
              <a:t> so </a:t>
            </a:r>
            <a:r>
              <a:rPr lang="de-CH" dirty="0" err="1"/>
              <a:t>interesting</a:t>
            </a:r>
            <a:r>
              <a:rPr lang="de-CH" dirty="0"/>
              <a:t> –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probabilities</a:t>
            </a:r>
            <a:r>
              <a:rPr lang="de-CH" dirty="0"/>
              <a:t> and </a:t>
            </a:r>
            <a:r>
              <a:rPr lang="de-CH" dirty="0" err="1"/>
              <a:t>entanglement</a:t>
            </a:r>
            <a:r>
              <a:rPr lang="de-CH" dirty="0"/>
              <a:t>.</a:t>
            </a:r>
          </a:p>
          <a:p>
            <a:r>
              <a:rPr lang="de-CH" dirty="0" err="1"/>
              <a:t>Whilst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effort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not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in </a:t>
            </a:r>
            <a:r>
              <a:rPr lang="de-CH" dirty="0" err="1"/>
              <a:t>vain</a:t>
            </a:r>
            <a:r>
              <a:rPr lang="de-CH" dirty="0"/>
              <a:t> (</a:t>
            </a:r>
            <a:r>
              <a:rPr lang="de-CH" dirty="0" err="1"/>
              <a:t>computers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qpuS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arithmetic</a:t>
            </a:r>
            <a:r>
              <a:rPr lang="de-CH" dirty="0"/>
              <a:t> </a:t>
            </a:r>
            <a:r>
              <a:rPr lang="de-CH" dirty="0" err="1"/>
              <a:t>calculations</a:t>
            </a:r>
            <a:r>
              <a:rPr lang="de-CH" dirty="0"/>
              <a:t>),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appears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terribly</a:t>
            </a:r>
            <a:r>
              <a:rPr lang="de-CH" dirty="0"/>
              <a:t> </a:t>
            </a:r>
            <a:r>
              <a:rPr lang="de-CH" dirty="0" err="1"/>
              <a:t>inefficient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recreating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classical</a:t>
            </a:r>
            <a:r>
              <a:rPr lang="de-CH" dirty="0"/>
              <a:t> </a:t>
            </a:r>
            <a:r>
              <a:rPr lang="de-CH" dirty="0" err="1"/>
              <a:t>neuron</a:t>
            </a:r>
            <a:r>
              <a:rPr lang="de-CH" dirty="0"/>
              <a:t> in a </a:t>
            </a:r>
            <a:r>
              <a:rPr lang="de-CH" dirty="0" err="1"/>
              <a:t>quantum</a:t>
            </a:r>
            <a:r>
              <a:rPr lang="de-CH" dirty="0"/>
              <a:t> </a:t>
            </a:r>
            <a:r>
              <a:rPr lang="de-CH" dirty="0" err="1"/>
              <a:t>envoirement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2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D6314-DFE4-4177-B1C8-60A6AF3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Classical</a:t>
            </a:r>
            <a:r>
              <a:rPr lang="de-CH" dirty="0"/>
              <a:t> Neuron</a:t>
            </a:r>
          </a:p>
        </p:txBody>
      </p:sp>
      <p:pic>
        <p:nvPicPr>
          <p:cNvPr id="1026" name="Picture 2" descr="Figure 1. Simplified model of an artificial neuron.">
            <a:extLst>
              <a:ext uri="{FF2B5EF4-FFF2-40B4-BE49-F238E27FC236}">
                <a16:creationId xmlns:a16="http://schemas.microsoft.com/office/drawing/2014/main" id="{7449B119-6255-40A6-B5F3-8F0D6A741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26" y="2603500"/>
            <a:ext cx="719726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1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BF68-B749-475E-86E8-9C0FC8AE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Recreating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arithmetic</a:t>
            </a:r>
            <a:r>
              <a:rPr lang="de-CH" dirty="0"/>
              <a:t> </a:t>
            </a:r>
            <a:r>
              <a:rPr lang="de-CH" dirty="0" err="1"/>
              <a:t>operations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CF40A-CBA7-4EC6-9223-AA5B7A71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Binary </a:t>
            </a:r>
            <a:r>
              <a:rPr lang="de-CH" dirty="0" err="1"/>
              <a:t>addition</a:t>
            </a:r>
            <a:r>
              <a:rPr lang="de-CH" dirty="0"/>
              <a:t> and </a:t>
            </a:r>
            <a:r>
              <a:rPr lang="de-CH" dirty="0" err="1"/>
              <a:t>binary</a:t>
            </a:r>
            <a:r>
              <a:rPr lang="de-CH" dirty="0"/>
              <a:t> </a:t>
            </a:r>
            <a:r>
              <a:rPr lang="de-CH" dirty="0" err="1"/>
              <a:t>multiplication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860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5561A6-2B12-4908-8EE6-454371E8A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657" y="3843137"/>
            <a:ext cx="3068642" cy="20411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909C5AC-84C9-4B29-9145-0ED637FFB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3703" y="3843136"/>
            <a:ext cx="3068642" cy="204119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CA1B46-C969-45E1-9FB1-BCE13704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5873" y="2472115"/>
            <a:ext cx="5940254" cy="5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39160AC-0275-4025-8F3A-4476AAA1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5873" y="2416132"/>
            <a:ext cx="5940254" cy="57953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371BD16-02DB-4BA5-830C-D2ACB030E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0" y="3305251"/>
            <a:ext cx="2362200" cy="28479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2AA139F-B0A1-4266-B898-B60B6100E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3305252"/>
            <a:ext cx="5238750" cy="2847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8C0E36-359A-4C64-8C35-E9D9F04BB0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5200" y="3305250"/>
            <a:ext cx="2305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7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9246D3-26D5-497D-902A-48EA1B9E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250" y="2967450"/>
            <a:ext cx="9699500" cy="28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D64C12-C2AD-4FB8-A2A0-7D62D1C5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96" y="2481565"/>
            <a:ext cx="4226807" cy="40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7ABB-020C-4C05-9FFA-47CF4A4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Binary Addition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C4D156-0AD4-4E0E-A2D8-5C491931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3" y="2636264"/>
            <a:ext cx="8761413" cy="38742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2AE8960-B425-4AF5-95DA-34A8553CD51F}"/>
              </a:ext>
            </a:extLst>
          </p:cNvPr>
          <p:cNvSpPr/>
          <p:nvPr/>
        </p:nvSpPr>
        <p:spPr>
          <a:xfrm>
            <a:off x="2089150" y="2927350"/>
            <a:ext cx="1276350" cy="641350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EF4D9F-D46A-47E7-9B34-CEBDC5867459}"/>
              </a:ext>
            </a:extLst>
          </p:cNvPr>
          <p:cNvSpPr/>
          <p:nvPr/>
        </p:nvSpPr>
        <p:spPr>
          <a:xfrm>
            <a:off x="2089150" y="3632200"/>
            <a:ext cx="1276350" cy="641350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ADADD99-888B-4413-B5D5-37B0D0CB26DE}"/>
              </a:ext>
            </a:extLst>
          </p:cNvPr>
          <p:cNvSpPr/>
          <p:nvPr/>
        </p:nvSpPr>
        <p:spPr>
          <a:xfrm>
            <a:off x="2089150" y="4337050"/>
            <a:ext cx="1276350" cy="641350"/>
          </a:xfrm>
          <a:prstGeom prst="rect">
            <a:avLst/>
          </a:prstGeom>
          <a:solidFill>
            <a:srgbClr val="00B0F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31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7C635D-AE82-4414-8F89-1099C0DE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3" y="104931"/>
            <a:ext cx="8383904" cy="6858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E2D5C47-12EE-4AC5-B793-EAF0789B9E2C}"/>
              </a:ext>
            </a:extLst>
          </p:cNvPr>
          <p:cNvSpPr/>
          <p:nvPr/>
        </p:nvSpPr>
        <p:spPr>
          <a:xfrm>
            <a:off x="1637458" y="320674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9A9AF44-34DC-4D9F-AD3A-C56CB6B295B3}"/>
              </a:ext>
            </a:extLst>
          </p:cNvPr>
          <p:cNvSpPr/>
          <p:nvPr/>
        </p:nvSpPr>
        <p:spPr>
          <a:xfrm>
            <a:off x="1637458" y="777874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34D1B2-7215-426D-AFCB-1439AEE5DB94}"/>
              </a:ext>
            </a:extLst>
          </p:cNvPr>
          <p:cNvSpPr/>
          <p:nvPr/>
        </p:nvSpPr>
        <p:spPr>
          <a:xfrm>
            <a:off x="1624758" y="2193925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52E9241-A3DA-4EC3-A999-084031DBB49B}"/>
              </a:ext>
            </a:extLst>
          </p:cNvPr>
          <p:cNvSpPr/>
          <p:nvPr/>
        </p:nvSpPr>
        <p:spPr>
          <a:xfrm>
            <a:off x="1624758" y="2651125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1DC664-4914-4011-8266-495A934C4D6D}"/>
              </a:ext>
            </a:extLst>
          </p:cNvPr>
          <p:cNvSpPr/>
          <p:nvPr/>
        </p:nvSpPr>
        <p:spPr>
          <a:xfrm>
            <a:off x="1637458" y="3609976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E9E5FC-68B6-448C-B1CF-82030FB839A4}"/>
              </a:ext>
            </a:extLst>
          </p:cNvPr>
          <p:cNvSpPr/>
          <p:nvPr/>
        </p:nvSpPr>
        <p:spPr>
          <a:xfrm>
            <a:off x="1637458" y="4067176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6240FB-5978-4325-A229-5CDA65691EBE}"/>
              </a:ext>
            </a:extLst>
          </p:cNvPr>
          <p:cNvSpPr/>
          <p:nvPr/>
        </p:nvSpPr>
        <p:spPr>
          <a:xfrm>
            <a:off x="1637458" y="5000627"/>
            <a:ext cx="1276350" cy="447675"/>
          </a:xfrm>
          <a:prstGeom prst="rect">
            <a:avLst/>
          </a:prstGeom>
          <a:solidFill>
            <a:srgbClr val="B31166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5082E4-C014-4DAE-B95F-74B1B73BE2AB}"/>
              </a:ext>
            </a:extLst>
          </p:cNvPr>
          <p:cNvSpPr/>
          <p:nvPr/>
        </p:nvSpPr>
        <p:spPr>
          <a:xfrm>
            <a:off x="1637458" y="5457827"/>
            <a:ext cx="1276350" cy="447675"/>
          </a:xfrm>
          <a:prstGeom prst="rect">
            <a:avLst/>
          </a:prstGeom>
          <a:solidFill>
            <a:srgbClr val="92D05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243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TM02900722[[fn=Ion-Lila]]</Template>
  <TotalTime>0</TotalTime>
  <Words>113</Words>
  <Application>Microsoft Office PowerPoint</Application>
  <PresentationFormat>Breitbild</PresentationFormat>
  <Paragraphs>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Ion-Sitzungssaal</vt:lpstr>
      <vt:lpstr>Classical Neurons in a Quantum Circuit</vt:lpstr>
      <vt:lpstr>The Classical Neuron</vt:lpstr>
      <vt:lpstr>Recreating the arithmetic operations</vt:lpstr>
      <vt:lpstr>Binary Addition</vt:lpstr>
      <vt:lpstr>Binary Addition</vt:lpstr>
      <vt:lpstr>Binary Addition</vt:lpstr>
      <vt:lpstr>Binary Addition</vt:lpstr>
      <vt:lpstr>Binary Addition</vt:lpstr>
      <vt:lpstr>PowerPoint-Präsentation</vt:lpstr>
      <vt:lpstr>Binary Multiplication</vt:lpstr>
      <vt:lpstr>PowerPoint-Präsentation</vt:lpstr>
      <vt:lpstr>PowerPoint-Präsentation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Ricardo Simoes</dc:creator>
  <cp:lastModifiedBy>Ricardo Simoes</cp:lastModifiedBy>
  <cp:revision>10</cp:revision>
  <dcterms:created xsi:type="dcterms:W3CDTF">2021-11-09T10:36:11Z</dcterms:created>
  <dcterms:modified xsi:type="dcterms:W3CDTF">2021-11-09T11:40:03Z</dcterms:modified>
</cp:coreProperties>
</file>