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01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36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3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741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66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98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94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12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85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93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4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4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667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426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5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0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9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F7C3A7-D6F6-4D38-A7C3-B72967BB81A6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586042B-6341-4E38-A80C-926D3BB8AAC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46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Schiefer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Monteiro Simoes Ricardo (monteric)</dc:creator>
  <cp:lastModifiedBy>Monteiro Simoes Ricardo (monteric)</cp:lastModifiedBy>
  <cp:revision>2</cp:revision>
  <dcterms:created xsi:type="dcterms:W3CDTF">2021-09-22T12:18:17Z</dcterms:created>
  <dcterms:modified xsi:type="dcterms:W3CDTF">2021-09-22T12:25:40Z</dcterms:modified>
</cp:coreProperties>
</file>