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85E20-8731-5D9B-1C1F-B41BCC9F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3726D6-BA26-970E-3FC5-B7BF925E4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3834D-0529-D50A-DB61-7BFB93D5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6398A6-194D-D675-D3B4-126E63EB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335A4F-6606-BDE4-BA5B-E05C10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5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44-4E35-6EE8-5B5A-AEA5D32D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EF711F-719F-3733-B6DA-DE67CADD4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B60D2-A08F-9371-97F8-E111CE78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B3B557-76DA-E28B-A436-A5FD00D4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41613-4EB9-2A3B-0971-F8BBDA6F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8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535BA6-4875-2CF5-54B1-1600039FF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0FA02A-B18B-97C4-D215-04E46DEE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4C98C9-159A-026C-8A99-A179F871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8392B-5E8B-734E-A535-60E7C8D5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31B6E1-1CD3-47A5-6856-ED8340EC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7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8829C-3203-19A6-5549-994FED4E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8725E-83FF-FECB-458D-F51D558E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675353-F098-8871-003A-87F2942F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D182B-4998-657F-2902-D1C5E2ED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72139A-A712-F7DE-C9F9-5022D8CE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54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9CA03-75A5-BDB4-4612-551DC07C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73240-DB3B-195D-2C49-0652037C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EF292A-DFDC-64B5-6ABC-2AF228EA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BD4A4-B480-836C-E9E1-47F4B7FF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A84EF-B562-18F4-5FF4-71E5A447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78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E0E6D-D152-E273-AE6F-77D8665A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A9849-EF61-9A16-B1B6-08637D04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034509-7215-6E6D-3BF8-0B73F1869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57B3BE-66B5-260B-7BA1-E73AF40D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6E545B-B1F6-5C7F-44C8-5357FBF3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9C051-E8A8-138C-0B6B-CA67EFAD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48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BF845-3EEF-E3DE-41E2-B4196F3D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D23404-F8C7-D371-8338-3548A147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44D985-BF02-2CF2-F7B3-DA26DABD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42A68C-3F55-08D2-AAE8-5AB4AF63C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A9C90D-B429-ECC7-EB78-A8FCCB6AC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3C4B32-1B3A-39A2-1A32-8C1AC7DE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ACFBBF-63A4-7232-7FB7-8817EDF3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A9A866-0277-50C2-BD1E-16BC6E71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3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F1FD4-98A8-BE4E-F7C2-A8E56025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045B58-5C77-A857-BC56-1E9FFE90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C51FF-C339-A1A0-DFAD-4363A60F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F6D563-A014-B370-FBAC-D7452978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50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56970-21F3-318C-53F2-27467EEE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255821-CA92-4141-E42E-8AEA4390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8BD316-6179-E938-5DB1-3A013E54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7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3E781-D6CE-3F9C-9088-8920E78F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986D9-1465-62F8-3366-D2FDFAC3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F048A7-879D-0343-5D62-A0C4561AB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2B2C7-5892-AA2F-C7E2-D5A1057F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913A90-5FA5-1E61-972B-4D091AE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57CBAD-F415-03B7-C7A8-58023ABB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1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C04B3-C268-0E91-A284-DC3B942E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B811CA-CF99-6809-E1D4-1294F5871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6AF49A-3D17-4CDD-E8EA-28D73E69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48C4DB-1C31-C705-CE36-00D82142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B245F3-B326-4A86-B4A6-5D0A965C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7135EB-4295-E0B4-7509-694CDF49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73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6396D-82F2-814B-DB74-10C9E8DC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8213A3-9EDA-B330-F28D-6D6FDFDAF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93F84E-9AE9-4B1D-4AD3-105D1B32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4BAA-C7C7-436C-8596-C35EA6F85FEE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821B01-A4D7-98AB-768E-C291BCEF5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3D9F0-58AC-8E60-C1EF-21E559A8D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9639-09EE-4244-8D41-14883EBB3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79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enable-ssh-2fa-ubuntu-server/" TargetMode="External"/><Relationship Id="rId7" Type="http://schemas.openxmlformats.org/officeDocument/2006/relationships/hyperlink" Target="https://linux.how2shout.com/how-to-install-wordpress-on-ubuntu-22-04-lts-server/" TargetMode="External"/><Relationship Id="rId2" Type="http://schemas.openxmlformats.org/officeDocument/2006/relationships/hyperlink" Target="https://www.youtube.com/watch?v=aOVdNAE2Je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ode.com/docs/guides/configure-wordpress-remote-database/" TargetMode="External"/><Relationship Id="rId5" Type="http://schemas.openxmlformats.org/officeDocument/2006/relationships/hyperlink" Target="https://reasonableitservice.com/install-zabbix-6-4-on-ubuntu-server-22-04-1-in-under-10-minutes/" TargetMode="External"/><Relationship Id="rId4" Type="http://schemas.openxmlformats.org/officeDocument/2006/relationships/hyperlink" Target="https://tecadmin.net/how-to-install-zabbix-agent-on-ubuntu-22-04/#google_vignett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596DD32-50FE-C542-A94C-A35DB9CE19FD}"/>
              </a:ext>
            </a:extLst>
          </p:cNvPr>
          <p:cNvSpPr txBox="1"/>
          <p:nvPr/>
        </p:nvSpPr>
        <p:spPr>
          <a:xfrm>
            <a:off x="2397158" y="1034294"/>
            <a:ext cx="73976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Projeto de Hospedagem de Ambiente de Desenvolvimento Seguro na AWS com Ênfase na Segurança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4EAA6D-E420-7AEC-2CEC-41D8370E640A}"/>
              </a:ext>
            </a:extLst>
          </p:cNvPr>
          <p:cNvSpPr txBox="1"/>
          <p:nvPr/>
        </p:nvSpPr>
        <p:spPr>
          <a:xfrm>
            <a:off x="2397158" y="5408207"/>
            <a:ext cx="7397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/>
              <a:t>Desenvolvedores:</a:t>
            </a:r>
          </a:p>
          <a:p>
            <a:pPr algn="ctr"/>
            <a:r>
              <a:rPr lang="pt-BR" sz="1600" b="1" dirty="0"/>
              <a:t>Lister </a:t>
            </a:r>
            <a:r>
              <a:rPr lang="pt-BR" sz="1600" b="1" dirty="0" err="1"/>
              <a:t>Ogusuku</a:t>
            </a:r>
            <a:endParaRPr lang="pt-BR" sz="1600" b="1" dirty="0"/>
          </a:p>
          <a:p>
            <a:pPr algn="ctr"/>
            <a:r>
              <a:rPr lang="pt-BR" sz="1600" b="1" dirty="0"/>
              <a:t>Ricardo Mourão</a:t>
            </a:r>
          </a:p>
        </p:txBody>
      </p:sp>
    </p:spTree>
    <p:extLst>
      <p:ext uri="{BB962C8B-B14F-4D97-AF65-F5344CB8AC3E}">
        <p14:creationId xmlns:p14="http://schemas.microsoft.com/office/powerpoint/2010/main" val="251570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596DD32-50FE-C542-A94C-A35DB9CE19FD}"/>
              </a:ext>
            </a:extLst>
          </p:cNvPr>
          <p:cNvSpPr txBox="1"/>
          <p:nvPr/>
        </p:nvSpPr>
        <p:spPr>
          <a:xfrm>
            <a:off x="2397158" y="1034294"/>
            <a:ext cx="7397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Referências: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4EAA6D-E420-7AEC-2CEC-41D8370E640A}"/>
              </a:ext>
            </a:extLst>
          </p:cNvPr>
          <p:cNvSpPr txBox="1"/>
          <p:nvPr/>
        </p:nvSpPr>
        <p:spPr>
          <a:xfrm>
            <a:off x="2397158" y="5408207"/>
            <a:ext cx="7397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/>
              <a:t>Desenvolvedores:</a:t>
            </a:r>
          </a:p>
          <a:p>
            <a:pPr algn="ctr"/>
            <a:r>
              <a:rPr lang="pt-BR" sz="1600" b="1" dirty="0"/>
              <a:t>Lister </a:t>
            </a:r>
            <a:r>
              <a:rPr lang="pt-BR" sz="1600" b="1" dirty="0" err="1"/>
              <a:t>Ogusuku</a:t>
            </a:r>
            <a:endParaRPr lang="pt-BR" sz="1600" b="1" dirty="0"/>
          </a:p>
          <a:p>
            <a:pPr algn="ctr"/>
            <a:r>
              <a:rPr lang="pt-BR" sz="1600" b="1" dirty="0"/>
              <a:t>Ricardo Mourão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3B965D1-39FA-0961-A6AA-ED411D267B89}"/>
              </a:ext>
            </a:extLst>
          </p:cNvPr>
          <p:cNvSpPr txBox="1"/>
          <p:nvPr/>
        </p:nvSpPr>
        <p:spPr>
          <a:xfrm>
            <a:off x="2397158" y="2223518"/>
            <a:ext cx="73976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hlinkClick r:id="rId2"/>
              </a:rPr>
              <a:t>https://www.youtube.com/watch?v=aOVdNAE2Jeg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hlinkClick r:id="rId3"/>
              </a:rPr>
              <a:t>https://www.techrepublic.com/article/enable-ssh-2fa-ubuntu-server/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hlinkClick r:id="rId4"/>
              </a:rPr>
              <a:t>https://tecadmin.net/how-to-install-zabbix-agent-on-ubuntu-22-04/#google_vignette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hlinkClick r:id="rId5"/>
              </a:rPr>
              <a:t>https://reasonableitservice.com/install-zabbix-6-4-on-ubuntu-server-22-04-1-in-under-10-minutes/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hlinkClick r:id="rId6"/>
              </a:rPr>
              <a:t>https://www.linode.com/docs/guides/configure-wordpress-remote-database/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hlinkClick r:id="rId7"/>
              </a:rPr>
              <a:t>https://linux.how2shout.com/how-to-install-wordpress-on-ubuntu-22-04-lts-server/</a:t>
            </a:r>
            <a:endParaRPr lang="pt-BR" sz="1600" b="1" dirty="0"/>
          </a:p>
          <a:p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05514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596DD32-50FE-C542-A94C-A35DB9CE19FD}"/>
              </a:ext>
            </a:extLst>
          </p:cNvPr>
          <p:cNvSpPr txBox="1"/>
          <p:nvPr/>
        </p:nvSpPr>
        <p:spPr>
          <a:xfrm>
            <a:off x="2397158" y="1034294"/>
            <a:ext cx="7397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Link Repositório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4EAA6D-E420-7AEC-2CEC-41D8370E640A}"/>
              </a:ext>
            </a:extLst>
          </p:cNvPr>
          <p:cNvSpPr txBox="1"/>
          <p:nvPr/>
        </p:nvSpPr>
        <p:spPr>
          <a:xfrm>
            <a:off x="2397158" y="5408207"/>
            <a:ext cx="7397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/>
              <a:t>Desenvolvedores:</a:t>
            </a:r>
          </a:p>
          <a:p>
            <a:pPr algn="ctr"/>
            <a:r>
              <a:rPr lang="pt-BR" sz="1600" b="1" dirty="0"/>
              <a:t>Lister </a:t>
            </a:r>
            <a:r>
              <a:rPr lang="pt-BR" sz="1600" b="1" dirty="0" err="1"/>
              <a:t>Ogusuku</a:t>
            </a:r>
            <a:endParaRPr lang="pt-BR" sz="1600" b="1" dirty="0"/>
          </a:p>
          <a:p>
            <a:pPr algn="ctr"/>
            <a:r>
              <a:rPr lang="pt-BR" sz="1600" b="1" dirty="0"/>
              <a:t>Ricardo Mourão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52CA13-9C90-8847-CE5B-B11B102430F9}"/>
              </a:ext>
            </a:extLst>
          </p:cNvPr>
          <p:cNvSpPr txBox="1"/>
          <p:nvPr/>
        </p:nvSpPr>
        <p:spPr>
          <a:xfrm>
            <a:off x="2120049" y="3313583"/>
            <a:ext cx="7951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/>
                </a:solidFill>
              </a:rPr>
              <a:t>https://github.com/RicardoMourao-py/Security-Service-AWS</a:t>
            </a:r>
          </a:p>
        </p:txBody>
      </p:sp>
    </p:spTree>
    <p:extLst>
      <p:ext uri="{BB962C8B-B14F-4D97-AF65-F5344CB8AC3E}">
        <p14:creationId xmlns:p14="http://schemas.microsoft.com/office/powerpoint/2010/main" val="3065312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Mourão Rodrigues Filho</dc:creator>
  <cp:lastModifiedBy>Ricardo Mourão Rodrigues Filho</cp:lastModifiedBy>
  <cp:revision>1</cp:revision>
  <dcterms:created xsi:type="dcterms:W3CDTF">2023-12-03T19:39:43Z</dcterms:created>
  <dcterms:modified xsi:type="dcterms:W3CDTF">2023-12-03T19:40:06Z</dcterms:modified>
</cp:coreProperties>
</file>