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57" r:id="rId3"/>
    <p:sldId id="260" r:id="rId4"/>
    <p:sldId id="262" r:id="rId5"/>
    <p:sldId id="261" r:id="rId6"/>
    <p:sldId id="259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E:\MATLABCodeFTN\&#20889;&#35770;&#25991;&#36164;&#26009;\&#20889;&#35770;&#25991;&#30340;&#22270;\&#35770;&#25991;&#29992;&#22270;\bit_loading(DMT)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E:\MATLABCodeFTN\&#20889;&#35770;&#25991;&#36164;&#26009;\&#20889;&#35770;&#25991;&#30340;&#22270;\&#35770;&#25991;&#29992;&#22270;\bit_loading(DMT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9299251196541609"/>
          <c:y val="8.0887781263388803E-2"/>
          <c:w val="0.63408698108925121"/>
          <c:h val="0.68655189422691831"/>
        </c:manualLayout>
      </c:layout>
      <c:scatterChart>
        <c:scatterStyle val="smoothMarker"/>
        <c:varyColors val="0"/>
        <c:ser>
          <c:idx val="0"/>
          <c:order val="0"/>
          <c:spPr>
            <a:ln w="158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Sheet1!$A$3:$A$513</c:f>
              <c:numCache>
                <c:formatCode>General</c:formatCode>
                <c:ptCount val="5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</c:numCache>
            </c:numRef>
          </c:xVal>
          <c:yVal>
            <c:numRef>
              <c:f>Sheet1!$B$3:$B$513</c:f>
              <c:numCache>
                <c:formatCode>General</c:formatCode>
                <c:ptCount val="511"/>
                <c:pt idx="0">
                  <c:v>15.809111180996901</c:v>
                </c:pt>
                <c:pt idx="1">
                  <c:v>18.986318990093501</c:v>
                </c:pt>
                <c:pt idx="2">
                  <c:v>19.986385256738899</c:v>
                </c:pt>
                <c:pt idx="3">
                  <c:v>20.0182136715502</c:v>
                </c:pt>
                <c:pt idx="4">
                  <c:v>20.719192878165199</c:v>
                </c:pt>
                <c:pt idx="5">
                  <c:v>20.848109442740199</c:v>
                </c:pt>
                <c:pt idx="6">
                  <c:v>21.092939774471901</c:v>
                </c:pt>
                <c:pt idx="7">
                  <c:v>21.3296807132858</c:v>
                </c:pt>
                <c:pt idx="8">
                  <c:v>21.224185749987999</c:v>
                </c:pt>
                <c:pt idx="9">
                  <c:v>21.3346172706235</c:v>
                </c:pt>
                <c:pt idx="10">
                  <c:v>22.0528386223815</c:v>
                </c:pt>
                <c:pt idx="11">
                  <c:v>21.881427607227302</c:v>
                </c:pt>
                <c:pt idx="12">
                  <c:v>21.4403242349428</c:v>
                </c:pt>
                <c:pt idx="13">
                  <c:v>22.447959822025702</c:v>
                </c:pt>
                <c:pt idx="14">
                  <c:v>21.141306372907302</c:v>
                </c:pt>
                <c:pt idx="15">
                  <c:v>21.354115535976302</c:v>
                </c:pt>
                <c:pt idx="16">
                  <c:v>21.2445773389151</c:v>
                </c:pt>
                <c:pt idx="17">
                  <c:v>21.365637292037601</c:v>
                </c:pt>
                <c:pt idx="18">
                  <c:v>21.211176864487399</c:v>
                </c:pt>
                <c:pt idx="19">
                  <c:v>22.3711894358383</c:v>
                </c:pt>
                <c:pt idx="20">
                  <c:v>21.828056477695199</c:v>
                </c:pt>
                <c:pt idx="21">
                  <c:v>20.477744269698899</c:v>
                </c:pt>
                <c:pt idx="22">
                  <c:v>21.234744728188598</c:v>
                </c:pt>
                <c:pt idx="23">
                  <c:v>21.711960545232198</c:v>
                </c:pt>
                <c:pt idx="24">
                  <c:v>22.231019081215202</c:v>
                </c:pt>
                <c:pt idx="25">
                  <c:v>20.884551973355901</c:v>
                </c:pt>
                <c:pt idx="26">
                  <c:v>21.4301685810698</c:v>
                </c:pt>
                <c:pt idx="27">
                  <c:v>21.822876840191899</c:v>
                </c:pt>
                <c:pt idx="28">
                  <c:v>21.736299801903101</c:v>
                </c:pt>
                <c:pt idx="29">
                  <c:v>21.562450242156501</c:v>
                </c:pt>
                <c:pt idx="30">
                  <c:v>21.1813456258492</c:v>
                </c:pt>
                <c:pt idx="31">
                  <c:v>22.066702845932198</c:v>
                </c:pt>
                <c:pt idx="32">
                  <c:v>21.690934592258799</c:v>
                </c:pt>
                <c:pt idx="33">
                  <c:v>20.983441336486202</c:v>
                </c:pt>
                <c:pt idx="34">
                  <c:v>20.8547166664966</c:v>
                </c:pt>
                <c:pt idx="35">
                  <c:v>21.310442887901701</c:v>
                </c:pt>
                <c:pt idx="36">
                  <c:v>22.2397407406757</c:v>
                </c:pt>
                <c:pt idx="37">
                  <c:v>21.594755013767401</c:v>
                </c:pt>
                <c:pt idx="38">
                  <c:v>21.344756492911898</c:v>
                </c:pt>
                <c:pt idx="39">
                  <c:v>21.706947331305301</c:v>
                </c:pt>
                <c:pt idx="40">
                  <c:v>21.485257539213901</c:v>
                </c:pt>
                <c:pt idx="41">
                  <c:v>21.241093744258901</c:v>
                </c:pt>
                <c:pt idx="42">
                  <c:v>20.800421545806699</c:v>
                </c:pt>
                <c:pt idx="43">
                  <c:v>21.4387844724939</c:v>
                </c:pt>
                <c:pt idx="44">
                  <c:v>21.577566075122501</c:v>
                </c:pt>
                <c:pt idx="45">
                  <c:v>21.307546357728899</c:v>
                </c:pt>
                <c:pt idx="46">
                  <c:v>20.865419905578602</c:v>
                </c:pt>
                <c:pt idx="47">
                  <c:v>21.846977780205599</c:v>
                </c:pt>
                <c:pt idx="48">
                  <c:v>21.277365884883402</c:v>
                </c:pt>
                <c:pt idx="49">
                  <c:v>21.4117354910362</c:v>
                </c:pt>
                <c:pt idx="50">
                  <c:v>20.960978778933899</c:v>
                </c:pt>
                <c:pt idx="51">
                  <c:v>20.970767759125099</c:v>
                </c:pt>
                <c:pt idx="52">
                  <c:v>21.449533181625998</c:v>
                </c:pt>
                <c:pt idx="53">
                  <c:v>22.245926758266599</c:v>
                </c:pt>
                <c:pt idx="54">
                  <c:v>22.175562476684501</c:v>
                </c:pt>
                <c:pt idx="55">
                  <c:v>21.578799210435601</c:v>
                </c:pt>
                <c:pt idx="56">
                  <c:v>21.1743009143789</c:v>
                </c:pt>
                <c:pt idx="57">
                  <c:v>21.488922704702802</c:v>
                </c:pt>
                <c:pt idx="58">
                  <c:v>20.8009292992833</c:v>
                </c:pt>
                <c:pt idx="59">
                  <c:v>20.7716513538832</c:v>
                </c:pt>
                <c:pt idx="60">
                  <c:v>21.136460800582501</c:v>
                </c:pt>
                <c:pt idx="61">
                  <c:v>21.375497424641999</c:v>
                </c:pt>
                <c:pt idx="62">
                  <c:v>21.756087868305499</c:v>
                </c:pt>
                <c:pt idx="63">
                  <c:v>20.9425465423455</c:v>
                </c:pt>
                <c:pt idx="64">
                  <c:v>21.789062739376099</c:v>
                </c:pt>
                <c:pt idx="65">
                  <c:v>22.0619092459462</c:v>
                </c:pt>
                <c:pt idx="66">
                  <c:v>21.4715133718482</c:v>
                </c:pt>
                <c:pt idx="67">
                  <c:v>21.212054964815401</c:v>
                </c:pt>
                <c:pt idx="68">
                  <c:v>21.465982796519299</c:v>
                </c:pt>
                <c:pt idx="69">
                  <c:v>20.823820238773799</c:v>
                </c:pt>
                <c:pt idx="70">
                  <c:v>21.364115636233102</c:v>
                </c:pt>
                <c:pt idx="71">
                  <c:v>21.266436030015001</c:v>
                </c:pt>
                <c:pt idx="72">
                  <c:v>20.693143567322799</c:v>
                </c:pt>
                <c:pt idx="73">
                  <c:v>21.939804928030501</c:v>
                </c:pt>
                <c:pt idx="74">
                  <c:v>20.794342137232501</c:v>
                </c:pt>
                <c:pt idx="75">
                  <c:v>20.941518194919801</c:v>
                </c:pt>
                <c:pt idx="76">
                  <c:v>21.456065805499101</c:v>
                </c:pt>
                <c:pt idx="77">
                  <c:v>22.122154142959499</c:v>
                </c:pt>
                <c:pt idx="78">
                  <c:v>20.939309342958701</c:v>
                </c:pt>
                <c:pt idx="79">
                  <c:v>21.118119466169901</c:v>
                </c:pt>
                <c:pt idx="80">
                  <c:v>20.989252794931499</c:v>
                </c:pt>
                <c:pt idx="81">
                  <c:v>21.2215121680571</c:v>
                </c:pt>
                <c:pt idx="82">
                  <c:v>20.207854362716699</c:v>
                </c:pt>
                <c:pt idx="83">
                  <c:v>21.692889537113899</c:v>
                </c:pt>
                <c:pt idx="84">
                  <c:v>20.5871819178831</c:v>
                </c:pt>
                <c:pt idx="85">
                  <c:v>21.166075436043499</c:v>
                </c:pt>
                <c:pt idx="86">
                  <c:v>20.9332584629196</c:v>
                </c:pt>
                <c:pt idx="87">
                  <c:v>20.940064718867699</c:v>
                </c:pt>
                <c:pt idx="88">
                  <c:v>20.9753718523149</c:v>
                </c:pt>
                <c:pt idx="89">
                  <c:v>20.6000510326887</c:v>
                </c:pt>
                <c:pt idx="90">
                  <c:v>21.749671839081302</c:v>
                </c:pt>
                <c:pt idx="91">
                  <c:v>21.030904325031202</c:v>
                </c:pt>
                <c:pt idx="92">
                  <c:v>21.311543620693602</c:v>
                </c:pt>
                <c:pt idx="93">
                  <c:v>21.009155888469699</c:v>
                </c:pt>
                <c:pt idx="94">
                  <c:v>21.634444544979701</c:v>
                </c:pt>
                <c:pt idx="95">
                  <c:v>21.057203594216599</c:v>
                </c:pt>
                <c:pt idx="96">
                  <c:v>19.995025689779801</c:v>
                </c:pt>
                <c:pt idx="97">
                  <c:v>20.414029141369301</c:v>
                </c:pt>
                <c:pt idx="98">
                  <c:v>21.113906554242099</c:v>
                </c:pt>
                <c:pt idx="99">
                  <c:v>21.263908146353899</c:v>
                </c:pt>
                <c:pt idx="100">
                  <c:v>21.433985875213502</c:v>
                </c:pt>
                <c:pt idx="101">
                  <c:v>21.330603441347201</c:v>
                </c:pt>
                <c:pt idx="102">
                  <c:v>20.394077458021801</c:v>
                </c:pt>
                <c:pt idx="103">
                  <c:v>20.819965431661501</c:v>
                </c:pt>
                <c:pt idx="104">
                  <c:v>21.188347603460301</c:v>
                </c:pt>
                <c:pt idx="105">
                  <c:v>20.116978598441602</c:v>
                </c:pt>
                <c:pt idx="106">
                  <c:v>19.7321885523886</c:v>
                </c:pt>
                <c:pt idx="107">
                  <c:v>21.5098764154577</c:v>
                </c:pt>
                <c:pt idx="108">
                  <c:v>20.5486478138988</c:v>
                </c:pt>
                <c:pt idx="109">
                  <c:v>20.585523149406999</c:v>
                </c:pt>
                <c:pt idx="110">
                  <c:v>20.657526840006099</c:v>
                </c:pt>
                <c:pt idx="111">
                  <c:v>20.301903802024501</c:v>
                </c:pt>
                <c:pt idx="112">
                  <c:v>21.147744741522398</c:v>
                </c:pt>
                <c:pt idx="113">
                  <c:v>20.6635483840458</c:v>
                </c:pt>
                <c:pt idx="114">
                  <c:v>20.875470398359401</c:v>
                </c:pt>
                <c:pt idx="115">
                  <c:v>20.246062376625499</c:v>
                </c:pt>
                <c:pt idx="116">
                  <c:v>20.5477215226447</c:v>
                </c:pt>
                <c:pt idx="117">
                  <c:v>20.412864973209999</c:v>
                </c:pt>
                <c:pt idx="118">
                  <c:v>20.9433225037141</c:v>
                </c:pt>
                <c:pt idx="119">
                  <c:v>20.354162328108401</c:v>
                </c:pt>
                <c:pt idx="120">
                  <c:v>20.607977795221601</c:v>
                </c:pt>
                <c:pt idx="121">
                  <c:v>20.277332584364199</c:v>
                </c:pt>
                <c:pt idx="122">
                  <c:v>20.5633451128353</c:v>
                </c:pt>
                <c:pt idx="123">
                  <c:v>20.411931407436501</c:v>
                </c:pt>
                <c:pt idx="124">
                  <c:v>20.494350724156501</c:v>
                </c:pt>
                <c:pt idx="125">
                  <c:v>20.4637720831496</c:v>
                </c:pt>
                <c:pt idx="126">
                  <c:v>20.463505210126701</c:v>
                </c:pt>
                <c:pt idx="127">
                  <c:v>20.1746551050636</c:v>
                </c:pt>
                <c:pt idx="128">
                  <c:v>19.4234423865956</c:v>
                </c:pt>
                <c:pt idx="129">
                  <c:v>19.954216482788699</c:v>
                </c:pt>
                <c:pt idx="130">
                  <c:v>19.935198500997402</c:v>
                </c:pt>
                <c:pt idx="131">
                  <c:v>20.200100905258701</c:v>
                </c:pt>
                <c:pt idx="132">
                  <c:v>20.066874912349199</c:v>
                </c:pt>
                <c:pt idx="133">
                  <c:v>20.669804655798</c:v>
                </c:pt>
                <c:pt idx="134">
                  <c:v>19.451483270300098</c:v>
                </c:pt>
                <c:pt idx="135">
                  <c:v>19.849521660372101</c:v>
                </c:pt>
                <c:pt idx="136">
                  <c:v>19.936946004024801</c:v>
                </c:pt>
                <c:pt idx="137">
                  <c:v>19.829745999278099</c:v>
                </c:pt>
                <c:pt idx="138">
                  <c:v>20.091324161446099</c:v>
                </c:pt>
                <c:pt idx="139">
                  <c:v>19.760458631114499</c:v>
                </c:pt>
                <c:pt idx="140">
                  <c:v>19.586540483232898</c:v>
                </c:pt>
                <c:pt idx="141">
                  <c:v>19.6736927239441</c:v>
                </c:pt>
                <c:pt idx="142">
                  <c:v>19.527821744677599</c:v>
                </c:pt>
                <c:pt idx="143">
                  <c:v>20.101360436827498</c:v>
                </c:pt>
                <c:pt idx="144">
                  <c:v>20.584441870504701</c:v>
                </c:pt>
                <c:pt idx="145">
                  <c:v>20.095877832086199</c:v>
                </c:pt>
                <c:pt idx="146">
                  <c:v>19.923203377488999</c:v>
                </c:pt>
                <c:pt idx="147">
                  <c:v>19.372428388552802</c:v>
                </c:pt>
                <c:pt idx="148">
                  <c:v>19.451205061596099</c:v>
                </c:pt>
                <c:pt idx="149">
                  <c:v>19.395368912880102</c:v>
                </c:pt>
                <c:pt idx="150">
                  <c:v>19.337096666106799</c:v>
                </c:pt>
                <c:pt idx="151">
                  <c:v>19.357827522188</c:v>
                </c:pt>
                <c:pt idx="152">
                  <c:v>20.151348318087798</c:v>
                </c:pt>
                <c:pt idx="153">
                  <c:v>18.532732499645899</c:v>
                </c:pt>
                <c:pt idx="154">
                  <c:v>19.281418725223201</c:v>
                </c:pt>
                <c:pt idx="155">
                  <c:v>19.832906885691798</c:v>
                </c:pt>
                <c:pt idx="156">
                  <c:v>19.443252683250599</c:v>
                </c:pt>
                <c:pt idx="157">
                  <c:v>19.343928123999099</c:v>
                </c:pt>
                <c:pt idx="158">
                  <c:v>18.896398719291199</c:v>
                </c:pt>
                <c:pt idx="159">
                  <c:v>19.297943393667602</c:v>
                </c:pt>
                <c:pt idx="160">
                  <c:v>19.710493176084601</c:v>
                </c:pt>
                <c:pt idx="161">
                  <c:v>19.546984858039998</c:v>
                </c:pt>
                <c:pt idx="162">
                  <c:v>19.1951294494785</c:v>
                </c:pt>
                <c:pt idx="163">
                  <c:v>19.125959628337299</c:v>
                </c:pt>
                <c:pt idx="164">
                  <c:v>19.619861572198399</c:v>
                </c:pt>
                <c:pt idx="165">
                  <c:v>19.420561667433699</c:v>
                </c:pt>
                <c:pt idx="166">
                  <c:v>19.853624546363001</c:v>
                </c:pt>
                <c:pt idx="167">
                  <c:v>18.674570385883399</c:v>
                </c:pt>
                <c:pt idx="168">
                  <c:v>19.645540469417298</c:v>
                </c:pt>
                <c:pt idx="169">
                  <c:v>19.3779684598315</c:v>
                </c:pt>
                <c:pt idx="170">
                  <c:v>19.4371038768668</c:v>
                </c:pt>
                <c:pt idx="171">
                  <c:v>19.693038018463898</c:v>
                </c:pt>
                <c:pt idx="172">
                  <c:v>19.529519154353899</c:v>
                </c:pt>
                <c:pt idx="173">
                  <c:v>19.780711749499002</c:v>
                </c:pt>
                <c:pt idx="174">
                  <c:v>19.372521498958299</c:v>
                </c:pt>
                <c:pt idx="175">
                  <c:v>19.1414182999026</c:v>
                </c:pt>
                <c:pt idx="176">
                  <c:v>19.663268515166202</c:v>
                </c:pt>
                <c:pt idx="177">
                  <c:v>19.003872734514701</c:v>
                </c:pt>
                <c:pt idx="178">
                  <c:v>19.219941302295702</c:v>
                </c:pt>
                <c:pt idx="179">
                  <c:v>19.248207861095899</c:v>
                </c:pt>
                <c:pt idx="180">
                  <c:v>19.605205192982002</c:v>
                </c:pt>
                <c:pt idx="181">
                  <c:v>18.967497570501301</c:v>
                </c:pt>
                <c:pt idx="182">
                  <c:v>18.895629400980599</c:v>
                </c:pt>
                <c:pt idx="183">
                  <c:v>19.796452996261799</c:v>
                </c:pt>
                <c:pt idx="184">
                  <c:v>19.4034704376263</c:v>
                </c:pt>
                <c:pt idx="185">
                  <c:v>18.3630693894216</c:v>
                </c:pt>
                <c:pt idx="186">
                  <c:v>19.117032635717301</c:v>
                </c:pt>
                <c:pt idx="187">
                  <c:v>18.7382854449341</c:v>
                </c:pt>
                <c:pt idx="188">
                  <c:v>18.869916029282098</c:v>
                </c:pt>
                <c:pt idx="189">
                  <c:v>19.568218016245101</c:v>
                </c:pt>
                <c:pt idx="190">
                  <c:v>19.206663501861399</c:v>
                </c:pt>
                <c:pt idx="191">
                  <c:v>19.537578958893199</c:v>
                </c:pt>
                <c:pt idx="192">
                  <c:v>18.965886333056599</c:v>
                </c:pt>
                <c:pt idx="193">
                  <c:v>18.523008172945801</c:v>
                </c:pt>
                <c:pt idx="194">
                  <c:v>18.971005319164998</c:v>
                </c:pt>
                <c:pt idx="195">
                  <c:v>18.5919658803153</c:v>
                </c:pt>
                <c:pt idx="196">
                  <c:v>19.347252627213901</c:v>
                </c:pt>
                <c:pt idx="197">
                  <c:v>18.752136858958199</c:v>
                </c:pt>
                <c:pt idx="198">
                  <c:v>18.382843339757802</c:v>
                </c:pt>
                <c:pt idx="199">
                  <c:v>18.7742139759232</c:v>
                </c:pt>
                <c:pt idx="200">
                  <c:v>18.107049449791401</c:v>
                </c:pt>
                <c:pt idx="201">
                  <c:v>18.969401417889799</c:v>
                </c:pt>
                <c:pt idx="202">
                  <c:v>18.648749346164301</c:v>
                </c:pt>
                <c:pt idx="203">
                  <c:v>18.150666421168701</c:v>
                </c:pt>
                <c:pt idx="204">
                  <c:v>18.885265063133001</c:v>
                </c:pt>
                <c:pt idx="205">
                  <c:v>18.701284435877401</c:v>
                </c:pt>
                <c:pt idx="206">
                  <c:v>18.840828519034101</c:v>
                </c:pt>
                <c:pt idx="207">
                  <c:v>18.5846869034843</c:v>
                </c:pt>
                <c:pt idx="208">
                  <c:v>18.057399667634201</c:v>
                </c:pt>
                <c:pt idx="209">
                  <c:v>18.765082945455799</c:v>
                </c:pt>
                <c:pt idx="210">
                  <c:v>18.489362674431</c:v>
                </c:pt>
                <c:pt idx="211">
                  <c:v>18.364108134212</c:v>
                </c:pt>
                <c:pt idx="212">
                  <c:v>18.330507280382399</c:v>
                </c:pt>
                <c:pt idx="213">
                  <c:v>18.362334879310101</c:v>
                </c:pt>
                <c:pt idx="214">
                  <c:v>18.015530682374099</c:v>
                </c:pt>
                <c:pt idx="215">
                  <c:v>18.5847092727656</c:v>
                </c:pt>
                <c:pt idx="216">
                  <c:v>18.6498906963763</c:v>
                </c:pt>
                <c:pt idx="217">
                  <c:v>18.4996581985497</c:v>
                </c:pt>
                <c:pt idx="218">
                  <c:v>18.388491440008401</c:v>
                </c:pt>
                <c:pt idx="219">
                  <c:v>18.259635468214601</c:v>
                </c:pt>
                <c:pt idx="220">
                  <c:v>17.5608870670657</c:v>
                </c:pt>
                <c:pt idx="221">
                  <c:v>17.055202424051501</c:v>
                </c:pt>
                <c:pt idx="222">
                  <c:v>18.379955678960599</c:v>
                </c:pt>
                <c:pt idx="223">
                  <c:v>18.238013514604798</c:v>
                </c:pt>
                <c:pt idx="224">
                  <c:v>18.091288657703299</c:v>
                </c:pt>
                <c:pt idx="225">
                  <c:v>17.375953371269201</c:v>
                </c:pt>
                <c:pt idx="226">
                  <c:v>18.001142859589699</c:v>
                </c:pt>
                <c:pt idx="227">
                  <c:v>18.2294865250072</c:v>
                </c:pt>
                <c:pt idx="228">
                  <c:v>17.9965666641002</c:v>
                </c:pt>
                <c:pt idx="229">
                  <c:v>18.514916030744601</c:v>
                </c:pt>
                <c:pt idx="230">
                  <c:v>18.084074272743401</c:v>
                </c:pt>
                <c:pt idx="231">
                  <c:v>18.076220679280102</c:v>
                </c:pt>
                <c:pt idx="232">
                  <c:v>17.590103162592801</c:v>
                </c:pt>
                <c:pt idx="233">
                  <c:v>17.8879881930444</c:v>
                </c:pt>
                <c:pt idx="234">
                  <c:v>18.536440715108199</c:v>
                </c:pt>
                <c:pt idx="235">
                  <c:v>17.2552727737095</c:v>
                </c:pt>
                <c:pt idx="236">
                  <c:v>17.8308256334325</c:v>
                </c:pt>
                <c:pt idx="237">
                  <c:v>17.6010336157076</c:v>
                </c:pt>
                <c:pt idx="238">
                  <c:v>17.546761253194799</c:v>
                </c:pt>
                <c:pt idx="239">
                  <c:v>17.954301792665799</c:v>
                </c:pt>
                <c:pt idx="240">
                  <c:v>17.3979348133259</c:v>
                </c:pt>
                <c:pt idx="241">
                  <c:v>17.407536484034001</c:v>
                </c:pt>
                <c:pt idx="242">
                  <c:v>17.513487008090099</c:v>
                </c:pt>
                <c:pt idx="243">
                  <c:v>17.421272311601101</c:v>
                </c:pt>
                <c:pt idx="244">
                  <c:v>17.5953647778476</c:v>
                </c:pt>
                <c:pt idx="245">
                  <c:v>17.598392545809801</c:v>
                </c:pt>
                <c:pt idx="246">
                  <c:v>18.120533398193398</c:v>
                </c:pt>
                <c:pt idx="247">
                  <c:v>17.834912224765301</c:v>
                </c:pt>
                <c:pt idx="248">
                  <c:v>17.793376367226301</c:v>
                </c:pt>
                <c:pt idx="249">
                  <c:v>17.529379646905401</c:v>
                </c:pt>
                <c:pt idx="250">
                  <c:v>17.786622090247501</c:v>
                </c:pt>
                <c:pt idx="251">
                  <c:v>17.190229223527499</c:v>
                </c:pt>
                <c:pt idx="252">
                  <c:v>16.941939177532301</c:v>
                </c:pt>
                <c:pt idx="253">
                  <c:v>17.845117453656002</c:v>
                </c:pt>
                <c:pt idx="254">
                  <c:v>17.452877633920401</c:v>
                </c:pt>
                <c:pt idx="255">
                  <c:v>16.927137986475199</c:v>
                </c:pt>
                <c:pt idx="256">
                  <c:v>17.6163961446799</c:v>
                </c:pt>
                <c:pt idx="257">
                  <c:v>16.890084678492599</c:v>
                </c:pt>
                <c:pt idx="258">
                  <c:v>16.928986027609099</c:v>
                </c:pt>
                <c:pt idx="259">
                  <c:v>17.570972210548501</c:v>
                </c:pt>
                <c:pt idx="260">
                  <c:v>17.230749660685198</c:v>
                </c:pt>
                <c:pt idx="261">
                  <c:v>17.8326150474409</c:v>
                </c:pt>
                <c:pt idx="262">
                  <c:v>17.002577116603302</c:v>
                </c:pt>
                <c:pt idx="263">
                  <c:v>18.1700091708191</c:v>
                </c:pt>
                <c:pt idx="264">
                  <c:v>17.123382206681899</c:v>
                </c:pt>
                <c:pt idx="265">
                  <c:v>17.763116748403501</c:v>
                </c:pt>
                <c:pt idx="266">
                  <c:v>16.620363028132399</c:v>
                </c:pt>
                <c:pt idx="267">
                  <c:v>17.5545926035613</c:v>
                </c:pt>
                <c:pt idx="268">
                  <c:v>17.011942356942701</c:v>
                </c:pt>
                <c:pt idx="269">
                  <c:v>16.827375554270699</c:v>
                </c:pt>
                <c:pt idx="270">
                  <c:v>16.506035146285001</c:v>
                </c:pt>
                <c:pt idx="271">
                  <c:v>17.106068501851201</c:v>
                </c:pt>
                <c:pt idx="272">
                  <c:v>17.0436207133056</c:v>
                </c:pt>
                <c:pt idx="273">
                  <c:v>16.680524460628401</c:v>
                </c:pt>
                <c:pt idx="274">
                  <c:v>17.605764024107099</c:v>
                </c:pt>
                <c:pt idx="275">
                  <c:v>16.593051607380399</c:v>
                </c:pt>
                <c:pt idx="276">
                  <c:v>16.490298074305699</c:v>
                </c:pt>
                <c:pt idx="277">
                  <c:v>16.936565367263899</c:v>
                </c:pt>
                <c:pt idx="278">
                  <c:v>17.009943713441899</c:v>
                </c:pt>
                <c:pt idx="279">
                  <c:v>16.357330559387702</c:v>
                </c:pt>
                <c:pt idx="280">
                  <c:v>16.0740835791294</c:v>
                </c:pt>
                <c:pt idx="281">
                  <c:v>16.0374846551451</c:v>
                </c:pt>
                <c:pt idx="282">
                  <c:v>16.182969427072099</c:v>
                </c:pt>
                <c:pt idx="283">
                  <c:v>16.087005520832701</c:v>
                </c:pt>
                <c:pt idx="284">
                  <c:v>16.7124062313639</c:v>
                </c:pt>
                <c:pt idx="285">
                  <c:v>16.474010223332801</c:v>
                </c:pt>
                <c:pt idx="286">
                  <c:v>16.0894999712505</c:v>
                </c:pt>
                <c:pt idx="287">
                  <c:v>16.8500029807971</c:v>
                </c:pt>
                <c:pt idx="288">
                  <c:v>16.045479629297599</c:v>
                </c:pt>
                <c:pt idx="289">
                  <c:v>16.3366905714668</c:v>
                </c:pt>
                <c:pt idx="290">
                  <c:v>16.854818631687099</c:v>
                </c:pt>
                <c:pt idx="291">
                  <c:v>16.498923114551399</c:v>
                </c:pt>
                <c:pt idx="292">
                  <c:v>15.725763789863599</c:v>
                </c:pt>
                <c:pt idx="293">
                  <c:v>16.314559920792199</c:v>
                </c:pt>
                <c:pt idx="294">
                  <c:v>16.5702632121466</c:v>
                </c:pt>
                <c:pt idx="295">
                  <c:v>16.1168015182494</c:v>
                </c:pt>
                <c:pt idx="296">
                  <c:v>16.275920214937901</c:v>
                </c:pt>
                <c:pt idx="297">
                  <c:v>16.233199125968699</c:v>
                </c:pt>
                <c:pt idx="298">
                  <c:v>16.400218232475201</c:v>
                </c:pt>
                <c:pt idx="299">
                  <c:v>15.5258754405445</c:v>
                </c:pt>
                <c:pt idx="300">
                  <c:v>15.711094851752099</c:v>
                </c:pt>
                <c:pt idx="301">
                  <c:v>15.529680183332699</c:v>
                </c:pt>
                <c:pt idx="302">
                  <c:v>16.373613378590001</c:v>
                </c:pt>
                <c:pt idx="303">
                  <c:v>15.2194199446204</c:v>
                </c:pt>
                <c:pt idx="304">
                  <c:v>15.452210464375501</c:v>
                </c:pt>
                <c:pt idx="305">
                  <c:v>14.9235720467678</c:v>
                </c:pt>
                <c:pt idx="306">
                  <c:v>15.997282646427401</c:v>
                </c:pt>
                <c:pt idx="307">
                  <c:v>15.864432578017899</c:v>
                </c:pt>
                <c:pt idx="308">
                  <c:v>15.9022542843385</c:v>
                </c:pt>
                <c:pt idx="309">
                  <c:v>15.7568341455324</c:v>
                </c:pt>
                <c:pt idx="310">
                  <c:v>16.221780222300101</c:v>
                </c:pt>
                <c:pt idx="311">
                  <c:v>15.059818901891701</c:v>
                </c:pt>
                <c:pt idx="312">
                  <c:v>15.568650455870401</c:v>
                </c:pt>
                <c:pt idx="313">
                  <c:v>15.4273423537662</c:v>
                </c:pt>
                <c:pt idx="314">
                  <c:v>15.6518736675739</c:v>
                </c:pt>
                <c:pt idx="315">
                  <c:v>14.936206879924701</c:v>
                </c:pt>
                <c:pt idx="316">
                  <c:v>15.1843014162139</c:v>
                </c:pt>
                <c:pt idx="317">
                  <c:v>16.290360767612899</c:v>
                </c:pt>
                <c:pt idx="318">
                  <c:v>15.3084437918234</c:v>
                </c:pt>
                <c:pt idx="319">
                  <c:v>15.380159250394099</c:v>
                </c:pt>
                <c:pt idx="320">
                  <c:v>14.6062898601225</c:v>
                </c:pt>
                <c:pt idx="321">
                  <c:v>14.6686161885024</c:v>
                </c:pt>
                <c:pt idx="322">
                  <c:v>15.6195740506079</c:v>
                </c:pt>
                <c:pt idx="323">
                  <c:v>15.1332199551829</c:v>
                </c:pt>
                <c:pt idx="324">
                  <c:v>14.932356223192899</c:v>
                </c:pt>
                <c:pt idx="325">
                  <c:v>15.2408794375166</c:v>
                </c:pt>
                <c:pt idx="326">
                  <c:v>15.7021965544329</c:v>
                </c:pt>
                <c:pt idx="327">
                  <c:v>15.1899446982955</c:v>
                </c:pt>
                <c:pt idx="328">
                  <c:v>14.962437109762799</c:v>
                </c:pt>
                <c:pt idx="329">
                  <c:v>15.431416449538</c:v>
                </c:pt>
                <c:pt idx="330">
                  <c:v>14.5018231836401</c:v>
                </c:pt>
                <c:pt idx="331">
                  <c:v>15.4042023299702</c:v>
                </c:pt>
                <c:pt idx="332">
                  <c:v>15.1696160545455</c:v>
                </c:pt>
                <c:pt idx="333">
                  <c:v>15.2892886107275</c:v>
                </c:pt>
                <c:pt idx="334">
                  <c:v>14.377698403143899</c:v>
                </c:pt>
                <c:pt idx="335">
                  <c:v>14.4799265050678</c:v>
                </c:pt>
                <c:pt idx="336">
                  <c:v>15.037868987012599</c:v>
                </c:pt>
                <c:pt idx="337">
                  <c:v>14.5635345120892</c:v>
                </c:pt>
                <c:pt idx="338">
                  <c:v>14.879722890779901</c:v>
                </c:pt>
                <c:pt idx="339">
                  <c:v>14.6563101820119</c:v>
                </c:pt>
                <c:pt idx="340">
                  <c:v>14.2445228418228</c:v>
                </c:pt>
                <c:pt idx="341">
                  <c:v>14.667021453358601</c:v>
                </c:pt>
                <c:pt idx="342">
                  <c:v>14.2501021158175</c:v>
                </c:pt>
                <c:pt idx="343">
                  <c:v>13.9863011411374</c:v>
                </c:pt>
                <c:pt idx="344">
                  <c:v>14.5878272872403</c:v>
                </c:pt>
                <c:pt idx="345">
                  <c:v>14.431180979435</c:v>
                </c:pt>
                <c:pt idx="346">
                  <c:v>13.9305000043662</c:v>
                </c:pt>
                <c:pt idx="347">
                  <c:v>13.9893383039093</c:v>
                </c:pt>
                <c:pt idx="348">
                  <c:v>14.8175486639902</c:v>
                </c:pt>
                <c:pt idx="349">
                  <c:v>13.530157963199301</c:v>
                </c:pt>
                <c:pt idx="350">
                  <c:v>14.302321142339199</c:v>
                </c:pt>
                <c:pt idx="351">
                  <c:v>14.2456357005873</c:v>
                </c:pt>
                <c:pt idx="352">
                  <c:v>13.5543067059817</c:v>
                </c:pt>
                <c:pt idx="353">
                  <c:v>13.6217060836558</c:v>
                </c:pt>
                <c:pt idx="354">
                  <c:v>14.192055064250001</c:v>
                </c:pt>
                <c:pt idx="355">
                  <c:v>13.683403984893999</c:v>
                </c:pt>
                <c:pt idx="356">
                  <c:v>13.963403050328001</c:v>
                </c:pt>
                <c:pt idx="357">
                  <c:v>13.891839462977501</c:v>
                </c:pt>
                <c:pt idx="358">
                  <c:v>14.2937575389542</c:v>
                </c:pt>
                <c:pt idx="359">
                  <c:v>14.4663333315735</c:v>
                </c:pt>
                <c:pt idx="360">
                  <c:v>14.1219894557429</c:v>
                </c:pt>
                <c:pt idx="361">
                  <c:v>14.7979570006007</c:v>
                </c:pt>
                <c:pt idx="362">
                  <c:v>14.243789458317901</c:v>
                </c:pt>
                <c:pt idx="363">
                  <c:v>13.536700007969401</c:v>
                </c:pt>
                <c:pt idx="364">
                  <c:v>14.1266756099237</c:v>
                </c:pt>
                <c:pt idx="365">
                  <c:v>13.2811660540465</c:v>
                </c:pt>
                <c:pt idx="366">
                  <c:v>13.267895097771399</c:v>
                </c:pt>
                <c:pt idx="367">
                  <c:v>13.013401239034399</c:v>
                </c:pt>
                <c:pt idx="368">
                  <c:v>13.2611274541316</c:v>
                </c:pt>
                <c:pt idx="369">
                  <c:v>12.8383085271814</c:v>
                </c:pt>
                <c:pt idx="370">
                  <c:v>12.956435170539899</c:v>
                </c:pt>
                <c:pt idx="371">
                  <c:v>13.2818658183824</c:v>
                </c:pt>
                <c:pt idx="372">
                  <c:v>12.968848753802</c:v>
                </c:pt>
                <c:pt idx="373">
                  <c:v>12.6263153628013</c:v>
                </c:pt>
                <c:pt idx="374">
                  <c:v>13.144825287436699</c:v>
                </c:pt>
                <c:pt idx="375">
                  <c:v>13.197118588151801</c:v>
                </c:pt>
                <c:pt idx="376">
                  <c:v>12.665660734182801</c:v>
                </c:pt>
                <c:pt idx="377">
                  <c:v>13.425343320615299</c:v>
                </c:pt>
                <c:pt idx="378">
                  <c:v>13.1144956758658</c:v>
                </c:pt>
                <c:pt idx="379">
                  <c:v>13.759465834836901</c:v>
                </c:pt>
                <c:pt idx="380">
                  <c:v>12.8474509114564</c:v>
                </c:pt>
                <c:pt idx="381">
                  <c:v>12.740633773274199</c:v>
                </c:pt>
                <c:pt idx="382">
                  <c:v>12.130092530289099</c:v>
                </c:pt>
                <c:pt idx="383">
                  <c:v>12.596462732859999</c:v>
                </c:pt>
                <c:pt idx="384">
                  <c:v>12.029986189668</c:v>
                </c:pt>
                <c:pt idx="385">
                  <c:v>12.9413375684749</c:v>
                </c:pt>
                <c:pt idx="386">
                  <c:v>12.4832693318801</c:v>
                </c:pt>
                <c:pt idx="387">
                  <c:v>13.075515165357601</c:v>
                </c:pt>
                <c:pt idx="388">
                  <c:v>12.386543728127601</c:v>
                </c:pt>
                <c:pt idx="389">
                  <c:v>12.538870420576201</c:v>
                </c:pt>
                <c:pt idx="390">
                  <c:v>12.0181262630884</c:v>
                </c:pt>
                <c:pt idx="391">
                  <c:v>12.483630619728</c:v>
                </c:pt>
                <c:pt idx="392">
                  <c:v>12.597066475567599</c:v>
                </c:pt>
                <c:pt idx="393">
                  <c:v>11.8663885236233</c:v>
                </c:pt>
                <c:pt idx="394">
                  <c:v>11.7721589559135</c:v>
                </c:pt>
                <c:pt idx="395">
                  <c:v>11.302832162908899</c:v>
                </c:pt>
                <c:pt idx="396">
                  <c:v>11.861452376927399</c:v>
                </c:pt>
                <c:pt idx="397">
                  <c:v>12.148721696028201</c:v>
                </c:pt>
                <c:pt idx="398">
                  <c:v>11.1825208612143</c:v>
                </c:pt>
                <c:pt idx="399">
                  <c:v>11.5786724314579</c:v>
                </c:pt>
                <c:pt idx="400">
                  <c:v>12.024081411098001</c:v>
                </c:pt>
                <c:pt idx="401">
                  <c:v>11.7781744036582</c:v>
                </c:pt>
                <c:pt idx="402">
                  <c:v>12.050811416516</c:v>
                </c:pt>
                <c:pt idx="403">
                  <c:v>11.7360783168334</c:v>
                </c:pt>
                <c:pt idx="404">
                  <c:v>11.855795496202999</c:v>
                </c:pt>
                <c:pt idx="405">
                  <c:v>12.068559432547801</c:v>
                </c:pt>
                <c:pt idx="406">
                  <c:v>11.6843304883415</c:v>
                </c:pt>
                <c:pt idx="407">
                  <c:v>10.890094119628801</c:v>
                </c:pt>
                <c:pt idx="408">
                  <c:v>10.917902212688601</c:v>
                </c:pt>
                <c:pt idx="409">
                  <c:v>11.3550813581443</c:v>
                </c:pt>
                <c:pt idx="410">
                  <c:v>10.9358817960425</c:v>
                </c:pt>
                <c:pt idx="411">
                  <c:v>10.9185960541823</c:v>
                </c:pt>
                <c:pt idx="412">
                  <c:v>10.9488698789645</c:v>
                </c:pt>
                <c:pt idx="413">
                  <c:v>10.733447577071599</c:v>
                </c:pt>
                <c:pt idx="414">
                  <c:v>10.805466602687</c:v>
                </c:pt>
                <c:pt idx="415">
                  <c:v>10.609658597078999</c:v>
                </c:pt>
                <c:pt idx="416">
                  <c:v>10.7502476380514</c:v>
                </c:pt>
                <c:pt idx="417">
                  <c:v>10.2871903430815</c:v>
                </c:pt>
                <c:pt idx="418">
                  <c:v>10.646363483675</c:v>
                </c:pt>
                <c:pt idx="419">
                  <c:v>10.4853002758265</c:v>
                </c:pt>
                <c:pt idx="420">
                  <c:v>10.034279753678</c:v>
                </c:pt>
                <c:pt idx="421">
                  <c:v>9.5233657930769908</c:v>
                </c:pt>
                <c:pt idx="422">
                  <c:v>10.210406224747601</c:v>
                </c:pt>
                <c:pt idx="423">
                  <c:v>10.463773969771999</c:v>
                </c:pt>
                <c:pt idx="424">
                  <c:v>10.133675666428999</c:v>
                </c:pt>
                <c:pt idx="425">
                  <c:v>9.5258308970595102</c:v>
                </c:pt>
                <c:pt idx="426">
                  <c:v>10.9432358274334</c:v>
                </c:pt>
                <c:pt idx="427">
                  <c:v>9.7740025217574402</c:v>
                </c:pt>
                <c:pt idx="428">
                  <c:v>10.2291159662638</c:v>
                </c:pt>
                <c:pt idx="429">
                  <c:v>9.0739248774309402</c:v>
                </c:pt>
                <c:pt idx="430">
                  <c:v>9.4763016279551895</c:v>
                </c:pt>
                <c:pt idx="431">
                  <c:v>9.54723047274741</c:v>
                </c:pt>
                <c:pt idx="432">
                  <c:v>9.7025788421808006</c:v>
                </c:pt>
                <c:pt idx="433">
                  <c:v>9.3016771773106903</c:v>
                </c:pt>
                <c:pt idx="434">
                  <c:v>9.3576644001175993</c:v>
                </c:pt>
                <c:pt idx="435">
                  <c:v>9.6595418753250701</c:v>
                </c:pt>
                <c:pt idx="436">
                  <c:v>9.8834050630967791</c:v>
                </c:pt>
                <c:pt idx="437">
                  <c:v>8.7564186816091407</c:v>
                </c:pt>
                <c:pt idx="438">
                  <c:v>9.3231489177494993</c:v>
                </c:pt>
                <c:pt idx="439">
                  <c:v>8.9765562119555096</c:v>
                </c:pt>
                <c:pt idx="440">
                  <c:v>9.5043771848178409</c:v>
                </c:pt>
                <c:pt idx="441">
                  <c:v>9.3787851178602608</c:v>
                </c:pt>
                <c:pt idx="442">
                  <c:v>9.1394072119419896</c:v>
                </c:pt>
                <c:pt idx="443">
                  <c:v>8.8720613731987594</c:v>
                </c:pt>
                <c:pt idx="444">
                  <c:v>9.1856418959710808</c:v>
                </c:pt>
                <c:pt idx="445">
                  <c:v>8.9466617886938895</c:v>
                </c:pt>
                <c:pt idx="446">
                  <c:v>8.5944377226230202</c:v>
                </c:pt>
                <c:pt idx="447">
                  <c:v>8.8208702074814695</c:v>
                </c:pt>
                <c:pt idx="448">
                  <c:v>8.4934285473485591</c:v>
                </c:pt>
                <c:pt idx="449">
                  <c:v>8.7536583204407297</c:v>
                </c:pt>
                <c:pt idx="450">
                  <c:v>8.3111398605525899</c:v>
                </c:pt>
                <c:pt idx="451">
                  <c:v>8.2327510581235597</c:v>
                </c:pt>
                <c:pt idx="452">
                  <c:v>8.1876031534669593</c:v>
                </c:pt>
                <c:pt idx="453">
                  <c:v>7.7112050134726999</c:v>
                </c:pt>
                <c:pt idx="454">
                  <c:v>8.5310993706857001</c:v>
                </c:pt>
                <c:pt idx="455">
                  <c:v>8.5059975275229505</c:v>
                </c:pt>
                <c:pt idx="456">
                  <c:v>7.7495962906539804</c:v>
                </c:pt>
                <c:pt idx="457">
                  <c:v>7.5651565925298101</c:v>
                </c:pt>
                <c:pt idx="458">
                  <c:v>7.5684038315739199</c:v>
                </c:pt>
                <c:pt idx="459">
                  <c:v>7.5056906333194098</c:v>
                </c:pt>
                <c:pt idx="460">
                  <c:v>7.4382315704156703</c:v>
                </c:pt>
                <c:pt idx="461">
                  <c:v>8.3353215193479908</c:v>
                </c:pt>
                <c:pt idx="462">
                  <c:v>7.3089040207225899</c:v>
                </c:pt>
                <c:pt idx="463">
                  <c:v>7.61331684781611</c:v>
                </c:pt>
                <c:pt idx="464">
                  <c:v>7.1809228163190504</c:v>
                </c:pt>
                <c:pt idx="465">
                  <c:v>7.0570637481992202</c:v>
                </c:pt>
                <c:pt idx="466">
                  <c:v>7.0647540976720196</c:v>
                </c:pt>
                <c:pt idx="467">
                  <c:v>6.5920409724024198</c:v>
                </c:pt>
                <c:pt idx="468">
                  <c:v>6.9331783444980397</c:v>
                </c:pt>
                <c:pt idx="469">
                  <c:v>6.9247337525457704</c:v>
                </c:pt>
                <c:pt idx="470">
                  <c:v>6.3233543292831902</c:v>
                </c:pt>
                <c:pt idx="471">
                  <c:v>6.25076303505179</c:v>
                </c:pt>
                <c:pt idx="472">
                  <c:v>6.6189491312576001</c:v>
                </c:pt>
                <c:pt idx="473">
                  <c:v>6.4006551794524</c:v>
                </c:pt>
                <c:pt idx="474">
                  <c:v>6.0946179983756998</c:v>
                </c:pt>
                <c:pt idx="475">
                  <c:v>6.24611113507647</c:v>
                </c:pt>
                <c:pt idx="476">
                  <c:v>6.4971574233002896</c:v>
                </c:pt>
                <c:pt idx="477">
                  <c:v>7.0420834971489299</c:v>
                </c:pt>
                <c:pt idx="478">
                  <c:v>6.0803408761806796</c:v>
                </c:pt>
                <c:pt idx="479">
                  <c:v>5.8902303260827296</c:v>
                </c:pt>
                <c:pt idx="480">
                  <c:v>5.9683540099434804</c:v>
                </c:pt>
                <c:pt idx="481">
                  <c:v>5.9252667272551696</c:v>
                </c:pt>
                <c:pt idx="482">
                  <c:v>5.6423072661866298</c:v>
                </c:pt>
                <c:pt idx="483">
                  <c:v>5.7628371716789397</c:v>
                </c:pt>
                <c:pt idx="484">
                  <c:v>6.0542188410245004</c:v>
                </c:pt>
                <c:pt idx="485">
                  <c:v>6.0379101228162897</c:v>
                </c:pt>
                <c:pt idx="486">
                  <c:v>4.9403633778559897</c:v>
                </c:pt>
                <c:pt idx="487">
                  <c:v>5.9294004061970798</c:v>
                </c:pt>
                <c:pt idx="488">
                  <c:v>5.09711010761065</c:v>
                </c:pt>
                <c:pt idx="489">
                  <c:v>4.0525285534358</c:v>
                </c:pt>
                <c:pt idx="490">
                  <c:v>4.6144864256675699</c:v>
                </c:pt>
                <c:pt idx="491">
                  <c:v>4.65709740570174</c:v>
                </c:pt>
                <c:pt idx="492">
                  <c:v>5.1989128916219496</c:v>
                </c:pt>
                <c:pt idx="493">
                  <c:v>4.7272292140805101</c:v>
                </c:pt>
                <c:pt idx="494">
                  <c:v>4.82376593860619</c:v>
                </c:pt>
                <c:pt idx="495">
                  <c:v>4.5705311700262898</c:v>
                </c:pt>
                <c:pt idx="496">
                  <c:v>5.5368882663523404</c:v>
                </c:pt>
                <c:pt idx="497">
                  <c:v>4.5206275963028997</c:v>
                </c:pt>
                <c:pt idx="498">
                  <c:v>4.9218827549930699</c:v>
                </c:pt>
                <c:pt idx="499">
                  <c:v>4.2027517041049398</c:v>
                </c:pt>
                <c:pt idx="500">
                  <c:v>4.3332570386500597</c:v>
                </c:pt>
                <c:pt idx="501">
                  <c:v>4.9033921211454103</c:v>
                </c:pt>
                <c:pt idx="502">
                  <c:v>4.7930211680191199</c:v>
                </c:pt>
                <c:pt idx="503">
                  <c:v>4.8701930876159301</c:v>
                </c:pt>
                <c:pt idx="504">
                  <c:v>4.6294671832927596</c:v>
                </c:pt>
                <c:pt idx="505">
                  <c:v>5.0396893781656402</c:v>
                </c:pt>
                <c:pt idx="506">
                  <c:v>4.8033694201664501</c:v>
                </c:pt>
                <c:pt idx="507">
                  <c:v>5.6447076170893196</c:v>
                </c:pt>
                <c:pt idx="508">
                  <c:v>4.9066470994904403</c:v>
                </c:pt>
                <c:pt idx="509">
                  <c:v>4.6862767929057201</c:v>
                </c:pt>
                <c:pt idx="510">
                  <c:v>4.6387313993647403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DBB-4B1B-B5E4-CD06EE2ED9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11606464"/>
        <c:axId val="711602720"/>
      </c:scatterChart>
      <c:scatterChart>
        <c:scatterStyle val="smoothMarker"/>
        <c:varyColors val="0"/>
        <c:ser>
          <c:idx val="1"/>
          <c:order val="1"/>
          <c:spPr>
            <a:ln w="15875" cap="rnd">
              <a:solidFill>
                <a:srgbClr val="0000FE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Sheet1!$G$3:$G$513</c:f>
              <c:numCache>
                <c:formatCode>General</c:formatCode>
                <c:ptCount val="5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</c:numCache>
            </c:numRef>
          </c:xVal>
          <c:yVal>
            <c:numRef>
              <c:f>Sheet1!$F$3:$F$513</c:f>
              <c:numCache>
                <c:formatCode>General</c:formatCode>
                <c:ptCount val="511"/>
                <c:pt idx="0">
                  <c:v>3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  <c:pt idx="16">
                  <c:v>5</c:v>
                </c:pt>
                <c:pt idx="17">
                  <c:v>5</c:v>
                </c:pt>
                <c:pt idx="18">
                  <c:v>5</c:v>
                </c:pt>
                <c:pt idx="19">
                  <c:v>5</c:v>
                </c:pt>
                <c:pt idx="20">
                  <c:v>5</c:v>
                </c:pt>
                <c:pt idx="21">
                  <c:v>4</c:v>
                </c:pt>
                <c:pt idx="22">
                  <c:v>5</c:v>
                </c:pt>
                <c:pt idx="23">
                  <c:v>5</c:v>
                </c:pt>
                <c:pt idx="24">
                  <c:v>5</c:v>
                </c:pt>
                <c:pt idx="25">
                  <c:v>5</c:v>
                </c:pt>
                <c:pt idx="26">
                  <c:v>5</c:v>
                </c:pt>
                <c:pt idx="27">
                  <c:v>5</c:v>
                </c:pt>
                <c:pt idx="28">
                  <c:v>5</c:v>
                </c:pt>
                <c:pt idx="29">
                  <c:v>5</c:v>
                </c:pt>
                <c:pt idx="30">
                  <c:v>5</c:v>
                </c:pt>
                <c:pt idx="31">
                  <c:v>5</c:v>
                </c:pt>
                <c:pt idx="32">
                  <c:v>5</c:v>
                </c:pt>
                <c:pt idx="33">
                  <c:v>5</c:v>
                </c:pt>
                <c:pt idx="34">
                  <c:v>5</c:v>
                </c:pt>
                <c:pt idx="35">
                  <c:v>5</c:v>
                </c:pt>
                <c:pt idx="36">
                  <c:v>5</c:v>
                </c:pt>
                <c:pt idx="37">
                  <c:v>5</c:v>
                </c:pt>
                <c:pt idx="38">
                  <c:v>5</c:v>
                </c:pt>
                <c:pt idx="39">
                  <c:v>5</c:v>
                </c:pt>
                <c:pt idx="40">
                  <c:v>5</c:v>
                </c:pt>
                <c:pt idx="41">
                  <c:v>5</c:v>
                </c:pt>
                <c:pt idx="42">
                  <c:v>5</c:v>
                </c:pt>
                <c:pt idx="43">
                  <c:v>5</c:v>
                </c:pt>
                <c:pt idx="44">
                  <c:v>5</c:v>
                </c:pt>
                <c:pt idx="45">
                  <c:v>5</c:v>
                </c:pt>
                <c:pt idx="46">
                  <c:v>5</c:v>
                </c:pt>
                <c:pt idx="47">
                  <c:v>5</c:v>
                </c:pt>
                <c:pt idx="48">
                  <c:v>5</c:v>
                </c:pt>
                <c:pt idx="49">
                  <c:v>5</c:v>
                </c:pt>
                <c:pt idx="50">
                  <c:v>5</c:v>
                </c:pt>
                <c:pt idx="51">
                  <c:v>5</c:v>
                </c:pt>
                <c:pt idx="52">
                  <c:v>5</c:v>
                </c:pt>
                <c:pt idx="53">
                  <c:v>5</c:v>
                </c:pt>
                <c:pt idx="54">
                  <c:v>5</c:v>
                </c:pt>
                <c:pt idx="55">
                  <c:v>5</c:v>
                </c:pt>
                <c:pt idx="56">
                  <c:v>5</c:v>
                </c:pt>
                <c:pt idx="57">
                  <c:v>5</c:v>
                </c:pt>
                <c:pt idx="58">
                  <c:v>5</c:v>
                </c:pt>
                <c:pt idx="59">
                  <c:v>5</c:v>
                </c:pt>
                <c:pt idx="60">
                  <c:v>5</c:v>
                </c:pt>
                <c:pt idx="61">
                  <c:v>5</c:v>
                </c:pt>
                <c:pt idx="62">
                  <c:v>5</c:v>
                </c:pt>
                <c:pt idx="63">
                  <c:v>5</c:v>
                </c:pt>
                <c:pt idx="64">
                  <c:v>5</c:v>
                </c:pt>
                <c:pt idx="65">
                  <c:v>5</c:v>
                </c:pt>
                <c:pt idx="66">
                  <c:v>5</c:v>
                </c:pt>
                <c:pt idx="67">
                  <c:v>5</c:v>
                </c:pt>
                <c:pt idx="68">
                  <c:v>5</c:v>
                </c:pt>
                <c:pt idx="69">
                  <c:v>5</c:v>
                </c:pt>
                <c:pt idx="70">
                  <c:v>5</c:v>
                </c:pt>
                <c:pt idx="71">
                  <c:v>5</c:v>
                </c:pt>
                <c:pt idx="72">
                  <c:v>5</c:v>
                </c:pt>
                <c:pt idx="73">
                  <c:v>5</c:v>
                </c:pt>
                <c:pt idx="74">
                  <c:v>5</c:v>
                </c:pt>
                <c:pt idx="75">
                  <c:v>5</c:v>
                </c:pt>
                <c:pt idx="76">
                  <c:v>5</c:v>
                </c:pt>
                <c:pt idx="77">
                  <c:v>5</c:v>
                </c:pt>
                <c:pt idx="78">
                  <c:v>5</c:v>
                </c:pt>
                <c:pt idx="79">
                  <c:v>5</c:v>
                </c:pt>
                <c:pt idx="80">
                  <c:v>5</c:v>
                </c:pt>
                <c:pt idx="81">
                  <c:v>5</c:v>
                </c:pt>
                <c:pt idx="82">
                  <c:v>4</c:v>
                </c:pt>
                <c:pt idx="83">
                  <c:v>5</c:v>
                </c:pt>
                <c:pt idx="84">
                  <c:v>5</c:v>
                </c:pt>
                <c:pt idx="85">
                  <c:v>5</c:v>
                </c:pt>
                <c:pt idx="86">
                  <c:v>5</c:v>
                </c:pt>
                <c:pt idx="87">
                  <c:v>5</c:v>
                </c:pt>
                <c:pt idx="88">
                  <c:v>5</c:v>
                </c:pt>
                <c:pt idx="89">
                  <c:v>5</c:v>
                </c:pt>
                <c:pt idx="90">
                  <c:v>5</c:v>
                </c:pt>
                <c:pt idx="91">
                  <c:v>5</c:v>
                </c:pt>
                <c:pt idx="92">
                  <c:v>5</c:v>
                </c:pt>
                <c:pt idx="93">
                  <c:v>5</c:v>
                </c:pt>
                <c:pt idx="94">
                  <c:v>5</c:v>
                </c:pt>
                <c:pt idx="95">
                  <c:v>5</c:v>
                </c:pt>
                <c:pt idx="96">
                  <c:v>4</c:v>
                </c:pt>
                <c:pt idx="97">
                  <c:v>4</c:v>
                </c:pt>
                <c:pt idx="98">
                  <c:v>5</c:v>
                </c:pt>
                <c:pt idx="99">
                  <c:v>5</c:v>
                </c:pt>
                <c:pt idx="100">
                  <c:v>5</c:v>
                </c:pt>
                <c:pt idx="101">
                  <c:v>5</c:v>
                </c:pt>
                <c:pt idx="102">
                  <c:v>4</c:v>
                </c:pt>
                <c:pt idx="103">
                  <c:v>5</c:v>
                </c:pt>
                <c:pt idx="104">
                  <c:v>5</c:v>
                </c:pt>
                <c:pt idx="105">
                  <c:v>4</c:v>
                </c:pt>
                <c:pt idx="106">
                  <c:v>4</c:v>
                </c:pt>
                <c:pt idx="107">
                  <c:v>5</c:v>
                </c:pt>
                <c:pt idx="108">
                  <c:v>4</c:v>
                </c:pt>
                <c:pt idx="109">
                  <c:v>5</c:v>
                </c:pt>
                <c:pt idx="110">
                  <c:v>5</c:v>
                </c:pt>
                <c:pt idx="111">
                  <c:v>4</c:v>
                </c:pt>
                <c:pt idx="112">
                  <c:v>5</c:v>
                </c:pt>
                <c:pt idx="113">
                  <c:v>5</c:v>
                </c:pt>
                <c:pt idx="114">
                  <c:v>5</c:v>
                </c:pt>
                <c:pt idx="115">
                  <c:v>4</c:v>
                </c:pt>
                <c:pt idx="116">
                  <c:v>4</c:v>
                </c:pt>
                <c:pt idx="117">
                  <c:v>4</c:v>
                </c:pt>
                <c:pt idx="118">
                  <c:v>5</c:v>
                </c:pt>
                <c:pt idx="119">
                  <c:v>4</c:v>
                </c:pt>
                <c:pt idx="120">
                  <c:v>5</c:v>
                </c:pt>
                <c:pt idx="121">
                  <c:v>4</c:v>
                </c:pt>
                <c:pt idx="122">
                  <c:v>5</c:v>
                </c:pt>
                <c:pt idx="123">
                  <c:v>4</c:v>
                </c:pt>
                <c:pt idx="124">
                  <c:v>4</c:v>
                </c:pt>
                <c:pt idx="125">
                  <c:v>4</c:v>
                </c:pt>
                <c:pt idx="126">
                  <c:v>4</c:v>
                </c:pt>
                <c:pt idx="127">
                  <c:v>4</c:v>
                </c:pt>
                <c:pt idx="128">
                  <c:v>4</c:v>
                </c:pt>
                <c:pt idx="129">
                  <c:v>4</c:v>
                </c:pt>
                <c:pt idx="130">
                  <c:v>4</c:v>
                </c:pt>
                <c:pt idx="131">
                  <c:v>4</c:v>
                </c:pt>
                <c:pt idx="132">
                  <c:v>4</c:v>
                </c:pt>
                <c:pt idx="133">
                  <c:v>5</c:v>
                </c:pt>
                <c:pt idx="134">
                  <c:v>4</c:v>
                </c:pt>
                <c:pt idx="135">
                  <c:v>4</c:v>
                </c:pt>
                <c:pt idx="136">
                  <c:v>4</c:v>
                </c:pt>
                <c:pt idx="137">
                  <c:v>4</c:v>
                </c:pt>
                <c:pt idx="138">
                  <c:v>4</c:v>
                </c:pt>
                <c:pt idx="139">
                  <c:v>4</c:v>
                </c:pt>
                <c:pt idx="140">
                  <c:v>4</c:v>
                </c:pt>
                <c:pt idx="141">
                  <c:v>4</c:v>
                </c:pt>
                <c:pt idx="142">
                  <c:v>4</c:v>
                </c:pt>
                <c:pt idx="143">
                  <c:v>4</c:v>
                </c:pt>
                <c:pt idx="144">
                  <c:v>5</c:v>
                </c:pt>
                <c:pt idx="145">
                  <c:v>4</c:v>
                </c:pt>
                <c:pt idx="146">
                  <c:v>4</c:v>
                </c:pt>
                <c:pt idx="147">
                  <c:v>4</c:v>
                </c:pt>
                <c:pt idx="148">
                  <c:v>4</c:v>
                </c:pt>
                <c:pt idx="149">
                  <c:v>4</c:v>
                </c:pt>
                <c:pt idx="150">
                  <c:v>4</c:v>
                </c:pt>
                <c:pt idx="151">
                  <c:v>4</c:v>
                </c:pt>
                <c:pt idx="152">
                  <c:v>4</c:v>
                </c:pt>
                <c:pt idx="153">
                  <c:v>4</c:v>
                </c:pt>
                <c:pt idx="154">
                  <c:v>4</c:v>
                </c:pt>
                <c:pt idx="155">
                  <c:v>4</c:v>
                </c:pt>
                <c:pt idx="156">
                  <c:v>4</c:v>
                </c:pt>
                <c:pt idx="157">
                  <c:v>4</c:v>
                </c:pt>
                <c:pt idx="158">
                  <c:v>4</c:v>
                </c:pt>
                <c:pt idx="159">
                  <c:v>4</c:v>
                </c:pt>
                <c:pt idx="160">
                  <c:v>4</c:v>
                </c:pt>
                <c:pt idx="161">
                  <c:v>4</c:v>
                </c:pt>
                <c:pt idx="162">
                  <c:v>4</c:v>
                </c:pt>
                <c:pt idx="163">
                  <c:v>4</c:v>
                </c:pt>
                <c:pt idx="164">
                  <c:v>4</c:v>
                </c:pt>
                <c:pt idx="165">
                  <c:v>4</c:v>
                </c:pt>
                <c:pt idx="166">
                  <c:v>4</c:v>
                </c:pt>
                <c:pt idx="167">
                  <c:v>4</c:v>
                </c:pt>
                <c:pt idx="168">
                  <c:v>4</c:v>
                </c:pt>
                <c:pt idx="169">
                  <c:v>4</c:v>
                </c:pt>
                <c:pt idx="170">
                  <c:v>4</c:v>
                </c:pt>
                <c:pt idx="171">
                  <c:v>4</c:v>
                </c:pt>
                <c:pt idx="172">
                  <c:v>4</c:v>
                </c:pt>
                <c:pt idx="173">
                  <c:v>4</c:v>
                </c:pt>
                <c:pt idx="174">
                  <c:v>4</c:v>
                </c:pt>
                <c:pt idx="175">
                  <c:v>4</c:v>
                </c:pt>
                <c:pt idx="176">
                  <c:v>4</c:v>
                </c:pt>
                <c:pt idx="177">
                  <c:v>4</c:v>
                </c:pt>
                <c:pt idx="178">
                  <c:v>4</c:v>
                </c:pt>
                <c:pt idx="179">
                  <c:v>4</c:v>
                </c:pt>
                <c:pt idx="180">
                  <c:v>4</c:v>
                </c:pt>
                <c:pt idx="181">
                  <c:v>4</c:v>
                </c:pt>
                <c:pt idx="182">
                  <c:v>4</c:v>
                </c:pt>
                <c:pt idx="183">
                  <c:v>4</c:v>
                </c:pt>
                <c:pt idx="184">
                  <c:v>4</c:v>
                </c:pt>
                <c:pt idx="185">
                  <c:v>4</c:v>
                </c:pt>
                <c:pt idx="186">
                  <c:v>4</c:v>
                </c:pt>
                <c:pt idx="187">
                  <c:v>4</c:v>
                </c:pt>
                <c:pt idx="188">
                  <c:v>4</c:v>
                </c:pt>
                <c:pt idx="189">
                  <c:v>4</c:v>
                </c:pt>
                <c:pt idx="190">
                  <c:v>4</c:v>
                </c:pt>
                <c:pt idx="191">
                  <c:v>4</c:v>
                </c:pt>
                <c:pt idx="192">
                  <c:v>4</c:v>
                </c:pt>
                <c:pt idx="193">
                  <c:v>4</c:v>
                </c:pt>
                <c:pt idx="194">
                  <c:v>4</c:v>
                </c:pt>
                <c:pt idx="195">
                  <c:v>4</c:v>
                </c:pt>
                <c:pt idx="196">
                  <c:v>4</c:v>
                </c:pt>
                <c:pt idx="197">
                  <c:v>4</c:v>
                </c:pt>
                <c:pt idx="198">
                  <c:v>4</c:v>
                </c:pt>
                <c:pt idx="199">
                  <c:v>4</c:v>
                </c:pt>
                <c:pt idx="200">
                  <c:v>4</c:v>
                </c:pt>
                <c:pt idx="201">
                  <c:v>4</c:v>
                </c:pt>
                <c:pt idx="202">
                  <c:v>4</c:v>
                </c:pt>
                <c:pt idx="203">
                  <c:v>4</c:v>
                </c:pt>
                <c:pt idx="204">
                  <c:v>4</c:v>
                </c:pt>
                <c:pt idx="205">
                  <c:v>4</c:v>
                </c:pt>
                <c:pt idx="206">
                  <c:v>4</c:v>
                </c:pt>
                <c:pt idx="207">
                  <c:v>4</c:v>
                </c:pt>
                <c:pt idx="208">
                  <c:v>4</c:v>
                </c:pt>
                <c:pt idx="209">
                  <c:v>4</c:v>
                </c:pt>
                <c:pt idx="210">
                  <c:v>4</c:v>
                </c:pt>
                <c:pt idx="211">
                  <c:v>4</c:v>
                </c:pt>
                <c:pt idx="212">
                  <c:v>4</c:v>
                </c:pt>
                <c:pt idx="213">
                  <c:v>4</c:v>
                </c:pt>
                <c:pt idx="214">
                  <c:v>4</c:v>
                </c:pt>
                <c:pt idx="215">
                  <c:v>4</c:v>
                </c:pt>
                <c:pt idx="216">
                  <c:v>4</c:v>
                </c:pt>
                <c:pt idx="217">
                  <c:v>4</c:v>
                </c:pt>
                <c:pt idx="218">
                  <c:v>4</c:v>
                </c:pt>
                <c:pt idx="219">
                  <c:v>4</c:v>
                </c:pt>
                <c:pt idx="220">
                  <c:v>4</c:v>
                </c:pt>
                <c:pt idx="221">
                  <c:v>3</c:v>
                </c:pt>
                <c:pt idx="222">
                  <c:v>4</c:v>
                </c:pt>
                <c:pt idx="223">
                  <c:v>4</c:v>
                </c:pt>
                <c:pt idx="224">
                  <c:v>4</c:v>
                </c:pt>
                <c:pt idx="225">
                  <c:v>4</c:v>
                </c:pt>
                <c:pt idx="226">
                  <c:v>4</c:v>
                </c:pt>
                <c:pt idx="227">
                  <c:v>4</c:v>
                </c:pt>
                <c:pt idx="228">
                  <c:v>4</c:v>
                </c:pt>
                <c:pt idx="229">
                  <c:v>4</c:v>
                </c:pt>
                <c:pt idx="230">
                  <c:v>4</c:v>
                </c:pt>
                <c:pt idx="231">
                  <c:v>4</c:v>
                </c:pt>
                <c:pt idx="232">
                  <c:v>4</c:v>
                </c:pt>
                <c:pt idx="233">
                  <c:v>4</c:v>
                </c:pt>
                <c:pt idx="234">
                  <c:v>4</c:v>
                </c:pt>
                <c:pt idx="235">
                  <c:v>3</c:v>
                </c:pt>
                <c:pt idx="236">
                  <c:v>4</c:v>
                </c:pt>
                <c:pt idx="237">
                  <c:v>4</c:v>
                </c:pt>
                <c:pt idx="238">
                  <c:v>4</c:v>
                </c:pt>
                <c:pt idx="239">
                  <c:v>4</c:v>
                </c:pt>
                <c:pt idx="240">
                  <c:v>4</c:v>
                </c:pt>
                <c:pt idx="241">
                  <c:v>4</c:v>
                </c:pt>
                <c:pt idx="242">
                  <c:v>4</c:v>
                </c:pt>
                <c:pt idx="243">
                  <c:v>4</c:v>
                </c:pt>
                <c:pt idx="244">
                  <c:v>4</c:v>
                </c:pt>
                <c:pt idx="245">
                  <c:v>4</c:v>
                </c:pt>
                <c:pt idx="246">
                  <c:v>4</c:v>
                </c:pt>
                <c:pt idx="247">
                  <c:v>4</c:v>
                </c:pt>
                <c:pt idx="248">
                  <c:v>4</c:v>
                </c:pt>
                <c:pt idx="249">
                  <c:v>4</c:v>
                </c:pt>
                <c:pt idx="250">
                  <c:v>4</c:v>
                </c:pt>
                <c:pt idx="251">
                  <c:v>3</c:v>
                </c:pt>
                <c:pt idx="252">
                  <c:v>3</c:v>
                </c:pt>
                <c:pt idx="253">
                  <c:v>4</c:v>
                </c:pt>
                <c:pt idx="254">
                  <c:v>4</c:v>
                </c:pt>
                <c:pt idx="255">
                  <c:v>3</c:v>
                </c:pt>
                <c:pt idx="256">
                  <c:v>4</c:v>
                </c:pt>
                <c:pt idx="257">
                  <c:v>3</c:v>
                </c:pt>
                <c:pt idx="258">
                  <c:v>3</c:v>
                </c:pt>
                <c:pt idx="259">
                  <c:v>4</c:v>
                </c:pt>
                <c:pt idx="260">
                  <c:v>3</c:v>
                </c:pt>
                <c:pt idx="261">
                  <c:v>4</c:v>
                </c:pt>
                <c:pt idx="262">
                  <c:v>3</c:v>
                </c:pt>
                <c:pt idx="263">
                  <c:v>4</c:v>
                </c:pt>
                <c:pt idx="264">
                  <c:v>3</c:v>
                </c:pt>
                <c:pt idx="265">
                  <c:v>4</c:v>
                </c:pt>
                <c:pt idx="266">
                  <c:v>3</c:v>
                </c:pt>
                <c:pt idx="267">
                  <c:v>4</c:v>
                </c:pt>
                <c:pt idx="268">
                  <c:v>3</c:v>
                </c:pt>
                <c:pt idx="269">
                  <c:v>3</c:v>
                </c:pt>
                <c:pt idx="270">
                  <c:v>3</c:v>
                </c:pt>
                <c:pt idx="271">
                  <c:v>3</c:v>
                </c:pt>
                <c:pt idx="272">
                  <c:v>3</c:v>
                </c:pt>
                <c:pt idx="273">
                  <c:v>3</c:v>
                </c:pt>
                <c:pt idx="274">
                  <c:v>4</c:v>
                </c:pt>
                <c:pt idx="275">
                  <c:v>3</c:v>
                </c:pt>
                <c:pt idx="276">
                  <c:v>3</c:v>
                </c:pt>
                <c:pt idx="277">
                  <c:v>3</c:v>
                </c:pt>
                <c:pt idx="278">
                  <c:v>3</c:v>
                </c:pt>
                <c:pt idx="279">
                  <c:v>3</c:v>
                </c:pt>
                <c:pt idx="280">
                  <c:v>3</c:v>
                </c:pt>
                <c:pt idx="281">
                  <c:v>3</c:v>
                </c:pt>
                <c:pt idx="282">
                  <c:v>3</c:v>
                </c:pt>
                <c:pt idx="283">
                  <c:v>3</c:v>
                </c:pt>
                <c:pt idx="284">
                  <c:v>3</c:v>
                </c:pt>
                <c:pt idx="285">
                  <c:v>3</c:v>
                </c:pt>
                <c:pt idx="286">
                  <c:v>3</c:v>
                </c:pt>
                <c:pt idx="287">
                  <c:v>3</c:v>
                </c:pt>
                <c:pt idx="288">
                  <c:v>3</c:v>
                </c:pt>
                <c:pt idx="289">
                  <c:v>3</c:v>
                </c:pt>
                <c:pt idx="290">
                  <c:v>3</c:v>
                </c:pt>
                <c:pt idx="291">
                  <c:v>3</c:v>
                </c:pt>
                <c:pt idx="292">
                  <c:v>3</c:v>
                </c:pt>
                <c:pt idx="293">
                  <c:v>3</c:v>
                </c:pt>
                <c:pt idx="294">
                  <c:v>3</c:v>
                </c:pt>
                <c:pt idx="295">
                  <c:v>3</c:v>
                </c:pt>
                <c:pt idx="296">
                  <c:v>3</c:v>
                </c:pt>
                <c:pt idx="297">
                  <c:v>3</c:v>
                </c:pt>
                <c:pt idx="298">
                  <c:v>3</c:v>
                </c:pt>
                <c:pt idx="299">
                  <c:v>3</c:v>
                </c:pt>
                <c:pt idx="300">
                  <c:v>3</c:v>
                </c:pt>
                <c:pt idx="301">
                  <c:v>3</c:v>
                </c:pt>
                <c:pt idx="302">
                  <c:v>3</c:v>
                </c:pt>
                <c:pt idx="303">
                  <c:v>3</c:v>
                </c:pt>
                <c:pt idx="304">
                  <c:v>3</c:v>
                </c:pt>
                <c:pt idx="305">
                  <c:v>3</c:v>
                </c:pt>
                <c:pt idx="306">
                  <c:v>3</c:v>
                </c:pt>
                <c:pt idx="307">
                  <c:v>3</c:v>
                </c:pt>
                <c:pt idx="308">
                  <c:v>3</c:v>
                </c:pt>
                <c:pt idx="309">
                  <c:v>3</c:v>
                </c:pt>
                <c:pt idx="310">
                  <c:v>3</c:v>
                </c:pt>
                <c:pt idx="311">
                  <c:v>3</c:v>
                </c:pt>
                <c:pt idx="312">
                  <c:v>3</c:v>
                </c:pt>
                <c:pt idx="313">
                  <c:v>3</c:v>
                </c:pt>
                <c:pt idx="314">
                  <c:v>3</c:v>
                </c:pt>
                <c:pt idx="315">
                  <c:v>3</c:v>
                </c:pt>
                <c:pt idx="316">
                  <c:v>3</c:v>
                </c:pt>
                <c:pt idx="317">
                  <c:v>3</c:v>
                </c:pt>
                <c:pt idx="318">
                  <c:v>3</c:v>
                </c:pt>
                <c:pt idx="319">
                  <c:v>3</c:v>
                </c:pt>
                <c:pt idx="320">
                  <c:v>3</c:v>
                </c:pt>
                <c:pt idx="321">
                  <c:v>3</c:v>
                </c:pt>
                <c:pt idx="322">
                  <c:v>3</c:v>
                </c:pt>
                <c:pt idx="323">
                  <c:v>3</c:v>
                </c:pt>
                <c:pt idx="324">
                  <c:v>3</c:v>
                </c:pt>
                <c:pt idx="325">
                  <c:v>3</c:v>
                </c:pt>
                <c:pt idx="326">
                  <c:v>3</c:v>
                </c:pt>
                <c:pt idx="327">
                  <c:v>3</c:v>
                </c:pt>
                <c:pt idx="328">
                  <c:v>3</c:v>
                </c:pt>
                <c:pt idx="329">
                  <c:v>3</c:v>
                </c:pt>
                <c:pt idx="330">
                  <c:v>3</c:v>
                </c:pt>
                <c:pt idx="331">
                  <c:v>3</c:v>
                </c:pt>
                <c:pt idx="332">
                  <c:v>3</c:v>
                </c:pt>
                <c:pt idx="333">
                  <c:v>3</c:v>
                </c:pt>
                <c:pt idx="334">
                  <c:v>3</c:v>
                </c:pt>
                <c:pt idx="335">
                  <c:v>3</c:v>
                </c:pt>
                <c:pt idx="336">
                  <c:v>3</c:v>
                </c:pt>
                <c:pt idx="337">
                  <c:v>3</c:v>
                </c:pt>
                <c:pt idx="338">
                  <c:v>3</c:v>
                </c:pt>
                <c:pt idx="339">
                  <c:v>3</c:v>
                </c:pt>
                <c:pt idx="340">
                  <c:v>3</c:v>
                </c:pt>
                <c:pt idx="341">
                  <c:v>3</c:v>
                </c:pt>
                <c:pt idx="342">
                  <c:v>3</c:v>
                </c:pt>
                <c:pt idx="343">
                  <c:v>3</c:v>
                </c:pt>
                <c:pt idx="344">
                  <c:v>3</c:v>
                </c:pt>
                <c:pt idx="345">
                  <c:v>3</c:v>
                </c:pt>
                <c:pt idx="346">
                  <c:v>3</c:v>
                </c:pt>
                <c:pt idx="347">
                  <c:v>3</c:v>
                </c:pt>
                <c:pt idx="348">
                  <c:v>3</c:v>
                </c:pt>
                <c:pt idx="349">
                  <c:v>2</c:v>
                </c:pt>
                <c:pt idx="350">
                  <c:v>3</c:v>
                </c:pt>
                <c:pt idx="351">
                  <c:v>3</c:v>
                </c:pt>
                <c:pt idx="352">
                  <c:v>2</c:v>
                </c:pt>
                <c:pt idx="353">
                  <c:v>2</c:v>
                </c:pt>
                <c:pt idx="354">
                  <c:v>3</c:v>
                </c:pt>
                <c:pt idx="355">
                  <c:v>2</c:v>
                </c:pt>
                <c:pt idx="356">
                  <c:v>3</c:v>
                </c:pt>
                <c:pt idx="357">
                  <c:v>2</c:v>
                </c:pt>
                <c:pt idx="358">
                  <c:v>3</c:v>
                </c:pt>
                <c:pt idx="359">
                  <c:v>3</c:v>
                </c:pt>
                <c:pt idx="360">
                  <c:v>3</c:v>
                </c:pt>
                <c:pt idx="361">
                  <c:v>3</c:v>
                </c:pt>
                <c:pt idx="362">
                  <c:v>3</c:v>
                </c:pt>
                <c:pt idx="363">
                  <c:v>2</c:v>
                </c:pt>
                <c:pt idx="364">
                  <c:v>3</c:v>
                </c:pt>
                <c:pt idx="365">
                  <c:v>2</c:v>
                </c:pt>
                <c:pt idx="366">
                  <c:v>2</c:v>
                </c:pt>
                <c:pt idx="367">
                  <c:v>2</c:v>
                </c:pt>
                <c:pt idx="368">
                  <c:v>2</c:v>
                </c:pt>
                <c:pt idx="369">
                  <c:v>2</c:v>
                </c:pt>
                <c:pt idx="370">
                  <c:v>2</c:v>
                </c:pt>
                <c:pt idx="371">
                  <c:v>2</c:v>
                </c:pt>
                <c:pt idx="372">
                  <c:v>2</c:v>
                </c:pt>
                <c:pt idx="373">
                  <c:v>2</c:v>
                </c:pt>
                <c:pt idx="374">
                  <c:v>2</c:v>
                </c:pt>
                <c:pt idx="375">
                  <c:v>2</c:v>
                </c:pt>
                <c:pt idx="376">
                  <c:v>2</c:v>
                </c:pt>
                <c:pt idx="377">
                  <c:v>2</c:v>
                </c:pt>
                <c:pt idx="378">
                  <c:v>2</c:v>
                </c:pt>
                <c:pt idx="379">
                  <c:v>2</c:v>
                </c:pt>
                <c:pt idx="380">
                  <c:v>2</c:v>
                </c:pt>
                <c:pt idx="381">
                  <c:v>2</c:v>
                </c:pt>
                <c:pt idx="382">
                  <c:v>2</c:v>
                </c:pt>
                <c:pt idx="383">
                  <c:v>2</c:v>
                </c:pt>
                <c:pt idx="384">
                  <c:v>2</c:v>
                </c:pt>
                <c:pt idx="385">
                  <c:v>2</c:v>
                </c:pt>
                <c:pt idx="386">
                  <c:v>2</c:v>
                </c:pt>
                <c:pt idx="387">
                  <c:v>2</c:v>
                </c:pt>
                <c:pt idx="388">
                  <c:v>2</c:v>
                </c:pt>
                <c:pt idx="389">
                  <c:v>2</c:v>
                </c:pt>
                <c:pt idx="390">
                  <c:v>2</c:v>
                </c:pt>
                <c:pt idx="391">
                  <c:v>2</c:v>
                </c:pt>
                <c:pt idx="392">
                  <c:v>2</c:v>
                </c:pt>
                <c:pt idx="393">
                  <c:v>2</c:v>
                </c:pt>
                <c:pt idx="394">
                  <c:v>2</c:v>
                </c:pt>
                <c:pt idx="395">
                  <c:v>2</c:v>
                </c:pt>
                <c:pt idx="396">
                  <c:v>2</c:v>
                </c:pt>
                <c:pt idx="397">
                  <c:v>2</c:v>
                </c:pt>
                <c:pt idx="398">
                  <c:v>2</c:v>
                </c:pt>
                <c:pt idx="399">
                  <c:v>2</c:v>
                </c:pt>
                <c:pt idx="400">
                  <c:v>2</c:v>
                </c:pt>
                <c:pt idx="401">
                  <c:v>2</c:v>
                </c:pt>
                <c:pt idx="402">
                  <c:v>2</c:v>
                </c:pt>
                <c:pt idx="403">
                  <c:v>2</c:v>
                </c:pt>
                <c:pt idx="404">
                  <c:v>2</c:v>
                </c:pt>
                <c:pt idx="405">
                  <c:v>2</c:v>
                </c:pt>
                <c:pt idx="406">
                  <c:v>2</c:v>
                </c:pt>
                <c:pt idx="407">
                  <c:v>2</c:v>
                </c:pt>
                <c:pt idx="408">
                  <c:v>2</c:v>
                </c:pt>
                <c:pt idx="409">
                  <c:v>2</c:v>
                </c:pt>
                <c:pt idx="410">
                  <c:v>2</c:v>
                </c:pt>
                <c:pt idx="411">
                  <c:v>2</c:v>
                </c:pt>
                <c:pt idx="412">
                  <c:v>2</c:v>
                </c:pt>
                <c:pt idx="413">
                  <c:v>2</c:v>
                </c:pt>
                <c:pt idx="414">
                  <c:v>2</c:v>
                </c:pt>
                <c:pt idx="415">
                  <c:v>2</c:v>
                </c:pt>
                <c:pt idx="416">
                  <c:v>2</c:v>
                </c:pt>
                <c:pt idx="417">
                  <c:v>2</c:v>
                </c:pt>
                <c:pt idx="418">
                  <c:v>2</c:v>
                </c:pt>
                <c:pt idx="419">
                  <c:v>2</c:v>
                </c:pt>
                <c:pt idx="420">
                  <c:v>2</c:v>
                </c:pt>
                <c:pt idx="421">
                  <c:v>1</c:v>
                </c:pt>
                <c:pt idx="422">
                  <c:v>2</c:v>
                </c:pt>
                <c:pt idx="423">
                  <c:v>2</c:v>
                </c:pt>
                <c:pt idx="424">
                  <c:v>2</c:v>
                </c:pt>
                <c:pt idx="425">
                  <c:v>1</c:v>
                </c:pt>
                <c:pt idx="426">
                  <c:v>2</c:v>
                </c:pt>
                <c:pt idx="427">
                  <c:v>1</c:v>
                </c:pt>
                <c:pt idx="428">
                  <c:v>2</c:v>
                </c:pt>
                <c:pt idx="429">
                  <c:v>1</c:v>
                </c:pt>
                <c:pt idx="430">
                  <c:v>1</c:v>
                </c:pt>
                <c:pt idx="431">
                  <c:v>1</c:v>
                </c:pt>
                <c:pt idx="432">
                  <c:v>1</c:v>
                </c:pt>
                <c:pt idx="433">
                  <c:v>1</c:v>
                </c:pt>
                <c:pt idx="434">
                  <c:v>1</c:v>
                </c:pt>
                <c:pt idx="435">
                  <c:v>1</c:v>
                </c:pt>
                <c:pt idx="436">
                  <c:v>2</c:v>
                </c:pt>
                <c:pt idx="437">
                  <c:v>1</c:v>
                </c:pt>
                <c:pt idx="438">
                  <c:v>1</c:v>
                </c:pt>
                <c:pt idx="439">
                  <c:v>1</c:v>
                </c:pt>
                <c:pt idx="440">
                  <c:v>1</c:v>
                </c:pt>
                <c:pt idx="441">
                  <c:v>1</c:v>
                </c:pt>
                <c:pt idx="442">
                  <c:v>1</c:v>
                </c:pt>
                <c:pt idx="443">
                  <c:v>1</c:v>
                </c:pt>
                <c:pt idx="444">
                  <c:v>1</c:v>
                </c:pt>
                <c:pt idx="445">
                  <c:v>1</c:v>
                </c:pt>
                <c:pt idx="446">
                  <c:v>1</c:v>
                </c:pt>
                <c:pt idx="447">
                  <c:v>1</c:v>
                </c:pt>
                <c:pt idx="448">
                  <c:v>1</c:v>
                </c:pt>
                <c:pt idx="449">
                  <c:v>1</c:v>
                </c:pt>
                <c:pt idx="450">
                  <c:v>1</c:v>
                </c:pt>
                <c:pt idx="451">
                  <c:v>1</c:v>
                </c:pt>
                <c:pt idx="452">
                  <c:v>1</c:v>
                </c:pt>
                <c:pt idx="453">
                  <c:v>1</c:v>
                </c:pt>
                <c:pt idx="454">
                  <c:v>1</c:v>
                </c:pt>
                <c:pt idx="455">
                  <c:v>1</c:v>
                </c:pt>
                <c:pt idx="456">
                  <c:v>1</c:v>
                </c:pt>
                <c:pt idx="457">
                  <c:v>1</c:v>
                </c:pt>
                <c:pt idx="458">
                  <c:v>1</c:v>
                </c:pt>
                <c:pt idx="459">
                  <c:v>1</c:v>
                </c:pt>
                <c:pt idx="460">
                  <c:v>1</c:v>
                </c:pt>
                <c:pt idx="461">
                  <c:v>1</c:v>
                </c:pt>
                <c:pt idx="462">
                  <c:v>1</c:v>
                </c:pt>
                <c:pt idx="463">
                  <c:v>1</c:v>
                </c:pt>
                <c:pt idx="464">
                  <c:v>1</c:v>
                </c:pt>
                <c:pt idx="465">
                  <c:v>1</c:v>
                </c:pt>
                <c:pt idx="466">
                  <c:v>1</c:v>
                </c:pt>
                <c:pt idx="467">
                  <c:v>1</c:v>
                </c:pt>
                <c:pt idx="468">
                  <c:v>1</c:v>
                </c:pt>
                <c:pt idx="469">
                  <c:v>1</c:v>
                </c:pt>
                <c:pt idx="470">
                  <c:v>1</c:v>
                </c:pt>
                <c:pt idx="471">
                  <c:v>1</c:v>
                </c:pt>
                <c:pt idx="472">
                  <c:v>1</c:v>
                </c:pt>
                <c:pt idx="473">
                  <c:v>1</c:v>
                </c:pt>
                <c:pt idx="474">
                  <c:v>1</c:v>
                </c:pt>
                <c:pt idx="475">
                  <c:v>1</c:v>
                </c:pt>
                <c:pt idx="476">
                  <c:v>1</c:v>
                </c:pt>
                <c:pt idx="477">
                  <c:v>1</c:v>
                </c:pt>
                <c:pt idx="478">
                  <c:v>1</c:v>
                </c:pt>
                <c:pt idx="479">
                  <c:v>1</c:v>
                </c:pt>
                <c:pt idx="480">
                  <c:v>1</c:v>
                </c:pt>
                <c:pt idx="481">
                  <c:v>1</c:v>
                </c:pt>
                <c:pt idx="482">
                  <c:v>1</c:v>
                </c:pt>
                <c:pt idx="483">
                  <c:v>1</c:v>
                </c:pt>
                <c:pt idx="484">
                  <c:v>1</c:v>
                </c:pt>
                <c:pt idx="485">
                  <c:v>1</c:v>
                </c:pt>
                <c:pt idx="486">
                  <c:v>1</c:v>
                </c:pt>
                <c:pt idx="487">
                  <c:v>1</c:v>
                </c:pt>
                <c:pt idx="488">
                  <c:v>1</c:v>
                </c:pt>
                <c:pt idx="489">
                  <c:v>1</c:v>
                </c:pt>
                <c:pt idx="490">
                  <c:v>1</c:v>
                </c:pt>
                <c:pt idx="491">
                  <c:v>1</c:v>
                </c:pt>
                <c:pt idx="492">
                  <c:v>1</c:v>
                </c:pt>
                <c:pt idx="493">
                  <c:v>1</c:v>
                </c:pt>
                <c:pt idx="494">
                  <c:v>1</c:v>
                </c:pt>
                <c:pt idx="495">
                  <c:v>1</c:v>
                </c:pt>
                <c:pt idx="496">
                  <c:v>1</c:v>
                </c:pt>
                <c:pt idx="497">
                  <c:v>1</c:v>
                </c:pt>
                <c:pt idx="498">
                  <c:v>1</c:v>
                </c:pt>
                <c:pt idx="499">
                  <c:v>1</c:v>
                </c:pt>
                <c:pt idx="500">
                  <c:v>1</c:v>
                </c:pt>
                <c:pt idx="501">
                  <c:v>1</c:v>
                </c:pt>
                <c:pt idx="502">
                  <c:v>1</c:v>
                </c:pt>
                <c:pt idx="503">
                  <c:v>1</c:v>
                </c:pt>
                <c:pt idx="504">
                  <c:v>1</c:v>
                </c:pt>
                <c:pt idx="505">
                  <c:v>1</c:v>
                </c:pt>
                <c:pt idx="506">
                  <c:v>1</c:v>
                </c:pt>
                <c:pt idx="507">
                  <c:v>1</c:v>
                </c:pt>
                <c:pt idx="508">
                  <c:v>1</c:v>
                </c:pt>
                <c:pt idx="509">
                  <c:v>1</c:v>
                </c:pt>
                <c:pt idx="510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DBB-4B1B-B5E4-CD06EE2ED9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17264752"/>
        <c:axId val="717263088"/>
      </c:scatterChart>
      <c:valAx>
        <c:axId val="711606464"/>
        <c:scaling>
          <c:orientation val="minMax"/>
          <c:max val="511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000" b="1">
                    <a:solidFill>
                      <a:schemeClr val="tx1"/>
                    </a:solidFill>
                  </a:rPr>
                  <a:t>Carrier Index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11602720"/>
        <c:crossesAt val="-5"/>
        <c:crossBetween val="midCat"/>
        <c:majorUnit val="100"/>
      </c:valAx>
      <c:valAx>
        <c:axId val="71160272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000" b="1">
                    <a:solidFill>
                      <a:srgbClr val="FF0000"/>
                    </a:solidFill>
                  </a:rPr>
                  <a:t>SNR (dB)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11606464"/>
        <c:crosses val="autoZero"/>
        <c:crossBetween val="midCat"/>
      </c:valAx>
      <c:valAx>
        <c:axId val="717263088"/>
        <c:scaling>
          <c:orientation val="minMax"/>
          <c:max val="8"/>
          <c:min val="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rgbClr val="0000FE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000" b="1">
                    <a:solidFill>
                      <a:srgbClr val="0000FE"/>
                    </a:solidFill>
                  </a:rPr>
                  <a:t>Bit Alloc. (bits)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rgbClr val="0000FE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rgbClr val="0000FE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rgbClr val="0000FE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17264752"/>
        <c:crosses val="max"/>
        <c:crossBetween val="midCat"/>
        <c:majorUnit val="2"/>
        <c:minorUnit val="1"/>
      </c:valAx>
      <c:valAx>
        <c:axId val="7172647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17263088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879796201450098"/>
          <c:y val="6.216706305058748E-2"/>
          <c:w val="0.63788241023214687"/>
          <c:h val="0.69647509813432096"/>
        </c:manualLayout>
      </c:layout>
      <c:scatterChart>
        <c:scatterStyle val="smoothMarker"/>
        <c:varyColors val="0"/>
        <c:ser>
          <c:idx val="0"/>
          <c:order val="0"/>
          <c:spPr>
            <a:ln w="15875" cap="rnd">
              <a:solidFill>
                <a:srgbClr val="0000FE"/>
              </a:solidFill>
              <a:round/>
            </a:ln>
            <a:effectLst/>
          </c:spPr>
          <c:marker>
            <c:symbol val="none"/>
          </c:marker>
          <c:xVal>
            <c:numRef>
              <c:f>Sheet1!$M$3:$M$513</c:f>
              <c:numCache>
                <c:formatCode>General</c:formatCode>
                <c:ptCount val="5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</c:numCache>
            </c:numRef>
          </c:xVal>
          <c:yVal>
            <c:numRef>
              <c:f>Sheet1!$N$3:$N$513</c:f>
              <c:numCache>
                <c:formatCode>General</c:formatCode>
                <c:ptCount val="511"/>
                <c:pt idx="0">
                  <c:v>-0.14384199130045</c:v>
                </c:pt>
                <c:pt idx="1">
                  <c:v>-1.1117609982848276E-2</c:v>
                </c:pt>
                <c:pt idx="2">
                  <c:v>-1.0111838766282533</c:v>
                </c:pt>
                <c:pt idx="3">
                  <c:v>-1.0430122914395192</c:v>
                </c:pt>
                <c:pt idx="4">
                  <c:v>1.4087128497313492</c:v>
                </c:pt>
                <c:pt idx="5">
                  <c:v>1.2797962851563596</c:v>
                </c:pt>
                <c:pt idx="6">
                  <c:v>1.034965953424607</c:v>
                </c:pt>
                <c:pt idx="7">
                  <c:v>0.79822501461071738</c:v>
                </c:pt>
                <c:pt idx="8">
                  <c:v>0.90371997790856751</c:v>
                </c:pt>
                <c:pt idx="9">
                  <c:v>0.79328845727307273</c:v>
                </c:pt>
                <c:pt idx="10">
                  <c:v>7.5067105515061988E-2</c:v>
                </c:pt>
                <c:pt idx="11">
                  <c:v>0.2464781206692003</c:v>
                </c:pt>
                <c:pt idx="12">
                  <c:v>0.68758149295372806</c:v>
                </c:pt>
                <c:pt idx="13">
                  <c:v>-0.32005409412914343</c:v>
                </c:pt>
                <c:pt idx="14">
                  <c:v>0.9865993549892299</c:v>
                </c:pt>
                <c:pt idx="15">
                  <c:v>0.77379019192020015</c:v>
                </c:pt>
                <c:pt idx="16">
                  <c:v>0.88332838898143462</c:v>
                </c:pt>
                <c:pt idx="17">
                  <c:v>0.76226843585893989</c:v>
                </c:pt>
                <c:pt idx="18">
                  <c:v>0.91672886340912185</c:v>
                </c:pt>
                <c:pt idx="19">
                  <c:v>-0.24328370794176807</c:v>
                </c:pt>
                <c:pt idx="20">
                  <c:v>0.29984925020134923</c:v>
                </c:pt>
                <c:pt idx="21">
                  <c:v>-1.5025428895882085</c:v>
                </c:pt>
                <c:pt idx="22">
                  <c:v>0.89316099970794949</c:v>
                </c:pt>
                <c:pt idx="23">
                  <c:v>0.41594518266434399</c:v>
                </c:pt>
                <c:pt idx="24">
                  <c:v>-0.1031133533186773</c:v>
                </c:pt>
                <c:pt idx="25">
                  <c:v>1.2433537545406452</c:v>
                </c:pt>
                <c:pt idx="26">
                  <c:v>0.6977371468267799</c:v>
                </c:pt>
                <c:pt idx="27">
                  <c:v>0.30502888770464426</c:v>
                </c:pt>
                <c:pt idx="28">
                  <c:v>0.39160592599343591</c:v>
                </c:pt>
                <c:pt idx="29">
                  <c:v>0.56545548574002735</c:v>
                </c:pt>
                <c:pt idx="30">
                  <c:v>0.94656010204733587</c:v>
                </c:pt>
                <c:pt idx="31">
                  <c:v>6.1202881964375955E-2</c:v>
                </c:pt>
                <c:pt idx="32">
                  <c:v>0.43697113563778395</c:v>
                </c:pt>
                <c:pt idx="33">
                  <c:v>1.1444643914103318</c:v>
                </c:pt>
                <c:pt idx="34">
                  <c:v>1.2731890613999162</c:v>
                </c:pt>
                <c:pt idx="35">
                  <c:v>0.81746283999487801</c:v>
                </c:pt>
                <c:pt idx="36">
                  <c:v>-0.11183501277913785</c:v>
                </c:pt>
                <c:pt idx="37">
                  <c:v>0.53315071412917403</c:v>
                </c:pt>
                <c:pt idx="38">
                  <c:v>0.78314923498465205</c:v>
                </c:pt>
                <c:pt idx="39">
                  <c:v>0.42095839659125139</c:v>
                </c:pt>
                <c:pt idx="40">
                  <c:v>0.64264818868260187</c:v>
                </c:pt>
                <c:pt idx="41">
                  <c:v>0.88681198363766267</c:v>
                </c:pt>
                <c:pt idx="42">
                  <c:v>1.3274841820898615</c:v>
                </c:pt>
                <c:pt idx="43">
                  <c:v>0.68912125540262958</c:v>
                </c:pt>
                <c:pt idx="44">
                  <c:v>0.55033965277405317</c:v>
                </c:pt>
                <c:pt idx="45">
                  <c:v>0.82035937016768856</c:v>
                </c:pt>
                <c:pt idx="46">
                  <c:v>1.2624858223179798</c:v>
                </c:pt>
                <c:pt idx="47">
                  <c:v>0.28092794769091745</c:v>
                </c:pt>
                <c:pt idx="48">
                  <c:v>0.85053984301314811</c:v>
                </c:pt>
                <c:pt idx="49">
                  <c:v>0.71617023686031633</c:v>
                </c:pt>
                <c:pt idx="50">
                  <c:v>1.1669269489626262</c:v>
                </c:pt>
                <c:pt idx="51">
                  <c:v>1.1571379687714776</c:v>
                </c:pt>
                <c:pt idx="52">
                  <c:v>0.67837254627055299</c:v>
                </c:pt>
                <c:pt idx="53">
                  <c:v>-0.11802103037002115</c:v>
                </c:pt>
                <c:pt idx="54">
                  <c:v>-4.7656748787956962E-2</c:v>
                </c:pt>
                <c:pt idx="55">
                  <c:v>0.54910651746089489</c:v>
                </c:pt>
                <c:pt idx="56">
                  <c:v>0.95360481351767101</c:v>
                </c:pt>
                <c:pt idx="57">
                  <c:v>0.63898302319370681</c:v>
                </c:pt>
                <c:pt idx="58">
                  <c:v>1.3269764286132872</c:v>
                </c:pt>
                <c:pt idx="59">
                  <c:v>1.3562543740133237</c:v>
                </c:pt>
                <c:pt idx="60">
                  <c:v>0.99144492731408951</c:v>
                </c:pt>
                <c:pt idx="61">
                  <c:v>0.75240830325453367</c:v>
                </c:pt>
                <c:pt idx="62">
                  <c:v>0.37181785959102409</c:v>
                </c:pt>
                <c:pt idx="63">
                  <c:v>1.1853591855510275</c:v>
                </c:pt>
                <c:pt idx="64">
                  <c:v>0.33884298852045092</c:v>
                </c:pt>
                <c:pt idx="65">
                  <c:v>6.5996481950377064E-2</c:v>
                </c:pt>
                <c:pt idx="66">
                  <c:v>0.65639235604835489</c:v>
                </c:pt>
                <c:pt idx="67">
                  <c:v>0.91585076308111213</c:v>
                </c:pt>
                <c:pt idx="68">
                  <c:v>0.66192293137722258</c:v>
                </c:pt>
                <c:pt idx="69">
                  <c:v>1.3040854891226885</c:v>
                </c:pt>
                <c:pt idx="70">
                  <c:v>0.76379009166338707</c:v>
                </c:pt>
                <c:pt idx="71">
                  <c:v>0.86146969788151495</c:v>
                </c:pt>
                <c:pt idx="72">
                  <c:v>1.4347621605737837</c:v>
                </c:pt>
                <c:pt idx="73">
                  <c:v>0.18810079986604386</c:v>
                </c:pt>
                <c:pt idx="74">
                  <c:v>1.3335635906640309</c:v>
                </c:pt>
                <c:pt idx="75">
                  <c:v>1.1863875329767342</c:v>
                </c:pt>
                <c:pt idx="76">
                  <c:v>0.67183992239743784</c:v>
                </c:pt>
                <c:pt idx="77">
                  <c:v>5.7515849370751064E-3</c:v>
                </c:pt>
                <c:pt idx="78">
                  <c:v>1.1885963849378829</c:v>
                </c:pt>
                <c:pt idx="79">
                  <c:v>1.0097862617266713</c:v>
                </c:pt>
                <c:pt idx="80">
                  <c:v>1.1386529329650765</c:v>
                </c:pt>
                <c:pt idx="81">
                  <c:v>0.90639355983943448</c:v>
                </c:pt>
                <c:pt idx="82">
                  <c:v>-1.2326529826060435</c:v>
                </c:pt>
                <c:pt idx="83">
                  <c:v>0.43501619078265025</c:v>
                </c:pt>
                <c:pt idx="84">
                  <c:v>1.5407238100135068</c:v>
                </c:pt>
                <c:pt idx="85">
                  <c:v>0.96183029185299329</c:v>
                </c:pt>
                <c:pt idx="86">
                  <c:v>1.1946472649769844</c:v>
                </c:pt>
                <c:pt idx="87">
                  <c:v>1.1878410090288192</c:v>
                </c:pt>
                <c:pt idx="88">
                  <c:v>1.1525338755816217</c:v>
                </c:pt>
                <c:pt idx="89">
                  <c:v>1.5278546952078531</c:v>
                </c:pt>
                <c:pt idx="90">
                  <c:v>0.37823388881526643</c:v>
                </c:pt>
                <c:pt idx="91">
                  <c:v>1.0970014028653332</c:v>
                </c:pt>
                <c:pt idx="92">
                  <c:v>0.81636210720298474</c:v>
                </c:pt>
                <c:pt idx="93">
                  <c:v>1.1187498394268318</c:v>
                </c:pt>
                <c:pt idx="94">
                  <c:v>0.49346118291684149</c:v>
                </c:pt>
                <c:pt idx="95">
                  <c:v>1.0707021336799745</c:v>
                </c:pt>
                <c:pt idx="96">
                  <c:v>-1.0198243096691104</c:v>
                </c:pt>
                <c:pt idx="97">
                  <c:v>-1.4388277612586409</c:v>
                </c:pt>
                <c:pt idx="98">
                  <c:v>1.013999173654401</c:v>
                </c:pt>
                <c:pt idx="99">
                  <c:v>0.86399758154261364</c:v>
                </c:pt>
                <c:pt idx="100">
                  <c:v>0.69391985268306033</c:v>
                </c:pt>
                <c:pt idx="101">
                  <c:v>0.79730228654937452</c:v>
                </c:pt>
                <c:pt idx="102">
                  <c:v>-1.4188760779111531</c:v>
                </c:pt>
                <c:pt idx="103">
                  <c:v>1.3079402962350941</c:v>
                </c:pt>
                <c:pt idx="104">
                  <c:v>0.93955812443628961</c:v>
                </c:pt>
                <c:pt idx="105">
                  <c:v>-1.1417772183309816</c:v>
                </c:pt>
                <c:pt idx="106">
                  <c:v>-0.75698717227795254</c:v>
                </c:pt>
                <c:pt idx="107">
                  <c:v>0.61802931243885129</c:v>
                </c:pt>
                <c:pt idx="108">
                  <c:v>-1.5734464337881571</c:v>
                </c:pt>
                <c:pt idx="109">
                  <c:v>1.542382578489512</c:v>
                </c:pt>
                <c:pt idx="110">
                  <c:v>1.4703788878904538</c:v>
                </c:pt>
                <c:pt idx="111">
                  <c:v>-1.3267024219138728</c:v>
                </c:pt>
                <c:pt idx="112">
                  <c:v>0.98016098637418492</c:v>
                </c:pt>
                <c:pt idx="113">
                  <c:v>1.4643573438507018</c:v>
                </c:pt>
                <c:pt idx="114">
                  <c:v>1.2524353295371142</c:v>
                </c:pt>
                <c:pt idx="115">
                  <c:v>-1.2708609965148381</c:v>
                </c:pt>
                <c:pt idx="116">
                  <c:v>-1.5725201425340902</c:v>
                </c:pt>
                <c:pt idx="117">
                  <c:v>-1.4376635930993644</c:v>
                </c:pt>
                <c:pt idx="118">
                  <c:v>1.1845832241824317</c:v>
                </c:pt>
                <c:pt idx="119">
                  <c:v>-1.3789609479977538</c:v>
                </c:pt>
                <c:pt idx="120">
                  <c:v>1.5199279326749577</c:v>
                </c:pt>
                <c:pt idx="121">
                  <c:v>-1.3021312042535371</c:v>
                </c:pt>
                <c:pt idx="122">
                  <c:v>1.5645606150612239</c:v>
                </c:pt>
                <c:pt idx="123">
                  <c:v>-1.4367300273258685</c:v>
                </c:pt>
                <c:pt idx="124">
                  <c:v>-1.5191493440458912</c:v>
                </c:pt>
                <c:pt idx="125">
                  <c:v>-1.4885707030389588</c:v>
                </c:pt>
                <c:pt idx="126">
                  <c:v>-1.488303830016058</c:v>
                </c:pt>
                <c:pt idx="127">
                  <c:v>-1.19945372495297</c:v>
                </c:pt>
                <c:pt idx="128">
                  <c:v>-0.44824100648494908</c:v>
                </c:pt>
                <c:pt idx="129">
                  <c:v>-0.97901510267803227</c:v>
                </c:pt>
                <c:pt idx="130">
                  <c:v>-0.95999712088670797</c:v>
                </c:pt>
                <c:pt idx="131">
                  <c:v>-1.2248995251480062</c:v>
                </c:pt>
                <c:pt idx="132">
                  <c:v>-1.0916735322385631</c:v>
                </c:pt>
                <c:pt idx="133">
                  <c:v>1.4581010720985468</c:v>
                </c:pt>
                <c:pt idx="134">
                  <c:v>-0.47628189018946354</c:v>
                </c:pt>
                <c:pt idx="135">
                  <c:v>-0.87432028026143094</c:v>
                </c:pt>
                <c:pt idx="136">
                  <c:v>-0.96174462391411275</c:v>
                </c:pt>
                <c:pt idx="137">
                  <c:v>-0.8545446191674646</c:v>
                </c:pt>
                <c:pt idx="138">
                  <c:v>-1.1161227813354788</c:v>
                </c:pt>
                <c:pt idx="139">
                  <c:v>-0.78525725100386012</c:v>
                </c:pt>
                <c:pt idx="140">
                  <c:v>-0.61133910312228934</c:v>
                </c:pt>
                <c:pt idx="141">
                  <c:v>-0.69849134383342271</c:v>
                </c:pt>
                <c:pt idx="142">
                  <c:v>-0.55262036456699459</c:v>
                </c:pt>
                <c:pt idx="143">
                  <c:v>-1.1261590567168613</c:v>
                </c:pt>
                <c:pt idx="144">
                  <c:v>1.543463857391874</c:v>
                </c:pt>
                <c:pt idx="145">
                  <c:v>-1.1206764519755645</c:v>
                </c:pt>
                <c:pt idx="146">
                  <c:v>-0.94800199737838053</c:v>
                </c:pt>
                <c:pt idx="147">
                  <c:v>-0.39722700844214637</c:v>
                </c:pt>
                <c:pt idx="148">
                  <c:v>-0.47600368148546318</c:v>
                </c:pt>
                <c:pt idx="149">
                  <c:v>-0.42016753276946933</c:v>
                </c:pt>
                <c:pt idx="150">
                  <c:v>-0.36189528599611687</c:v>
                </c:pt>
                <c:pt idx="151">
                  <c:v>-0.38262614207732004</c:v>
                </c:pt>
                <c:pt idx="152">
                  <c:v>-1.1761469379771419</c:v>
                </c:pt>
                <c:pt idx="153">
                  <c:v>0.44246888046476907</c:v>
                </c:pt>
                <c:pt idx="154">
                  <c:v>-0.3062173451125843</c:v>
                </c:pt>
                <c:pt idx="155">
                  <c:v>-0.8577055055811047</c:v>
                </c:pt>
                <c:pt idx="156">
                  <c:v>-0.46805130313996962</c:v>
                </c:pt>
                <c:pt idx="157">
                  <c:v>-0.36872674388843918</c:v>
                </c:pt>
                <c:pt idx="158">
                  <c:v>7.8802660819417364E-2</c:v>
                </c:pt>
                <c:pt idx="159">
                  <c:v>-0.32274201355692506</c:v>
                </c:pt>
                <c:pt idx="160">
                  <c:v>-0.73529179597391348</c:v>
                </c:pt>
                <c:pt idx="161">
                  <c:v>-0.57178347792935591</c:v>
                </c:pt>
                <c:pt idx="162">
                  <c:v>-0.21992806936787554</c:v>
                </c:pt>
                <c:pt idx="163">
                  <c:v>-0.15075824822668224</c:v>
                </c:pt>
                <c:pt idx="164">
                  <c:v>-0.64466019208772041</c:v>
                </c:pt>
                <c:pt idx="165">
                  <c:v>-0.44536028732304805</c:v>
                </c:pt>
                <c:pt idx="166">
                  <c:v>-0.87842316625234218</c:v>
                </c:pt>
                <c:pt idx="167">
                  <c:v>0.30063099422727901</c:v>
                </c:pt>
                <c:pt idx="168">
                  <c:v>-0.67033908930669139</c:v>
                </c:pt>
                <c:pt idx="169">
                  <c:v>-0.40276707972082376</c:v>
                </c:pt>
                <c:pt idx="170">
                  <c:v>-0.46190249675611467</c:v>
                </c:pt>
                <c:pt idx="171">
                  <c:v>-0.71783663835324174</c:v>
                </c:pt>
                <c:pt idx="172">
                  <c:v>-0.55431777424326856</c:v>
                </c:pt>
                <c:pt idx="173">
                  <c:v>-0.80551036938833265</c:v>
                </c:pt>
                <c:pt idx="174">
                  <c:v>-0.39732011884764834</c:v>
                </c:pt>
                <c:pt idx="175">
                  <c:v>-0.16621691979198244</c:v>
                </c:pt>
                <c:pt idx="176">
                  <c:v>-0.68806713505556738</c:v>
                </c:pt>
                <c:pt idx="177">
                  <c:v>-2.8671354404023949E-2</c:v>
                </c:pt>
                <c:pt idx="178">
                  <c:v>-0.24473992218505886</c:v>
                </c:pt>
                <c:pt idx="179">
                  <c:v>-0.27300648098526842</c:v>
                </c:pt>
                <c:pt idx="180">
                  <c:v>-0.63000381287130425</c:v>
                </c:pt>
                <c:pt idx="181">
                  <c:v>7.703809609335417E-3</c:v>
                </c:pt>
                <c:pt idx="182">
                  <c:v>7.9571979130003898E-2</c:v>
                </c:pt>
                <c:pt idx="183">
                  <c:v>-0.82125161615112585</c:v>
                </c:pt>
                <c:pt idx="184">
                  <c:v>-0.42826905751569044</c:v>
                </c:pt>
                <c:pt idx="185">
                  <c:v>0.61213199068901614</c:v>
                </c:pt>
                <c:pt idx="186">
                  <c:v>-0.14183125560668494</c:v>
                </c:pt>
                <c:pt idx="187">
                  <c:v>0.23691593517654314</c:v>
                </c:pt>
                <c:pt idx="188">
                  <c:v>0.1052853508285384</c:v>
                </c:pt>
                <c:pt idx="189">
                  <c:v>-0.59301663613447131</c:v>
                </c:pt>
                <c:pt idx="190">
                  <c:v>-0.23146212175077022</c:v>
                </c:pt>
                <c:pt idx="191">
                  <c:v>-0.56237757878253025</c:v>
                </c:pt>
                <c:pt idx="192">
                  <c:v>9.3150470540696792E-3</c:v>
                </c:pt>
                <c:pt idx="193">
                  <c:v>0.45219320716483241</c:v>
                </c:pt>
                <c:pt idx="194">
                  <c:v>4.1960609456509904E-3</c:v>
                </c:pt>
                <c:pt idx="195">
                  <c:v>0.38323549979529753</c:v>
                </c:pt>
                <c:pt idx="196">
                  <c:v>-0.3720512471032088</c:v>
                </c:pt>
                <c:pt idx="197">
                  <c:v>0.22306452115240741</c:v>
                </c:pt>
                <c:pt idx="198">
                  <c:v>0.59235804035280504</c:v>
                </c:pt>
                <c:pt idx="199">
                  <c:v>0.20098740418741834</c:v>
                </c:pt>
                <c:pt idx="200">
                  <c:v>0.86815193031928073</c:v>
                </c:pt>
                <c:pt idx="201">
                  <c:v>5.7999622208688905E-3</c:v>
                </c:pt>
                <c:pt idx="202">
                  <c:v>0.32645203394629474</c:v>
                </c:pt>
                <c:pt idx="203">
                  <c:v>0.82453495894197815</c:v>
                </c:pt>
                <c:pt idx="204">
                  <c:v>8.9936316977662106E-2</c:v>
                </c:pt>
                <c:pt idx="205">
                  <c:v>0.27391694423326557</c:v>
                </c:pt>
                <c:pt idx="206">
                  <c:v>0.13437286107648408</c:v>
                </c:pt>
                <c:pt idx="207">
                  <c:v>0.39051447662630029</c:v>
                </c:pt>
                <c:pt idx="208">
                  <c:v>0.91780171247648823</c:v>
                </c:pt>
                <c:pt idx="209">
                  <c:v>0.21011843465480937</c:v>
                </c:pt>
                <c:pt idx="210">
                  <c:v>0.48583870567968324</c:v>
                </c:pt>
                <c:pt idx="211">
                  <c:v>0.61109324589859271</c:v>
                </c:pt>
                <c:pt idx="212">
                  <c:v>0.6446940997282542</c:v>
                </c:pt>
                <c:pt idx="213">
                  <c:v>0.61286650080050609</c:v>
                </c:pt>
                <c:pt idx="214">
                  <c:v>0.95967069773647928</c:v>
                </c:pt>
                <c:pt idx="215">
                  <c:v>0.39049210734498796</c:v>
                </c:pt>
                <c:pt idx="216">
                  <c:v>0.32531068373431721</c:v>
                </c:pt>
                <c:pt idx="217">
                  <c:v>0.47554318156088338</c:v>
                </c:pt>
                <c:pt idx="218">
                  <c:v>0.58670994010218935</c:v>
                </c:pt>
                <c:pt idx="219">
                  <c:v>0.71556591189609009</c:v>
                </c:pt>
                <c:pt idx="220">
                  <c:v>1.4143143130449713</c:v>
                </c:pt>
                <c:pt idx="221">
                  <c:v>-1.3899332343550774</c:v>
                </c:pt>
                <c:pt idx="222">
                  <c:v>0.5952457011500536</c:v>
                </c:pt>
                <c:pt idx="223">
                  <c:v>0.73718786550581239</c:v>
                </c:pt>
                <c:pt idx="224">
                  <c:v>0.88391272240735497</c:v>
                </c:pt>
                <c:pt idx="225">
                  <c:v>1.5992480088413996</c:v>
                </c:pt>
                <c:pt idx="226">
                  <c:v>0.97405852052090092</c:v>
                </c:pt>
                <c:pt idx="227">
                  <c:v>0.74571485510348745</c:v>
                </c:pt>
                <c:pt idx="228">
                  <c:v>0.97863471601046359</c:v>
                </c:pt>
                <c:pt idx="229">
                  <c:v>0.46028534936597554</c:v>
                </c:pt>
                <c:pt idx="230">
                  <c:v>0.89112710736727152</c:v>
                </c:pt>
                <c:pt idx="231">
                  <c:v>0.89898070083051085</c:v>
                </c:pt>
                <c:pt idx="232">
                  <c:v>1.3850982175178252</c:v>
                </c:pt>
                <c:pt idx="233">
                  <c:v>1.0872131870661814</c:v>
                </c:pt>
                <c:pt idx="234">
                  <c:v>0.43876066500245886</c:v>
                </c:pt>
                <c:pt idx="235">
                  <c:v>-1.5900035840130877</c:v>
                </c:pt>
                <c:pt idx="236">
                  <c:v>1.1443757466781492</c:v>
                </c:pt>
                <c:pt idx="237">
                  <c:v>1.3741677644029895</c:v>
                </c:pt>
                <c:pt idx="238">
                  <c:v>1.428440126915882</c:v>
                </c:pt>
                <c:pt idx="239">
                  <c:v>1.0208995874448252</c:v>
                </c:pt>
                <c:pt idx="240">
                  <c:v>1.5772665667847128</c:v>
                </c:pt>
                <c:pt idx="241">
                  <c:v>1.5676648960765893</c:v>
                </c:pt>
                <c:pt idx="242">
                  <c:v>1.461714372020519</c:v>
                </c:pt>
                <c:pt idx="243">
                  <c:v>1.5539290685095122</c:v>
                </c:pt>
                <c:pt idx="244">
                  <c:v>1.3798366022630755</c:v>
                </c:pt>
                <c:pt idx="245">
                  <c:v>1.3768088343008047</c:v>
                </c:pt>
                <c:pt idx="246">
                  <c:v>0.85466798191717486</c:v>
                </c:pt>
                <c:pt idx="247">
                  <c:v>1.140289155345283</c:v>
                </c:pt>
                <c:pt idx="248">
                  <c:v>1.1818250128843708</c:v>
                </c:pt>
                <c:pt idx="249">
                  <c:v>1.4458217332051928</c:v>
                </c:pt>
                <c:pt idx="250">
                  <c:v>1.188579289863138</c:v>
                </c:pt>
                <c:pt idx="251">
                  <c:v>-1.5249600338311349</c:v>
                </c:pt>
                <c:pt idx="252">
                  <c:v>-1.276669987835866</c:v>
                </c:pt>
                <c:pt idx="253">
                  <c:v>1.1300839264546072</c:v>
                </c:pt>
                <c:pt idx="254">
                  <c:v>1.5223237461902719</c:v>
                </c:pt>
                <c:pt idx="255">
                  <c:v>-1.261868796778788</c:v>
                </c:pt>
                <c:pt idx="256">
                  <c:v>1.3588052354307092</c:v>
                </c:pt>
                <c:pt idx="257">
                  <c:v>-1.2248154887961906</c:v>
                </c:pt>
                <c:pt idx="258">
                  <c:v>-1.2637168379127064</c:v>
                </c:pt>
                <c:pt idx="259">
                  <c:v>1.4042291695621303</c:v>
                </c:pt>
                <c:pt idx="260">
                  <c:v>-1.5654804709888295</c:v>
                </c:pt>
                <c:pt idx="261">
                  <c:v>1.1425863326697034</c:v>
                </c:pt>
                <c:pt idx="262">
                  <c:v>-1.3373079269069175</c:v>
                </c:pt>
                <c:pt idx="263">
                  <c:v>0.80519220929152147</c:v>
                </c:pt>
                <c:pt idx="264">
                  <c:v>-1.4581130169854626</c:v>
                </c:pt>
                <c:pt idx="265">
                  <c:v>1.2120846317071647</c:v>
                </c:pt>
                <c:pt idx="266">
                  <c:v>-0.95509383843597995</c:v>
                </c:pt>
                <c:pt idx="267">
                  <c:v>1.4206087765493434</c:v>
                </c:pt>
                <c:pt idx="268">
                  <c:v>-1.3466731672462708</c:v>
                </c:pt>
                <c:pt idx="269">
                  <c:v>-1.1621063645743055</c:v>
                </c:pt>
                <c:pt idx="270">
                  <c:v>-0.8407659565886263</c:v>
                </c:pt>
                <c:pt idx="271">
                  <c:v>-1.4407993121548195</c:v>
                </c:pt>
                <c:pt idx="272">
                  <c:v>-1.3783515236091901</c:v>
                </c:pt>
                <c:pt idx="273">
                  <c:v>-1.0152552709319818</c:v>
                </c:pt>
                <c:pt idx="274">
                  <c:v>1.3694373560035085</c:v>
                </c:pt>
                <c:pt idx="275">
                  <c:v>-0.92778241768398428</c:v>
                </c:pt>
                <c:pt idx="276">
                  <c:v>-0.82502888460929991</c:v>
                </c:pt>
                <c:pt idx="277">
                  <c:v>-1.2712961775674969</c:v>
                </c:pt>
                <c:pt idx="278">
                  <c:v>-1.3446745237455171</c:v>
                </c:pt>
                <c:pt idx="279">
                  <c:v>-0.69206136969125809</c:v>
                </c:pt>
                <c:pt idx="280">
                  <c:v>-0.40881438943303045</c:v>
                </c:pt>
                <c:pt idx="281">
                  <c:v>-0.37221546544865375</c:v>
                </c:pt>
                <c:pt idx="282">
                  <c:v>-0.51770023737565851</c:v>
                </c:pt>
                <c:pt idx="283">
                  <c:v>-0.42173633113630843</c:v>
                </c:pt>
                <c:pt idx="284">
                  <c:v>-1.0471370416674803</c:v>
                </c:pt>
                <c:pt idx="285">
                  <c:v>-0.80874103363641914</c:v>
                </c:pt>
                <c:pt idx="286">
                  <c:v>-0.42423078155409638</c:v>
                </c:pt>
                <c:pt idx="287">
                  <c:v>-1.1847337911006719</c:v>
                </c:pt>
                <c:pt idx="288">
                  <c:v>-0.38021043960117262</c:v>
                </c:pt>
                <c:pt idx="289">
                  <c:v>-0.67142138177037136</c:v>
                </c:pt>
                <c:pt idx="290">
                  <c:v>-1.189549441990698</c:v>
                </c:pt>
                <c:pt idx="291">
                  <c:v>-0.83365392485504575</c:v>
                </c:pt>
                <c:pt idx="292">
                  <c:v>-6.049460016724461E-2</c:v>
                </c:pt>
                <c:pt idx="293">
                  <c:v>-0.64929073109580249</c:v>
                </c:pt>
                <c:pt idx="294">
                  <c:v>-0.90499402245015614</c:v>
                </c:pt>
                <c:pt idx="295">
                  <c:v>-0.45153232855297276</c:v>
                </c:pt>
                <c:pt idx="296">
                  <c:v>-0.6106510252415448</c:v>
                </c:pt>
                <c:pt idx="297">
                  <c:v>-0.56792993627234134</c:v>
                </c:pt>
                <c:pt idx="298">
                  <c:v>-0.73494904277881745</c:v>
                </c:pt>
                <c:pt idx="299">
                  <c:v>0.13939374915187214</c:v>
                </c:pt>
                <c:pt idx="300">
                  <c:v>-4.5825662055680803E-2</c:v>
                </c:pt>
                <c:pt idx="301">
                  <c:v>0.13558900636365501</c:v>
                </c:pt>
                <c:pt idx="302">
                  <c:v>-0.70834418889359807</c:v>
                </c:pt>
                <c:pt idx="303">
                  <c:v>0.44584924507599105</c:v>
                </c:pt>
                <c:pt idx="304">
                  <c:v>0.21305872532088499</c:v>
                </c:pt>
                <c:pt idx="305">
                  <c:v>0.74169714292857136</c:v>
                </c:pt>
                <c:pt idx="306">
                  <c:v>-0.33201345673101623</c:v>
                </c:pt>
                <c:pt idx="307">
                  <c:v>-0.19916338832148739</c:v>
                </c:pt>
                <c:pt idx="308">
                  <c:v>-0.23698509464204831</c:v>
                </c:pt>
                <c:pt idx="309">
                  <c:v>-9.1564955836035619E-2</c:v>
                </c:pt>
                <c:pt idx="310">
                  <c:v>-0.55651103260369472</c:v>
                </c:pt>
                <c:pt idx="311">
                  <c:v>0.60545028780465338</c:v>
                </c:pt>
                <c:pt idx="312">
                  <c:v>9.6618733825998546E-2</c:v>
                </c:pt>
                <c:pt idx="313">
                  <c:v>0.23792683593020805</c:v>
                </c:pt>
                <c:pt idx="314">
                  <c:v>1.3395522122511877E-2</c:v>
                </c:pt>
                <c:pt idx="315">
                  <c:v>0.72906230977167308</c:v>
                </c:pt>
                <c:pt idx="316">
                  <c:v>0.48096777348252356</c:v>
                </c:pt>
                <c:pt idx="317">
                  <c:v>-0.62509157791646996</c:v>
                </c:pt>
                <c:pt idx="318">
                  <c:v>0.35682539787297274</c:v>
                </c:pt>
                <c:pt idx="319">
                  <c:v>0.28510993930228595</c:v>
                </c:pt>
                <c:pt idx="320">
                  <c:v>1.0589793295738936</c:v>
                </c:pt>
                <c:pt idx="321">
                  <c:v>0.99665300119399136</c:v>
                </c:pt>
                <c:pt idx="322">
                  <c:v>4.5695139088453393E-2</c:v>
                </c:pt>
                <c:pt idx="323">
                  <c:v>0.53204923451348962</c:v>
                </c:pt>
                <c:pt idx="324">
                  <c:v>0.73291296650346216</c:v>
                </c:pt>
                <c:pt idx="325">
                  <c:v>0.42438975217977787</c:v>
                </c:pt>
                <c:pt idx="326">
                  <c:v>-3.6927364736508629E-2</c:v>
                </c:pt>
                <c:pt idx="327">
                  <c:v>0.47532449140084942</c:v>
                </c:pt>
                <c:pt idx="328">
                  <c:v>0.70283207993352037</c:v>
                </c:pt>
                <c:pt idx="329">
                  <c:v>0.23385274015836438</c:v>
                </c:pt>
                <c:pt idx="330">
                  <c:v>1.1634460060563354</c:v>
                </c:pt>
                <c:pt idx="331">
                  <c:v>0.26106685972622062</c:v>
                </c:pt>
                <c:pt idx="332">
                  <c:v>0.49565313515090714</c:v>
                </c:pt>
                <c:pt idx="333">
                  <c:v>0.37598057896888337</c:v>
                </c:pt>
                <c:pt idx="334">
                  <c:v>1.2875707865524824</c:v>
                </c:pt>
                <c:pt idx="335">
                  <c:v>1.1853426846286088</c:v>
                </c:pt>
                <c:pt idx="336">
                  <c:v>0.6274002026838249</c:v>
                </c:pt>
                <c:pt idx="337">
                  <c:v>1.1017346776071453</c:v>
                </c:pt>
                <c:pt idx="338">
                  <c:v>0.78554629891649896</c:v>
                </c:pt>
                <c:pt idx="339">
                  <c:v>1.0089590076844541</c:v>
                </c:pt>
                <c:pt idx="340">
                  <c:v>1.4207463478735292</c:v>
                </c:pt>
                <c:pt idx="341">
                  <c:v>0.99824773633775377</c:v>
                </c:pt>
                <c:pt idx="342">
                  <c:v>1.4151670738788464</c:v>
                </c:pt>
                <c:pt idx="343">
                  <c:v>1.6789680485589356</c:v>
                </c:pt>
                <c:pt idx="344">
                  <c:v>1.077441902456082</c:v>
                </c:pt>
                <c:pt idx="345">
                  <c:v>1.2340882102614108</c:v>
                </c:pt>
                <c:pt idx="346">
                  <c:v>1.7347691853301535</c:v>
                </c:pt>
                <c:pt idx="347">
                  <c:v>1.6759308857870656</c:v>
                </c:pt>
                <c:pt idx="348">
                  <c:v>0.84772052570620215</c:v>
                </c:pt>
                <c:pt idx="349">
                  <c:v>-1.5446566264488135</c:v>
                </c:pt>
                <c:pt idx="350">
                  <c:v>1.3629480473571638</c:v>
                </c:pt>
                <c:pt idx="351">
                  <c:v>1.4196334891090701</c:v>
                </c:pt>
                <c:pt idx="352">
                  <c:v>-1.5688053692312902</c:v>
                </c:pt>
                <c:pt idx="353">
                  <c:v>-1.6362047469053</c:v>
                </c:pt>
                <c:pt idx="354">
                  <c:v>1.4732141254463549</c:v>
                </c:pt>
                <c:pt idx="355">
                  <c:v>-1.6979026481435187</c:v>
                </c:pt>
                <c:pt idx="356">
                  <c:v>1.7018661393684331</c:v>
                </c:pt>
                <c:pt idx="357">
                  <c:v>-1.9063381262270629</c:v>
                </c:pt>
                <c:pt idx="358">
                  <c:v>1.3715116507421872</c:v>
                </c:pt>
                <c:pt idx="359">
                  <c:v>1.1989358581228371</c:v>
                </c:pt>
                <c:pt idx="360">
                  <c:v>1.5432797339534543</c:v>
                </c:pt>
                <c:pt idx="361">
                  <c:v>0.8673121890956732</c:v>
                </c:pt>
                <c:pt idx="362">
                  <c:v>1.4214797313785072</c:v>
                </c:pt>
                <c:pt idx="363">
                  <c:v>-1.5511986712188972</c:v>
                </c:pt>
                <c:pt idx="364">
                  <c:v>1.5385935797727166</c:v>
                </c:pt>
                <c:pt idx="365">
                  <c:v>-1.2956647172960416</c:v>
                </c:pt>
                <c:pt idx="366">
                  <c:v>-1.2823937610209692</c:v>
                </c:pt>
                <c:pt idx="367">
                  <c:v>-1.0278999022839255</c:v>
                </c:pt>
                <c:pt idx="368">
                  <c:v>-1.275626117381147</c:v>
                </c:pt>
                <c:pt idx="369">
                  <c:v>-0.85280719043089359</c:v>
                </c:pt>
                <c:pt idx="370">
                  <c:v>-0.97093383378947851</c:v>
                </c:pt>
                <c:pt idx="371">
                  <c:v>-1.2963644816319411</c:v>
                </c:pt>
                <c:pt idx="372">
                  <c:v>-0.98334741705153972</c:v>
                </c:pt>
                <c:pt idx="373">
                  <c:v>-0.64081402605085991</c:v>
                </c:pt>
                <c:pt idx="374">
                  <c:v>-1.1593239506862218</c:v>
                </c:pt>
                <c:pt idx="375">
                  <c:v>-1.2116172514013392</c:v>
                </c:pt>
                <c:pt idx="376">
                  <c:v>-0.68015939743233167</c:v>
                </c:pt>
                <c:pt idx="377">
                  <c:v>-1.4398419838648167</c:v>
                </c:pt>
                <c:pt idx="378">
                  <c:v>-1.1289943391153077</c:v>
                </c:pt>
                <c:pt idx="379">
                  <c:v>-1.7739644980864402</c:v>
                </c:pt>
                <c:pt idx="380">
                  <c:v>-0.86194957470594258</c:v>
                </c:pt>
                <c:pt idx="381">
                  <c:v>-0.75513243652376383</c:v>
                </c:pt>
                <c:pt idx="382">
                  <c:v>-0.1445911935386355</c:v>
                </c:pt>
                <c:pt idx="383">
                  <c:v>-0.61096139610955735</c:v>
                </c:pt>
                <c:pt idx="384">
                  <c:v>-4.4484852917574702E-2</c:v>
                </c:pt>
                <c:pt idx="385">
                  <c:v>-0.95583623172439491</c:v>
                </c:pt>
                <c:pt idx="386">
                  <c:v>-0.49776799512964071</c:v>
                </c:pt>
                <c:pt idx="387">
                  <c:v>-1.0900138286071219</c:v>
                </c:pt>
                <c:pt idx="388">
                  <c:v>-0.40104239137712189</c:v>
                </c:pt>
                <c:pt idx="389">
                  <c:v>-0.55336908382577632</c:v>
                </c:pt>
                <c:pt idx="390">
                  <c:v>-3.2624926337992265E-2</c:v>
                </c:pt>
                <c:pt idx="391">
                  <c:v>-0.49812928297758524</c:v>
                </c:pt>
                <c:pt idx="392">
                  <c:v>-0.61156513881718744</c:v>
                </c:pt>
                <c:pt idx="393">
                  <c:v>0.1191128131271378</c:v>
                </c:pt>
                <c:pt idx="394">
                  <c:v>0.21334238083697318</c:v>
                </c:pt>
                <c:pt idx="395">
                  <c:v>0.6826691738415771</c:v>
                </c:pt>
                <c:pt idx="396">
                  <c:v>0.12404895982302364</c:v>
                </c:pt>
                <c:pt idx="397">
                  <c:v>-0.16322035927771783</c:v>
                </c:pt>
                <c:pt idx="398">
                  <c:v>0.80298047553617646</c:v>
                </c:pt>
                <c:pt idx="399">
                  <c:v>0.40682890529250049</c:v>
                </c:pt>
                <c:pt idx="400">
                  <c:v>-3.8580074347523682E-2</c:v>
                </c:pt>
                <c:pt idx="401">
                  <c:v>0.20732693309219002</c:v>
                </c:pt>
                <c:pt idx="402">
                  <c:v>-6.5310079765533796E-2</c:v>
                </c:pt>
                <c:pt idx="403">
                  <c:v>0.2494230199170982</c:v>
                </c:pt>
                <c:pt idx="404">
                  <c:v>0.12970584054742273</c:v>
                </c:pt>
                <c:pt idx="405">
                  <c:v>-8.3058095797333892E-2</c:v>
                </c:pt>
                <c:pt idx="406">
                  <c:v>0.30117084840896718</c:v>
                </c:pt>
                <c:pt idx="407">
                  <c:v>1.0954072171216218</c:v>
                </c:pt>
                <c:pt idx="408">
                  <c:v>1.0675991240618374</c:v>
                </c:pt>
                <c:pt idx="409">
                  <c:v>0.63041997860609544</c:v>
                </c:pt>
                <c:pt idx="410">
                  <c:v>1.0496195407079305</c:v>
                </c:pt>
                <c:pt idx="411">
                  <c:v>1.0669052825681065</c:v>
                </c:pt>
                <c:pt idx="412">
                  <c:v>1.0366314577859097</c:v>
                </c:pt>
                <c:pt idx="413">
                  <c:v>1.2520537596788039</c:v>
                </c:pt>
                <c:pt idx="414">
                  <c:v>1.1800347340634387</c:v>
                </c:pt>
                <c:pt idx="415">
                  <c:v>1.3758427396714643</c:v>
                </c:pt>
                <c:pt idx="416">
                  <c:v>1.2352536986990617</c:v>
                </c:pt>
                <c:pt idx="417">
                  <c:v>1.6983109936689669</c:v>
                </c:pt>
                <c:pt idx="418">
                  <c:v>1.339137853075421</c:v>
                </c:pt>
                <c:pt idx="419">
                  <c:v>1.5002010609239873</c:v>
                </c:pt>
                <c:pt idx="420">
                  <c:v>1.9512215830724025</c:v>
                </c:pt>
                <c:pt idx="421">
                  <c:v>-2.3090770035231545</c:v>
                </c:pt>
                <c:pt idx="422">
                  <c:v>1.77509511200279</c:v>
                </c:pt>
                <c:pt idx="423">
                  <c:v>1.5217273669784779</c:v>
                </c:pt>
                <c:pt idx="424">
                  <c:v>1.851825670321432</c:v>
                </c:pt>
                <c:pt idx="425">
                  <c:v>-2.3115421075056743</c:v>
                </c:pt>
                <c:pt idx="426">
                  <c:v>1.0422655093170572</c:v>
                </c:pt>
                <c:pt idx="427">
                  <c:v>-2.5597137322036074</c:v>
                </c:pt>
                <c:pt idx="428">
                  <c:v>1.7563853704866554</c:v>
                </c:pt>
                <c:pt idx="429">
                  <c:v>-1.8596360878771037</c:v>
                </c:pt>
                <c:pt idx="430">
                  <c:v>-2.2620128384013567</c:v>
                </c:pt>
                <c:pt idx="431">
                  <c:v>-2.332941683193575</c:v>
                </c:pt>
                <c:pt idx="432">
                  <c:v>-2.4882900526269629</c:v>
                </c:pt>
                <c:pt idx="433">
                  <c:v>-2.0873883877568562</c:v>
                </c:pt>
                <c:pt idx="434">
                  <c:v>-2.1433756105637727</c:v>
                </c:pt>
                <c:pt idx="435">
                  <c:v>-2.4452530857712378</c:v>
                </c:pt>
                <c:pt idx="436">
                  <c:v>2.1020962736536668</c:v>
                </c:pt>
                <c:pt idx="437">
                  <c:v>-1.5421298920553028</c:v>
                </c:pt>
                <c:pt idx="438">
                  <c:v>-2.1088601281956705</c:v>
                </c:pt>
                <c:pt idx="439">
                  <c:v>-1.7622674224016781</c:v>
                </c:pt>
                <c:pt idx="440">
                  <c:v>-2.2900883952640076</c:v>
                </c:pt>
                <c:pt idx="441">
                  <c:v>-2.164496328306428</c:v>
                </c:pt>
                <c:pt idx="442">
                  <c:v>-1.9251184223881566</c:v>
                </c:pt>
                <c:pt idx="443">
                  <c:v>-1.6577725836449275</c:v>
                </c:pt>
                <c:pt idx="444">
                  <c:v>-1.9713531064172529</c:v>
                </c:pt>
                <c:pt idx="445">
                  <c:v>-1.732372999140062</c:v>
                </c:pt>
                <c:pt idx="446">
                  <c:v>-1.3801489330691874</c:v>
                </c:pt>
                <c:pt idx="447">
                  <c:v>-1.6065814179276316</c:v>
                </c:pt>
                <c:pt idx="448">
                  <c:v>-1.2791397577947232</c:v>
                </c:pt>
                <c:pt idx="449">
                  <c:v>-1.5393695308869</c:v>
                </c:pt>
                <c:pt idx="450">
                  <c:v>-1.096851070998756</c:v>
                </c:pt>
                <c:pt idx="451">
                  <c:v>-1.0184622685697222</c:v>
                </c:pt>
                <c:pt idx="452">
                  <c:v>-0.9733143639131272</c:v>
                </c:pt>
                <c:pt idx="453">
                  <c:v>-0.49691622391887103</c:v>
                </c:pt>
                <c:pt idx="454">
                  <c:v>-1.3168105811318651</c:v>
                </c:pt>
                <c:pt idx="455">
                  <c:v>-1.2917087379691148</c:v>
                </c:pt>
                <c:pt idx="456">
                  <c:v>-0.53530750110014758</c:v>
                </c:pt>
                <c:pt idx="457">
                  <c:v>-0.35086780297598019</c:v>
                </c:pt>
                <c:pt idx="458">
                  <c:v>-0.35411504202008726</c:v>
                </c:pt>
                <c:pt idx="459">
                  <c:v>-0.29140184376558265</c:v>
                </c:pt>
                <c:pt idx="460">
                  <c:v>-0.22394278086183436</c:v>
                </c:pt>
                <c:pt idx="461">
                  <c:v>-1.1210327297941558</c:v>
                </c:pt>
                <c:pt idx="462">
                  <c:v>-9.4615231168751868E-2</c:v>
                </c:pt>
                <c:pt idx="463">
                  <c:v>-0.39902805826227283</c:v>
                </c:pt>
                <c:pt idx="464">
                  <c:v>3.3365973234772028E-2</c:v>
                </c:pt>
                <c:pt idx="465">
                  <c:v>0.15722504135458118</c:v>
                </c:pt>
                <c:pt idx="466">
                  <c:v>0.14953469188177643</c:v>
                </c:pt>
                <c:pt idx="467">
                  <c:v>0.62224781715139688</c:v>
                </c:pt>
                <c:pt idx="468">
                  <c:v>0.28111044505578819</c:v>
                </c:pt>
                <c:pt idx="469">
                  <c:v>0.28955503700806068</c:v>
                </c:pt>
                <c:pt idx="470">
                  <c:v>0.89093446027061762</c:v>
                </c:pt>
                <c:pt idx="471">
                  <c:v>0.96352575450203259</c:v>
                </c:pt>
                <c:pt idx="472">
                  <c:v>0.59533965829622126</c:v>
                </c:pt>
                <c:pt idx="473">
                  <c:v>0.81363361010143564</c:v>
                </c:pt>
                <c:pt idx="474">
                  <c:v>1.1196707911781048</c:v>
                </c:pt>
                <c:pt idx="475">
                  <c:v>0.96817765447733861</c:v>
                </c:pt>
                <c:pt idx="476">
                  <c:v>0.71713136625353335</c:v>
                </c:pt>
                <c:pt idx="477">
                  <c:v>0.17220529240488527</c:v>
                </c:pt>
                <c:pt idx="478">
                  <c:v>1.1339479133731296</c:v>
                </c:pt>
                <c:pt idx="479">
                  <c:v>1.3240584634710753</c:v>
                </c:pt>
                <c:pt idx="480">
                  <c:v>1.2459347796103291</c:v>
                </c:pt>
                <c:pt idx="481">
                  <c:v>1.2890220622986506</c:v>
                </c:pt>
                <c:pt idx="482">
                  <c:v>1.5719815233671959</c:v>
                </c:pt>
                <c:pt idx="483">
                  <c:v>1.4514516178748613</c:v>
                </c:pt>
                <c:pt idx="484">
                  <c:v>1.1600699485293</c:v>
                </c:pt>
                <c:pt idx="485">
                  <c:v>1.1763786667375364</c:v>
                </c:pt>
                <c:pt idx="486">
                  <c:v>2.2739254116978316</c:v>
                </c:pt>
                <c:pt idx="487">
                  <c:v>1.2848883833567357</c:v>
                </c:pt>
                <c:pt idx="488">
                  <c:v>2.1171786819431615</c:v>
                </c:pt>
                <c:pt idx="489">
                  <c:v>3.1617602361180301</c:v>
                </c:pt>
                <c:pt idx="490">
                  <c:v>2.5998023638862549</c:v>
                </c:pt>
                <c:pt idx="491">
                  <c:v>2.557191383852071</c:v>
                </c:pt>
                <c:pt idx="492">
                  <c:v>2.0153758979318854</c:v>
                </c:pt>
                <c:pt idx="493">
                  <c:v>2.4870595754732983</c:v>
                </c:pt>
                <c:pt idx="494">
                  <c:v>2.3905228509476388</c:v>
                </c:pt>
                <c:pt idx="495">
                  <c:v>2.643757619527531</c:v>
                </c:pt>
                <c:pt idx="496">
                  <c:v>1.6774005232014639</c:v>
                </c:pt>
                <c:pt idx="497">
                  <c:v>2.693661193250918</c:v>
                </c:pt>
                <c:pt idx="498">
                  <c:v>2.2924060345607549</c:v>
                </c:pt>
                <c:pt idx="499">
                  <c:v>3.0115370854488841</c:v>
                </c:pt>
                <c:pt idx="500">
                  <c:v>2.8810317509037553</c:v>
                </c:pt>
                <c:pt idx="501">
                  <c:v>2.3108966684084224</c:v>
                </c:pt>
                <c:pt idx="502">
                  <c:v>2.4212676215346871</c:v>
                </c:pt>
                <c:pt idx="503">
                  <c:v>2.344095701937881</c:v>
                </c:pt>
                <c:pt idx="504">
                  <c:v>2.5848216062610607</c:v>
                </c:pt>
                <c:pt idx="505">
                  <c:v>2.1745994113881744</c:v>
                </c:pt>
                <c:pt idx="506">
                  <c:v>2.4109193693873667</c:v>
                </c:pt>
                <c:pt idx="507">
                  <c:v>1.5695811724645001</c:v>
                </c:pt>
                <c:pt idx="508">
                  <c:v>2.3076416900633938</c:v>
                </c:pt>
                <c:pt idx="509">
                  <c:v>2.5280119966481136</c:v>
                </c:pt>
                <c:pt idx="510">
                  <c:v>2.5755573901890791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260-4608-8135-FEC5740E97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17268912"/>
        <c:axId val="717275984"/>
      </c:scatterChart>
      <c:valAx>
        <c:axId val="717268912"/>
        <c:scaling>
          <c:orientation val="minMax"/>
          <c:max val="511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000" b="1">
                    <a:solidFill>
                      <a:sysClr val="windowText" lastClr="000000"/>
                    </a:solidFill>
                  </a:rPr>
                  <a:t>Carrier Index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17275984"/>
        <c:crossesAt val="-3"/>
        <c:crossBetween val="midCat"/>
        <c:majorUnit val="100"/>
      </c:valAx>
      <c:valAx>
        <c:axId val="717275984"/>
        <c:scaling>
          <c:orientation val="minMax"/>
          <c:max val="4"/>
          <c:min val="-3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000" b="1">
                    <a:solidFill>
                      <a:sysClr val="windowText" lastClr="000000"/>
                    </a:solidFill>
                  </a:rPr>
                  <a:t>Relative Power (dB)</a:t>
                </a:r>
              </a:p>
            </c:rich>
          </c:tx>
          <c:layout/>
          <c:overlay val="0"/>
          <c:spPr>
            <a:solidFill>
              <a:schemeClr val="bg1"/>
            </a:solidFill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17268912"/>
        <c:crosses val="autoZero"/>
        <c:crossBetween val="midCat"/>
        <c:majorUnit val="1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16EE4E-1AF6-4580-B644-5D5E8A1CCEFA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BB42F-8C55-4BEB-B2DB-564B9F4687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526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16C0-9B33-4612-B2FA-741CC4A2ECE0}" type="datetime1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C276-B726-4AF2-B175-958C48520D47}" type="datetime1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9339-3D72-4BFF-A219-F3FFED99E702}" type="datetime1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58596-ED99-45A9-AE07-4844B55E38D8}" type="datetime1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60C2-B310-453D-87C7-774EAD079256}" type="datetime1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36827-DFB4-44B6-9F5A-A9AC6F960AF9}" type="datetime1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C93F-31C6-4154-AE02-A412390DB626}" type="datetime1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B6D2-5378-4CB0-9F8B-52085F4846AF}" type="datetime1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B575-2490-4239-B93C-BCAF60FE6E35}" type="datetime1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46DF5-C726-4B55-AFD3-AB8024EA34AA}" type="datetime1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6353B-E532-45F2-B3DD-6EBE790F14E4}" type="datetime1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96C56-75B1-405B-B9A6-6563D1E138EF}" type="datetime1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09537" y="1551243"/>
            <a:ext cx="35702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NO-DMT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程序流程框图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Chow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算法流程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代码框架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2261" y="561315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目 录</a:t>
            </a:r>
            <a:endParaRPr lang="zh-CN" altLang="en-US" sz="2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843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66735" y="836824"/>
            <a:ext cx="6570422" cy="2012775"/>
            <a:chOff x="-19547" y="271466"/>
            <a:chExt cx="6570422" cy="2012775"/>
          </a:xfrm>
        </p:grpSpPr>
        <p:sp>
          <p:nvSpPr>
            <p:cNvPr id="123" name="圆角矩形 122"/>
            <p:cNvSpPr/>
            <p:nvPr/>
          </p:nvSpPr>
          <p:spPr>
            <a:xfrm>
              <a:off x="575733" y="428777"/>
              <a:ext cx="5421093" cy="18554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2071228" y="510697"/>
              <a:ext cx="2631360" cy="166206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651451" y="271466"/>
              <a:ext cx="1375621" cy="40121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+mn-cs"/>
                </a:rPr>
                <a:t>Multiplexing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" name="箭头: 右 62">
              <a:extLst>
                <a:ext uri="{FF2B5EF4-FFF2-40B4-BE49-F238E27FC236}">
                  <a16:creationId xmlns:a16="http://schemas.microsoft.com/office/drawing/2014/main" id="{0F49D6D7-9FD8-4484-B815-F9A6C118CF1E}"/>
                </a:ext>
              </a:extLst>
            </p:cNvPr>
            <p:cNvSpPr/>
            <p:nvPr/>
          </p:nvSpPr>
          <p:spPr>
            <a:xfrm>
              <a:off x="1900974" y="911490"/>
              <a:ext cx="504000" cy="307458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12" name="箭头: 右 11">
              <a:extLst>
                <a:ext uri="{FF2B5EF4-FFF2-40B4-BE49-F238E27FC236}">
                  <a16:creationId xmlns:a16="http://schemas.microsoft.com/office/drawing/2014/main" id="{A2F21274-A5F3-4F90-9DE0-99F22C1559C0}"/>
                </a:ext>
              </a:extLst>
            </p:cNvPr>
            <p:cNvSpPr/>
            <p:nvPr/>
          </p:nvSpPr>
          <p:spPr>
            <a:xfrm>
              <a:off x="1900974" y="1664501"/>
              <a:ext cx="504000" cy="271257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920D6E3-B7D4-44AC-876B-4067CC9AC429}"/>
                </a:ext>
              </a:extLst>
            </p:cNvPr>
            <p:cNvSpPr txBox="1"/>
            <p:nvPr/>
          </p:nvSpPr>
          <p:spPr>
            <a:xfrm>
              <a:off x="494513" y="1548165"/>
              <a:ext cx="1406461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700" b="1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Calibri" panose="020F0502020204030204" pitchFamily="34" charset="0"/>
                </a:rPr>
                <a:t>N</a:t>
              </a:r>
              <a:r>
                <a:rPr kumimoji="0" lang="en-US" altLang="zh-CN" sz="1700" b="1" i="1" u="none" strike="noStrike" kern="120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Calibri" panose="020F0502020204030204" pitchFamily="34" charset="0"/>
                </a:rPr>
                <a:t>1</a:t>
              </a:r>
              <a:r>
                <a:rPr kumimoji="0" lang="en-US" altLang="zh-CN" sz="17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Calibri" panose="020F0502020204030204" pitchFamily="34" charset="0"/>
                </a:rPr>
                <a:t>+1 ~ </a:t>
              </a:r>
              <a:r>
                <a:rPr kumimoji="0" lang="en-US" altLang="zh-CN" sz="1700" b="1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Calibri" panose="020F0502020204030204" pitchFamily="34" charset="0"/>
                </a:rPr>
                <a:t>N</a:t>
              </a:r>
              <a:r>
                <a:rPr kumimoji="0" lang="en-US" altLang="zh-CN" sz="17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Calibri" panose="020F0502020204030204" pitchFamily="34" charset="0"/>
                </a:rPr>
                <a:t>/2-1 Zeros</a:t>
              </a:r>
              <a:endParaRPr kumimoji="0" lang="zh-CN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15" name="箭头: 右 62">
              <a:extLst>
                <a:ext uri="{FF2B5EF4-FFF2-40B4-BE49-F238E27FC236}">
                  <a16:creationId xmlns:a16="http://schemas.microsoft.com/office/drawing/2014/main" id="{0F49D6D7-9FD8-4484-B815-F9A6C118CF1E}"/>
                </a:ext>
              </a:extLst>
            </p:cNvPr>
            <p:cNvSpPr/>
            <p:nvPr/>
          </p:nvSpPr>
          <p:spPr>
            <a:xfrm>
              <a:off x="3400214" y="1248555"/>
              <a:ext cx="504000" cy="271257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7E0982C-8093-440C-9FFD-307AD33E0B62}"/>
                </a:ext>
              </a:extLst>
            </p:cNvPr>
            <p:cNvSpPr/>
            <p:nvPr/>
          </p:nvSpPr>
          <p:spPr>
            <a:xfrm>
              <a:off x="3904214" y="792686"/>
              <a:ext cx="586800" cy="112878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Calibri" panose="020F0502020204030204" pitchFamily="34" charset="0"/>
                </a:rPr>
                <a:t>N -</a:t>
              </a:r>
              <a:r>
                <a:rPr kumimoji="0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Calibri" panose="020F0502020204030204" pitchFamily="34" charset="0"/>
                </a:rPr>
                <a:t>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Calibri" panose="020F0502020204030204" pitchFamily="34" charset="0"/>
                </a:rPr>
                <a:t>IFFT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17" name="箭头: 右 1">
              <a:extLst>
                <a:ext uri="{FF2B5EF4-FFF2-40B4-BE49-F238E27FC236}">
                  <a16:creationId xmlns:a16="http://schemas.microsoft.com/office/drawing/2014/main" id="{D03DEF2F-2873-4E17-A8FE-4DDA8C7443E8}"/>
                </a:ext>
              </a:extLst>
            </p:cNvPr>
            <p:cNvSpPr/>
            <p:nvPr/>
          </p:nvSpPr>
          <p:spPr>
            <a:xfrm>
              <a:off x="4491014" y="933613"/>
              <a:ext cx="446903" cy="270000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solidFill>
                    <a:srgbClr val="0070C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18" name="箭头: 右 4">
              <a:extLst>
                <a:ext uri="{FF2B5EF4-FFF2-40B4-BE49-F238E27FC236}">
                  <a16:creationId xmlns:a16="http://schemas.microsoft.com/office/drawing/2014/main" id="{0EF20EE2-E9CB-4E2D-AA42-07691F5AE304}"/>
                </a:ext>
              </a:extLst>
            </p:cNvPr>
            <p:cNvSpPr/>
            <p:nvPr/>
          </p:nvSpPr>
          <p:spPr>
            <a:xfrm>
              <a:off x="4498204" y="1530435"/>
              <a:ext cx="452850" cy="270000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solidFill>
                    <a:srgbClr val="0070C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920D6E3-B7D4-44AC-876B-4067CC9AC429}"/>
                </a:ext>
              </a:extLst>
            </p:cNvPr>
            <p:cNvSpPr txBox="1"/>
            <p:nvPr/>
          </p:nvSpPr>
          <p:spPr>
            <a:xfrm>
              <a:off x="4841120" y="1348628"/>
              <a:ext cx="1260281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7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Calibri" panose="020F0502020204030204" pitchFamily="34" charset="0"/>
                </a:rPr>
                <a:t>2</a:t>
              </a:r>
              <a:r>
                <a:rPr kumimoji="0" lang="en-US" altLang="zh-CN" sz="1700" b="1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Calibri" panose="020F0502020204030204" pitchFamily="34" charset="0"/>
                </a:rPr>
                <a:t>N</a:t>
              </a:r>
              <a:r>
                <a:rPr kumimoji="0" lang="en-US" altLang="zh-CN" sz="1700" b="1" i="1" u="none" strike="noStrike" kern="120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Calibri" panose="020F0502020204030204" pitchFamily="34" charset="0"/>
                </a:rPr>
                <a:t>1</a:t>
              </a:r>
              <a:r>
                <a:rPr kumimoji="0" lang="en-US" altLang="zh-CN" sz="17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Calibri" panose="020F0502020204030204" pitchFamily="34" charset="0"/>
                </a:rPr>
                <a:t>+2 ~ </a:t>
              </a:r>
              <a:r>
                <a:rPr kumimoji="0" lang="en-US" altLang="zh-CN" sz="1700" b="1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Calibri" panose="020F0502020204030204" pitchFamily="34" charset="0"/>
                </a:rPr>
                <a:t>N-</a:t>
              </a:r>
              <a:r>
                <a:rPr kumimoji="0" lang="en-US" altLang="zh-CN" sz="17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Calibri" panose="020F0502020204030204" pitchFamily="34" charset="0"/>
                </a:rPr>
                <a:t>1</a:t>
              </a:r>
              <a:endParaRPr kumimoji="0" lang="zh-CN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8252C4C-F2EC-42E5-AE07-6364A82106E0}"/>
                </a:ext>
              </a:extLst>
            </p:cNvPr>
            <p:cNvSpPr txBox="1"/>
            <p:nvPr/>
          </p:nvSpPr>
          <p:spPr>
            <a:xfrm>
              <a:off x="4844756" y="510697"/>
              <a:ext cx="113364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7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Calibri" panose="020F0502020204030204" pitchFamily="34" charset="0"/>
                </a:rPr>
                <a:t>0 ~ 2</a:t>
              </a:r>
              <a:r>
                <a:rPr kumimoji="0" lang="en-US" altLang="zh-CN" sz="1700" b="1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Calibri" panose="020F0502020204030204" pitchFamily="34" charset="0"/>
                </a:rPr>
                <a:t>N</a:t>
              </a:r>
              <a:r>
                <a:rPr kumimoji="0" lang="en-US" altLang="zh-CN" sz="1700" b="1" i="1" u="none" strike="noStrike" kern="120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Calibri" panose="020F0502020204030204" pitchFamily="34" charset="0"/>
                </a:rPr>
                <a:t>1 </a:t>
              </a:r>
              <a:r>
                <a:rPr kumimoji="0" lang="en-US" altLang="zh-CN" sz="17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Calibri" panose="020F0502020204030204" pitchFamily="34" charset="0"/>
                </a:rPr>
                <a:t>+ 1</a:t>
              </a:r>
              <a:endParaRPr kumimoji="0" lang="zh-CN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B701B02B-2802-4D2E-B958-9A935750EF5C}"/>
                </a:ext>
              </a:extLst>
            </p:cNvPr>
            <p:cNvGrpSpPr/>
            <p:nvPr/>
          </p:nvGrpSpPr>
          <p:grpSpPr>
            <a:xfrm>
              <a:off x="5051393" y="884351"/>
              <a:ext cx="498686" cy="334597"/>
              <a:chOff x="4001049" y="3823854"/>
              <a:chExt cx="496510" cy="306258"/>
            </a:xfrm>
          </p:grpSpPr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5B163C0C-1B23-4F42-9931-06B8A2BFA3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1049" y="3823854"/>
                <a:ext cx="0" cy="30625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D263CF62-59C4-4982-A0BB-17D53A4FBE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2909" y="3823854"/>
                <a:ext cx="0" cy="30625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60FB766D-1FC4-491A-A925-12904B5E31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84769" y="3823854"/>
                <a:ext cx="0" cy="30625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37B0C10A-E447-438C-A43F-3652DBB6AE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26629" y="3823854"/>
                <a:ext cx="0" cy="30625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005B7510-15EC-4BC2-8492-BDA94B7A4A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1979" y="3823854"/>
                <a:ext cx="0" cy="30625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F7A3606A-57DA-4AF2-9BA1-829C801547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3839" y="3823854"/>
                <a:ext cx="0" cy="30625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D5646E09-81F0-4CD9-B0D5-0473122E6A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55699" y="3823854"/>
                <a:ext cx="0" cy="30625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396EDDE7-B17F-4F62-AB7E-E062732B0F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7559" y="3823854"/>
                <a:ext cx="0" cy="30625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F66D20E7-EF06-4403-BC89-A44989050535}"/>
                </a:ext>
              </a:extLst>
            </p:cNvPr>
            <p:cNvGrpSpPr/>
            <p:nvPr/>
          </p:nvGrpSpPr>
          <p:grpSpPr>
            <a:xfrm>
              <a:off x="5174141" y="1696087"/>
              <a:ext cx="227914" cy="310356"/>
              <a:chOff x="5400808" y="3087193"/>
              <a:chExt cx="226920" cy="306258"/>
            </a:xfrm>
          </p:grpSpPr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AC32DB08-0BC3-46E7-ABB3-2C84C609A1A1}"/>
                  </a:ext>
                </a:extLst>
              </p:cNvPr>
              <p:cNvGrpSpPr/>
              <p:nvPr/>
            </p:nvGrpSpPr>
            <p:grpSpPr>
              <a:xfrm>
                <a:off x="5414938" y="3087193"/>
                <a:ext cx="212790" cy="306258"/>
                <a:chOff x="5414938" y="3087193"/>
                <a:chExt cx="212790" cy="306258"/>
              </a:xfrm>
            </p:grpSpPr>
            <p:cxnSp>
              <p:nvCxnSpPr>
                <p:cNvPr id="35" name="直接箭头连接符 34">
                  <a:extLst>
                    <a:ext uri="{FF2B5EF4-FFF2-40B4-BE49-F238E27FC236}">
                      <a16:creationId xmlns:a16="http://schemas.microsoft.com/office/drawing/2014/main" id="{A21EFFE2-6B2B-4B22-93EF-D3C16D5E2C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14938" y="3087193"/>
                  <a:ext cx="0" cy="306258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箭头连接符 35">
                  <a:extLst>
                    <a:ext uri="{FF2B5EF4-FFF2-40B4-BE49-F238E27FC236}">
                      <a16:creationId xmlns:a16="http://schemas.microsoft.com/office/drawing/2014/main" id="{5E29A033-7B36-4AAC-9A96-38DE87AAC0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56798" y="3087193"/>
                  <a:ext cx="0" cy="306258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箭头连接符 36">
                  <a:extLst>
                    <a:ext uri="{FF2B5EF4-FFF2-40B4-BE49-F238E27FC236}">
                      <a16:creationId xmlns:a16="http://schemas.microsoft.com/office/drawing/2014/main" id="{3C1B87ED-6E55-4A07-ABD2-593F05E82D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85868" y="3087193"/>
                  <a:ext cx="0" cy="306258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箭头连接符 37">
                  <a:extLst>
                    <a:ext uri="{FF2B5EF4-FFF2-40B4-BE49-F238E27FC236}">
                      <a16:creationId xmlns:a16="http://schemas.microsoft.com/office/drawing/2014/main" id="{EF9F4745-17B3-41A9-9B72-77A2B40705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27728" y="3087193"/>
                  <a:ext cx="0" cy="306258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C81B9E7C-8959-46F3-A9CC-AC3751987862}"/>
                  </a:ext>
                </a:extLst>
              </p:cNvPr>
              <p:cNvGrpSpPr/>
              <p:nvPr/>
            </p:nvGrpSpPr>
            <p:grpSpPr>
              <a:xfrm>
                <a:off x="5400808" y="3087193"/>
                <a:ext cx="226920" cy="306258"/>
                <a:chOff x="5360980" y="3855414"/>
                <a:chExt cx="226920" cy="335062"/>
              </a:xfrm>
            </p:grpSpPr>
            <p:cxnSp>
              <p:nvCxnSpPr>
                <p:cNvPr id="33" name="直接连接符 32">
                  <a:extLst>
                    <a:ext uri="{FF2B5EF4-FFF2-40B4-BE49-F238E27FC236}">
                      <a16:creationId xmlns:a16="http://schemas.microsoft.com/office/drawing/2014/main" id="{39FDE6AE-D77E-4A5A-941D-A70E6C5E03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60980" y="3855414"/>
                  <a:ext cx="226920" cy="335062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连接符 33">
                  <a:extLst>
                    <a:ext uri="{FF2B5EF4-FFF2-40B4-BE49-F238E27FC236}">
                      <a16:creationId xmlns:a16="http://schemas.microsoft.com/office/drawing/2014/main" id="{AECF17B1-8DE4-4163-8530-270D4C591A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60980" y="3855414"/>
                  <a:ext cx="226919" cy="335062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E4D6F9DB-EE26-407A-B579-6037FCFF4120}"/>
                </a:ext>
              </a:extLst>
            </p:cNvPr>
            <p:cNvSpPr txBox="1"/>
            <p:nvPr/>
          </p:nvSpPr>
          <p:spPr>
            <a:xfrm>
              <a:off x="1840264" y="497517"/>
              <a:ext cx="620683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7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1</a:t>
              </a:r>
              <a:r>
                <a:rPr kumimoji="0" lang="en-US" altLang="zh-CN" sz="1700" b="1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~N</a:t>
              </a:r>
              <a:r>
                <a:rPr kumimoji="0" lang="en-US" altLang="zh-CN" sz="1700" b="1" i="1" u="none" strike="noStrike" kern="120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1</a:t>
              </a:r>
              <a:endParaRPr kumimoji="0" lang="zh-CN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cxnSp>
          <p:nvCxnSpPr>
            <p:cNvPr id="40" name="直接箭头连接符 39"/>
            <p:cNvCxnSpPr/>
            <p:nvPr/>
          </p:nvCxnSpPr>
          <p:spPr>
            <a:xfrm>
              <a:off x="5751014" y="1039025"/>
              <a:ext cx="35038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>
              <a:off x="6007136" y="845830"/>
              <a:ext cx="5437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Calibri" panose="020F0502020204030204" pitchFamily="34" charset="0"/>
                </a:rPr>
                <a:t>Out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33296A7-CB2D-4B97-8D27-A9DB1F662947}"/>
                </a:ext>
              </a:extLst>
            </p:cNvPr>
            <p:cNvSpPr/>
            <p:nvPr/>
          </p:nvSpPr>
          <p:spPr>
            <a:xfrm>
              <a:off x="2422254" y="794202"/>
              <a:ext cx="1144800" cy="114307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Calibri" panose="020F050202020403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Calibri" panose="020F0502020204030204" pitchFamily="34" charset="0"/>
                </a:rPr>
                <a:t>Hermitian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Calibri" panose="020F0502020204030204" pitchFamily="34" charset="0"/>
                </a:rPr>
                <a:t>Conjugate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633296A7-CB2D-4B97-8D27-A9DB1F662947}"/>
                </a:ext>
              </a:extLst>
            </p:cNvPr>
            <p:cNvSpPr/>
            <p:nvPr/>
          </p:nvSpPr>
          <p:spPr>
            <a:xfrm>
              <a:off x="857093" y="783513"/>
              <a:ext cx="1058100" cy="56001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Calibri" panose="020F050202020403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Calibri" panose="020F0502020204030204" pitchFamily="34" charset="0"/>
                </a:rPr>
                <a:t>M</a:t>
              </a:r>
              <a:r>
                <a:rPr kumimoji="0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Calibri" panose="020F0502020204030204" pitchFamily="34" charset="0"/>
                </a:rPr>
                <a:t>-QAM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Calibri" panose="020F0502020204030204" pitchFamily="34" charset="0"/>
                </a:rPr>
                <a:t>Mapper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Calibri" panose="020F050202020403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Calibri" panose="020F0502020204030204" pitchFamily="34" charset="0"/>
                </a:rPr>
                <a:t> 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cxnSp>
          <p:nvCxnSpPr>
            <p:cNvPr id="121" name="直接箭头连接符 120"/>
            <p:cNvCxnSpPr/>
            <p:nvPr/>
          </p:nvCxnSpPr>
          <p:spPr>
            <a:xfrm>
              <a:off x="494513" y="1063521"/>
              <a:ext cx="362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矩形 121"/>
            <p:cNvSpPr/>
            <p:nvPr/>
          </p:nvSpPr>
          <p:spPr>
            <a:xfrm>
              <a:off x="-19547" y="891849"/>
              <a:ext cx="59242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Calibri" panose="020F0502020204030204" pitchFamily="34" charset="0"/>
                </a:rPr>
                <a:t>Bits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045166" y="865428"/>
            <a:ext cx="4925913" cy="2006866"/>
            <a:chOff x="6825169" y="239485"/>
            <a:chExt cx="4925913" cy="2006866"/>
          </a:xfrm>
        </p:grpSpPr>
        <p:sp>
          <p:nvSpPr>
            <p:cNvPr id="66" name="圆角矩形 65"/>
            <p:cNvSpPr/>
            <p:nvPr/>
          </p:nvSpPr>
          <p:spPr>
            <a:xfrm>
              <a:off x="6873096" y="390887"/>
              <a:ext cx="4065837" cy="18554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8112632" y="623015"/>
              <a:ext cx="1150628" cy="141375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7949578" y="239485"/>
              <a:ext cx="1749819" cy="40121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+mn-cs"/>
                </a:rPr>
                <a:t>De-multiplexing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78252C4C-F2EC-42E5-AE07-6364A82106E0}"/>
                </a:ext>
              </a:extLst>
            </p:cNvPr>
            <p:cNvSpPr txBox="1"/>
            <p:nvPr/>
          </p:nvSpPr>
          <p:spPr>
            <a:xfrm>
              <a:off x="6890921" y="554827"/>
              <a:ext cx="113364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7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Calibri" panose="020F0502020204030204" pitchFamily="34" charset="0"/>
                </a:rPr>
                <a:t>0 ~ 2</a:t>
              </a:r>
              <a:r>
                <a:rPr kumimoji="0" lang="en-US" altLang="zh-CN" sz="1700" b="1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Calibri" panose="020F0502020204030204" pitchFamily="34" charset="0"/>
                </a:rPr>
                <a:t>N</a:t>
              </a:r>
              <a:r>
                <a:rPr kumimoji="0" lang="en-US" altLang="zh-CN" sz="1700" b="1" i="1" u="none" strike="noStrike" kern="120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Calibri" panose="020F0502020204030204" pitchFamily="34" charset="0"/>
                </a:rPr>
                <a:t>1 </a:t>
              </a:r>
              <a:r>
                <a:rPr kumimoji="0" lang="en-US" altLang="zh-CN" sz="17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Calibri" panose="020F0502020204030204" pitchFamily="34" charset="0"/>
                </a:rPr>
                <a:t>+ 1</a:t>
              </a:r>
              <a:endParaRPr kumimoji="0" lang="zh-CN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7223981" y="917147"/>
              <a:ext cx="498686" cy="344034"/>
              <a:chOff x="7200270" y="899563"/>
              <a:chExt cx="498686" cy="400794"/>
            </a:xfrm>
          </p:grpSpPr>
          <p:cxnSp>
            <p:nvCxnSpPr>
              <p:cNvPr id="49" name="直接箭头连接符 48">
                <a:extLst>
                  <a:ext uri="{FF2B5EF4-FFF2-40B4-BE49-F238E27FC236}">
                    <a16:creationId xmlns:a16="http://schemas.microsoft.com/office/drawing/2014/main" id="{5B163C0C-1B23-4F42-9931-06B8A2BFA3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0270" y="899563"/>
                <a:ext cx="0" cy="40079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>
                <a:extLst>
                  <a:ext uri="{FF2B5EF4-FFF2-40B4-BE49-F238E27FC236}">
                    <a16:creationId xmlns:a16="http://schemas.microsoft.com/office/drawing/2014/main" id="{D263CF62-59C4-4982-A0BB-17D53A4FBE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42752" y="899563"/>
                <a:ext cx="0" cy="40079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>
                <a:extLst>
                  <a:ext uri="{FF2B5EF4-FFF2-40B4-BE49-F238E27FC236}">
                    <a16:creationId xmlns:a16="http://schemas.microsoft.com/office/drawing/2014/main" id="{60FB766D-1FC4-491A-A925-12904B5E31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85233" y="899563"/>
                <a:ext cx="0" cy="40079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>
                <a:extLst>
                  <a:ext uri="{FF2B5EF4-FFF2-40B4-BE49-F238E27FC236}">
                    <a16:creationId xmlns:a16="http://schemas.microsoft.com/office/drawing/2014/main" id="{37B0C10A-E447-438C-A43F-3652DBB6AE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27715" y="899563"/>
                <a:ext cx="0" cy="40079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箭头连接符 52">
                <a:extLst>
                  <a:ext uri="{FF2B5EF4-FFF2-40B4-BE49-F238E27FC236}">
                    <a16:creationId xmlns:a16="http://schemas.microsoft.com/office/drawing/2014/main" id="{005B7510-15EC-4BC2-8492-BDA94B7A4A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1511" y="899563"/>
                <a:ext cx="0" cy="40079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箭头连接符 53">
                <a:extLst>
                  <a:ext uri="{FF2B5EF4-FFF2-40B4-BE49-F238E27FC236}">
                    <a16:creationId xmlns:a16="http://schemas.microsoft.com/office/drawing/2014/main" id="{F7A3606A-57DA-4AF2-9BA1-829C801547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3993" y="899563"/>
                <a:ext cx="0" cy="40079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>
                <a:extLst>
                  <a:ext uri="{FF2B5EF4-FFF2-40B4-BE49-F238E27FC236}">
                    <a16:creationId xmlns:a16="http://schemas.microsoft.com/office/drawing/2014/main" id="{D5646E09-81F0-4CD9-B0D5-0473122E6A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56474" y="899563"/>
                <a:ext cx="0" cy="40079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>
                <a:extLst>
                  <a:ext uri="{FF2B5EF4-FFF2-40B4-BE49-F238E27FC236}">
                    <a16:creationId xmlns:a16="http://schemas.microsoft.com/office/drawing/2014/main" id="{396EDDE7-B17F-4F62-AB7E-E062732B0F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98956" y="899563"/>
                <a:ext cx="0" cy="40079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箭头: 右 11">
              <a:extLst>
                <a:ext uri="{FF2B5EF4-FFF2-40B4-BE49-F238E27FC236}">
                  <a16:creationId xmlns:a16="http://schemas.microsoft.com/office/drawing/2014/main" id="{A2F21274-A5F3-4F90-9DE0-99F22C1559C0}"/>
                </a:ext>
              </a:extLst>
            </p:cNvPr>
            <p:cNvSpPr/>
            <p:nvPr/>
          </p:nvSpPr>
          <p:spPr>
            <a:xfrm>
              <a:off x="7949578" y="914256"/>
              <a:ext cx="504000" cy="271257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0920D6E3-B7D4-44AC-876B-4067CC9AC429}"/>
                </a:ext>
              </a:extLst>
            </p:cNvPr>
            <p:cNvSpPr txBox="1"/>
            <p:nvPr/>
          </p:nvSpPr>
          <p:spPr>
            <a:xfrm>
              <a:off x="6825169" y="1361825"/>
              <a:ext cx="1260281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7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Calibri" panose="020F0502020204030204" pitchFamily="34" charset="0"/>
                </a:rPr>
                <a:t>2</a:t>
              </a:r>
              <a:r>
                <a:rPr kumimoji="0" lang="en-US" altLang="zh-CN" sz="1700" b="1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Calibri" panose="020F0502020204030204" pitchFamily="34" charset="0"/>
                </a:rPr>
                <a:t>N</a:t>
              </a:r>
              <a:r>
                <a:rPr kumimoji="0" lang="en-US" altLang="zh-CN" sz="1700" b="1" i="1" u="none" strike="noStrike" kern="120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Calibri" panose="020F0502020204030204" pitchFamily="34" charset="0"/>
                </a:rPr>
                <a:t>1</a:t>
              </a:r>
              <a:r>
                <a:rPr kumimoji="0" lang="en-US" altLang="zh-CN" sz="17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Calibri" panose="020F0502020204030204" pitchFamily="34" charset="0"/>
                </a:rPr>
                <a:t>+2 ~ </a:t>
              </a:r>
              <a:r>
                <a:rPr kumimoji="0" lang="en-US" altLang="zh-CN" sz="1700" b="1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Calibri" panose="020F0502020204030204" pitchFamily="34" charset="0"/>
                </a:rPr>
                <a:t>N-</a:t>
              </a:r>
              <a:r>
                <a:rPr kumimoji="0" lang="en-US" altLang="zh-CN" sz="17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Calibri" panose="020F0502020204030204" pitchFamily="34" charset="0"/>
                </a:rPr>
                <a:t>1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7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Calibri" panose="020F0502020204030204" pitchFamily="34" charset="0"/>
                </a:rPr>
                <a:t>      Zeros</a:t>
              </a:r>
              <a:endParaRPr kumimoji="0" lang="zh-CN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60" name="箭头: 右 11">
              <a:extLst>
                <a:ext uri="{FF2B5EF4-FFF2-40B4-BE49-F238E27FC236}">
                  <a16:creationId xmlns:a16="http://schemas.microsoft.com/office/drawing/2014/main" id="{A2F21274-A5F3-4F90-9DE0-99F22C1559C0}"/>
                </a:ext>
              </a:extLst>
            </p:cNvPr>
            <p:cNvSpPr/>
            <p:nvPr/>
          </p:nvSpPr>
          <p:spPr>
            <a:xfrm>
              <a:off x="7949578" y="1610355"/>
              <a:ext cx="504000" cy="271257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62" name="箭头: 右 11">
              <a:extLst>
                <a:ext uri="{FF2B5EF4-FFF2-40B4-BE49-F238E27FC236}">
                  <a16:creationId xmlns:a16="http://schemas.microsoft.com/office/drawing/2014/main" id="{A2F21274-A5F3-4F90-9DE0-99F22C1559C0}"/>
                </a:ext>
              </a:extLst>
            </p:cNvPr>
            <p:cNvSpPr/>
            <p:nvPr/>
          </p:nvSpPr>
          <p:spPr>
            <a:xfrm>
              <a:off x="9034195" y="914949"/>
              <a:ext cx="690270" cy="271257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cxnSp>
          <p:nvCxnSpPr>
            <p:cNvPr id="64" name="直接箭头连接符 63"/>
            <p:cNvCxnSpPr/>
            <p:nvPr/>
          </p:nvCxnSpPr>
          <p:spPr>
            <a:xfrm>
              <a:off x="10622503" y="1068854"/>
              <a:ext cx="54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矩形 64"/>
            <p:cNvSpPr/>
            <p:nvPr/>
          </p:nvSpPr>
          <p:spPr>
            <a:xfrm>
              <a:off x="11040754" y="865218"/>
              <a:ext cx="71032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Calibri" panose="020F0502020204030204" pitchFamily="34" charset="0"/>
                </a:rPr>
                <a:t>Bits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232F9704-AF83-4274-9A50-88D562577EDF}"/>
                </a:ext>
              </a:extLst>
            </p:cNvPr>
            <p:cNvSpPr/>
            <p:nvPr/>
          </p:nvSpPr>
          <p:spPr>
            <a:xfrm flipH="1">
              <a:off x="8453578" y="796949"/>
              <a:ext cx="586800" cy="11304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0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Times New Roman" panose="02020603050405020304" pitchFamily="18" charset="0"/>
                </a:rPr>
                <a:t>-FFT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E4D6F9DB-EE26-407A-B579-6037FCFF4120}"/>
                </a:ext>
              </a:extLst>
            </p:cNvPr>
            <p:cNvSpPr txBox="1"/>
            <p:nvPr/>
          </p:nvSpPr>
          <p:spPr>
            <a:xfrm>
              <a:off x="9072431" y="1123972"/>
              <a:ext cx="620683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7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1</a:t>
              </a:r>
              <a:r>
                <a:rPr kumimoji="0" lang="en-US" altLang="zh-CN" sz="1700" b="1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~N</a:t>
              </a:r>
              <a:r>
                <a:rPr kumimoji="0" lang="en-US" altLang="zh-CN" sz="1700" b="1" i="1" u="none" strike="noStrike" kern="120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1</a:t>
              </a:r>
              <a:endParaRPr kumimoji="0" lang="zh-CN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633296A7-CB2D-4B97-8D27-A9DB1F662947}"/>
                </a:ext>
              </a:extLst>
            </p:cNvPr>
            <p:cNvSpPr/>
            <p:nvPr/>
          </p:nvSpPr>
          <p:spPr>
            <a:xfrm>
              <a:off x="9725273" y="769876"/>
              <a:ext cx="1058100" cy="56001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Calibri" panose="020F050202020403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Calibri" panose="020F0502020204030204" pitchFamily="34" charset="0"/>
                </a:rPr>
                <a:t>M</a:t>
              </a:r>
              <a:r>
                <a:rPr kumimoji="0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Calibri" panose="020F0502020204030204" pitchFamily="34" charset="0"/>
                </a:rPr>
                <a:t>-QAM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Calibri" panose="020F0502020204030204" pitchFamily="34" charset="0"/>
                </a:rPr>
                <a:t>deMaper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Calibri" panose="020F050202020403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Calibri" panose="020F0502020204030204" pitchFamily="34" charset="0"/>
                </a:rPr>
                <a:t> 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765080" y="3106423"/>
            <a:ext cx="8465964" cy="3657821"/>
            <a:chOff x="1937092" y="2608487"/>
            <a:chExt cx="8465964" cy="3657821"/>
          </a:xfrm>
        </p:grpSpPr>
        <p:sp>
          <p:nvSpPr>
            <p:cNvPr id="69" name="圆角矩形 68"/>
            <p:cNvSpPr/>
            <p:nvPr/>
          </p:nvSpPr>
          <p:spPr>
            <a:xfrm>
              <a:off x="2905578" y="4034604"/>
              <a:ext cx="6417478" cy="215145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60000"/>
                  <a:lumOff val="4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0" name="圆角矩形 69"/>
            <p:cNvSpPr/>
            <p:nvPr/>
          </p:nvSpPr>
          <p:spPr>
            <a:xfrm>
              <a:off x="2905579" y="2608487"/>
              <a:ext cx="6417477" cy="121109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1">
                  <a:lumMod val="60000"/>
                  <a:lumOff val="4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2071096" y="3010744"/>
              <a:ext cx="71032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Calibri" panose="020F0502020204030204" pitchFamily="34" charset="0"/>
                </a:rPr>
                <a:t>Bits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cxnSp>
          <p:nvCxnSpPr>
            <p:cNvPr id="72" name="直接箭头连接符 71"/>
            <p:cNvCxnSpPr/>
            <p:nvPr/>
          </p:nvCxnSpPr>
          <p:spPr>
            <a:xfrm>
              <a:off x="2635578" y="3195410"/>
              <a:ext cx="54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0EE7DCFF-D997-409C-B7E4-B3A952E1C3AB}"/>
                </a:ext>
              </a:extLst>
            </p:cNvPr>
            <p:cNvSpPr/>
            <p:nvPr/>
          </p:nvSpPr>
          <p:spPr>
            <a:xfrm>
              <a:off x="3175578" y="2915402"/>
              <a:ext cx="1080000" cy="56001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Calibri" panose="020F0502020204030204" pitchFamily="34" charset="0"/>
                </a:rPr>
                <a:t>Channel Coding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cxnSp>
          <p:nvCxnSpPr>
            <p:cNvPr id="74" name="直接箭头连接符 73"/>
            <p:cNvCxnSpPr/>
            <p:nvPr/>
          </p:nvCxnSpPr>
          <p:spPr>
            <a:xfrm flipV="1">
              <a:off x="4246287" y="3195410"/>
              <a:ext cx="54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C428A39D-C35A-4558-86B3-B53CB2D69D28}"/>
                </a:ext>
              </a:extLst>
            </p:cNvPr>
            <p:cNvSpPr/>
            <p:nvPr/>
          </p:nvSpPr>
          <p:spPr>
            <a:xfrm>
              <a:off x="4795296" y="2915402"/>
              <a:ext cx="634899" cy="56001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Π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76" name="直接箭头连接符 75"/>
            <p:cNvCxnSpPr/>
            <p:nvPr/>
          </p:nvCxnSpPr>
          <p:spPr>
            <a:xfrm flipV="1">
              <a:off x="5430195" y="3195410"/>
              <a:ext cx="54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633296A7-CB2D-4B97-8D27-A9DB1F662947}"/>
                </a:ext>
              </a:extLst>
            </p:cNvPr>
            <p:cNvSpPr/>
            <p:nvPr/>
          </p:nvSpPr>
          <p:spPr>
            <a:xfrm>
              <a:off x="5970194" y="2915402"/>
              <a:ext cx="1080000" cy="56001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Calibri" panose="020F050202020403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Calibri" panose="020F0502020204030204" pitchFamily="34" charset="0"/>
                </a:rPr>
                <a:t>QAM Mapping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Calibri" panose="020F050202020403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Calibri" panose="020F0502020204030204" pitchFamily="34" charset="0"/>
                </a:rPr>
                <a:t> 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633296A7-CB2D-4B97-8D27-A9DB1F662947}"/>
                </a:ext>
              </a:extLst>
            </p:cNvPr>
            <p:cNvSpPr/>
            <p:nvPr/>
          </p:nvSpPr>
          <p:spPr>
            <a:xfrm>
              <a:off x="7496686" y="2915402"/>
              <a:ext cx="1460720" cy="56001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Calibri" panose="020F050202020403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Calibri" panose="020F0502020204030204" pitchFamily="34" charset="0"/>
                </a:rPr>
                <a:t>NO-DMT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b="1" dirty="0" smtClean="0">
                  <a:solidFill>
                    <a:prstClr val="black"/>
                  </a:solidFill>
                  <a:latin typeface="Calibri"/>
                  <a:ea typeface="微软雅黑" panose="020B0503020204020204" pitchFamily="34" charset="-122"/>
                  <a:cs typeface="Calibri" panose="020F0502020204030204" pitchFamily="34" charset="0"/>
                </a:rPr>
                <a:t>Multiplexing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Calibri" panose="020F050202020403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Calibri" panose="020F0502020204030204" pitchFamily="34" charset="0"/>
                </a:rPr>
                <a:t> 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cxnSp>
          <p:nvCxnSpPr>
            <p:cNvPr id="79" name="直接箭头连接符 78"/>
            <p:cNvCxnSpPr>
              <a:stCxn id="77" idx="3"/>
              <a:endCxn id="78" idx="1"/>
            </p:cNvCxnSpPr>
            <p:nvPr/>
          </p:nvCxnSpPr>
          <p:spPr>
            <a:xfrm>
              <a:off x="7050194" y="3195410"/>
              <a:ext cx="4464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>
              <a:stCxn id="78" idx="3"/>
            </p:cNvCxnSpPr>
            <p:nvPr/>
          </p:nvCxnSpPr>
          <p:spPr>
            <a:xfrm>
              <a:off x="8957406" y="3195410"/>
              <a:ext cx="5300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矩形 80"/>
            <p:cNvSpPr/>
            <p:nvPr/>
          </p:nvSpPr>
          <p:spPr>
            <a:xfrm>
              <a:off x="9442938" y="3010744"/>
              <a:ext cx="8707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Calibri" panose="020F0502020204030204" pitchFamily="34" charset="0"/>
                </a:rPr>
                <a:t>Output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2905578" y="3519377"/>
              <a:ext cx="3958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altLang="zh-CN" b="1" dirty="0" smtClean="0">
                  <a:solidFill>
                    <a:prstClr val="black"/>
                  </a:solidFill>
                  <a:latin typeface="Calibri"/>
                  <a:ea typeface="微软雅黑" panose="020B0503020204020204" pitchFamily="34" charset="-122"/>
                </a:rPr>
                <a:t>Tx</a:t>
              </a:r>
              <a:endParaRPr lang="en-US" altLang="zh-CN" b="1" dirty="0">
                <a:solidFill>
                  <a:prstClr val="black"/>
                </a:solidFill>
                <a:latin typeface="Calibri"/>
                <a:ea typeface="微软雅黑" panose="020B0503020204020204" pitchFamily="34" charset="-122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1937092" y="4319788"/>
              <a:ext cx="71032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zh-CN" b="1" dirty="0">
                  <a:solidFill>
                    <a:prstClr val="black"/>
                  </a:solidFill>
                  <a:cs typeface="Calibri" panose="020F0502020204030204" pitchFamily="34" charset="0"/>
                </a:rPr>
                <a:t>Input</a:t>
              </a:r>
              <a:endParaRPr lang="zh-CN" altLang="en-US" b="1" dirty="0">
                <a:solidFill>
                  <a:prstClr val="black"/>
                </a:solidFill>
                <a:cs typeface="Calibri" panose="020F0502020204030204" pitchFamily="34" charset="0"/>
              </a:endParaRPr>
            </a:p>
          </p:txBody>
        </p:sp>
        <p:cxnSp>
          <p:nvCxnSpPr>
            <p:cNvPr id="84" name="直接箭头连接符 83"/>
            <p:cNvCxnSpPr>
              <a:endCxn id="103" idx="1"/>
            </p:cNvCxnSpPr>
            <p:nvPr/>
          </p:nvCxnSpPr>
          <p:spPr>
            <a:xfrm>
              <a:off x="2654423" y="4486761"/>
              <a:ext cx="39415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CD977DAD-81A1-4D3D-9B51-966A55C25641}"/>
                </a:ext>
              </a:extLst>
            </p:cNvPr>
            <p:cNvSpPr/>
            <p:nvPr/>
          </p:nvSpPr>
          <p:spPr>
            <a:xfrm flipH="1">
              <a:off x="7511294" y="4231625"/>
              <a:ext cx="511963" cy="561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Π</a:t>
              </a:r>
              <a:r>
                <a:rPr kumimoji="0" lang="en-US" altLang="zh-CN" sz="1800" b="1" i="0" u="none" strike="noStrike" kern="1200" cap="none" spc="0" normalizeH="0" baseline="30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-1</a:t>
              </a:r>
              <a:endParaRPr kumimoji="0" lang="zh-CN" altLang="en-US" sz="18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86" name="直接箭头连接符 85"/>
            <p:cNvCxnSpPr>
              <a:stCxn id="85" idx="1"/>
              <a:endCxn id="87" idx="1"/>
            </p:cNvCxnSpPr>
            <p:nvPr/>
          </p:nvCxnSpPr>
          <p:spPr>
            <a:xfrm flipV="1">
              <a:off x="8023257" y="4511633"/>
              <a:ext cx="221305" cy="7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0EE7DCFF-D997-409C-B7E4-B3A952E1C3AB}"/>
                </a:ext>
              </a:extLst>
            </p:cNvPr>
            <p:cNvSpPr/>
            <p:nvPr/>
          </p:nvSpPr>
          <p:spPr>
            <a:xfrm>
              <a:off x="8244562" y="4231625"/>
              <a:ext cx="982254" cy="56001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Calibri" panose="020F0502020204030204" pitchFamily="34" charset="0"/>
                </a:rPr>
                <a:t>Viterbi</a:t>
              </a:r>
              <a:r>
                <a:rPr kumimoji="0" lang="en-US" altLang="zh-CN" sz="1800" b="1" i="0" u="none" strike="noStrike" kern="120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Calibri" panose="020F0502020204030204" pitchFamily="34" charset="0"/>
                </a:rPr>
                <a:t> Decoder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cxnSp>
          <p:nvCxnSpPr>
            <p:cNvPr id="88" name="直接箭头连接符 87"/>
            <p:cNvCxnSpPr>
              <a:stCxn id="87" idx="2"/>
              <a:endCxn id="89" idx="0"/>
            </p:cNvCxnSpPr>
            <p:nvPr/>
          </p:nvCxnSpPr>
          <p:spPr>
            <a:xfrm>
              <a:off x="8735689" y="4791641"/>
              <a:ext cx="0" cy="5537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0EE7DCFF-D997-409C-B7E4-B3A952E1C3AB}"/>
                </a:ext>
              </a:extLst>
            </p:cNvPr>
            <p:cNvSpPr/>
            <p:nvPr/>
          </p:nvSpPr>
          <p:spPr>
            <a:xfrm>
              <a:off x="8244561" y="5345420"/>
              <a:ext cx="991583" cy="56001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lang="en-US" altLang="zh-CN" b="1" dirty="0">
                  <a:solidFill>
                    <a:prstClr val="black"/>
                  </a:solidFill>
                  <a:cs typeface="Calibri" panose="020F0502020204030204" pitchFamily="34" charset="0"/>
                </a:rPr>
                <a:t>Channel Coding</a:t>
              </a:r>
              <a:endParaRPr lang="zh-CN" altLang="en-US" b="1" dirty="0">
                <a:solidFill>
                  <a:prstClr val="black"/>
                </a:solidFill>
                <a:cs typeface="Calibri" panose="020F0502020204030204" pitchFamily="34" charset="0"/>
              </a:endParaRPr>
            </a:p>
          </p:txBody>
        </p:sp>
        <p:cxnSp>
          <p:nvCxnSpPr>
            <p:cNvPr id="90" name="直接箭头连接符 89"/>
            <p:cNvCxnSpPr>
              <a:stCxn id="89" idx="1"/>
              <a:endCxn id="91" idx="3"/>
            </p:cNvCxnSpPr>
            <p:nvPr/>
          </p:nvCxnSpPr>
          <p:spPr>
            <a:xfrm flipH="1">
              <a:off x="8013126" y="5625428"/>
              <a:ext cx="2314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C428A39D-C35A-4558-86B3-B53CB2D69D28}"/>
                </a:ext>
              </a:extLst>
            </p:cNvPr>
            <p:cNvSpPr/>
            <p:nvPr/>
          </p:nvSpPr>
          <p:spPr>
            <a:xfrm>
              <a:off x="7523526" y="5347310"/>
              <a:ext cx="489600" cy="561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Π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633296A7-CB2D-4B97-8D27-A9DB1F662947}"/>
                </a:ext>
              </a:extLst>
            </p:cNvPr>
            <p:cNvSpPr/>
            <p:nvPr/>
          </p:nvSpPr>
          <p:spPr>
            <a:xfrm>
              <a:off x="3065510" y="5344729"/>
              <a:ext cx="1798239" cy="56001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Calibri" panose="020F050202020403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Calibri" panose="020F0502020204030204" pitchFamily="34" charset="0"/>
                </a:rPr>
                <a:t>NO-DMT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b="1" dirty="0" smtClean="0">
                  <a:solidFill>
                    <a:prstClr val="black"/>
                  </a:solidFill>
                  <a:latin typeface="Calibri"/>
                  <a:ea typeface="微软雅黑" panose="020B0503020204020204" pitchFamily="34" charset="-122"/>
                  <a:cs typeface="Calibri" panose="020F0502020204030204" pitchFamily="34" charset="0"/>
                </a:rPr>
                <a:t>Multiplexing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Calibri" panose="020F050202020403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Calibri" panose="020F0502020204030204" pitchFamily="34" charset="0"/>
                </a:rPr>
                <a:t> 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cxnSp>
          <p:nvCxnSpPr>
            <p:cNvPr id="93" name="直接箭头连接符 92"/>
            <p:cNvCxnSpPr>
              <a:stCxn id="91" idx="1"/>
            </p:cNvCxnSpPr>
            <p:nvPr/>
          </p:nvCxnSpPr>
          <p:spPr>
            <a:xfrm flipH="1">
              <a:off x="7310058" y="5628110"/>
              <a:ext cx="21346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>
              <a:stCxn id="98" idx="1"/>
              <a:endCxn id="92" idx="3"/>
            </p:cNvCxnSpPr>
            <p:nvPr/>
          </p:nvCxnSpPr>
          <p:spPr>
            <a:xfrm flipH="1" flipV="1">
              <a:off x="4863749" y="5624737"/>
              <a:ext cx="1387908" cy="69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>
              <a:stCxn id="87" idx="3"/>
            </p:cNvCxnSpPr>
            <p:nvPr/>
          </p:nvCxnSpPr>
          <p:spPr>
            <a:xfrm>
              <a:off x="9226816" y="4511633"/>
              <a:ext cx="54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矩形 95"/>
            <p:cNvSpPr/>
            <p:nvPr/>
          </p:nvSpPr>
          <p:spPr>
            <a:xfrm>
              <a:off x="9692728" y="4335491"/>
              <a:ext cx="71032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Calibri" panose="020F0502020204030204" pitchFamily="34" charset="0"/>
                </a:rPr>
                <a:t>Bits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grpSp>
          <p:nvGrpSpPr>
            <p:cNvPr id="97" name="组合 96"/>
            <p:cNvGrpSpPr>
              <a:grpSpLocks noChangeAspect="1"/>
            </p:cNvGrpSpPr>
            <p:nvPr/>
          </p:nvGrpSpPr>
          <p:grpSpPr>
            <a:xfrm>
              <a:off x="5152803" y="4387899"/>
              <a:ext cx="247468" cy="247468"/>
              <a:chOff x="7897451" y="4479259"/>
              <a:chExt cx="498612" cy="498612"/>
            </a:xfrm>
          </p:grpSpPr>
          <p:sp>
            <p:nvSpPr>
              <p:cNvPr id="111" name="椭圆 110"/>
              <p:cNvSpPr/>
              <p:nvPr/>
            </p:nvSpPr>
            <p:spPr>
              <a:xfrm>
                <a:off x="7897451" y="4479259"/>
                <a:ext cx="498612" cy="49861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2" name="直接连接符 111"/>
              <p:cNvCxnSpPr/>
              <p:nvPr/>
            </p:nvCxnSpPr>
            <p:spPr>
              <a:xfrm>
                <a:off x="7974583" y="4728565"/>
                <a:ext cx="35710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633296A7-CB2D-4B97-8D27-A9DB1F662947}"/>
                </a:ext>
              </a:extLst>
            </p:cNvPr>
            <p:cNvSpPr/>
            <p:nvPr/>
          </p:nvSpPr>
          <p:spPr>
            <a:xfrm>
              <a:off x="6251657" y="5345420"/>
              <a:ext cx="1058400" cy="56001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Calibri" panose="020F050202020403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Calibri" panose="020F0502020204030204" pitchFamily="34" charset="0"/>
                </a:rPr>
                <a:t>QAM Mapping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Calibri" panose="020F050202020403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Calibri" panose="020F0502020204030204" pitchFamily="34" charset="0"/>
                </a:rPr>
                <a:t> 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5338171" y="4529634"/>
              <a:ext cx="472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ICI</a:t>
              </a:r>
              <a:endParaRPr lang="zh-CN" altLang="en-US" b="1" dirty="0"/>
            </a:p>
          </p:txBody>
        </p:sp>
        <p:sp>
          <p:nvSpPr>
            <p:cNvPr id="100" name="矩形 99"/>
            <p:cNvSpPr/>
            <p:nvPr/>
          </p:nvSpPr>
          <p:spPr>
            <a:xfrm>
              <a:off x="2905578" y="5896976"/>
              <a:ext cx="4203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Rx</a:t>
              </a:r>
              <a:endParaRPr lang="zh-CN" altLang="en-US" dirty="0"/>
            </a:p>
          </p:txBody>
        </p:sp>
        <p:cxnSp>
          <p:nvCxnSpPr>
            <p:cNvPr id="101" name="肘形连接符 100"/>
            <p:cNvCxnSpPr>
              <a:endCxn id="109" idx="0"/>
            </p:cNvCxnSpPr>
            <p:nvPr/>
          </p:nvCxnSpPr>
          <p:spPr>
            <a:xfrm>
              <a:off x="3839301" y="4231625"/>
              <a:ext cx="2014095" cy="156274"/>
            </a:xfrm>
            <a:prstGeom prst="bentConnector2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" name="组合 101"/>
            <p:cNvGrpSpPr>
              <a:grpSpLocks noChangeAspect="1"/>
            </p:cNvGrpSpPr>
            <p:nvPr/>
          </p:nvGrpSpPr>
          <p:grpSpPr>
            <a:xfrm>
              <a:off x="5729662" y="4387899"/>
              <a:ext cx="247468" cy="247468"/>
              <a:chOff x="7897451" y="4479259"/>
              <a:chExt cx="498612" cy="498612"/>
            </a:xfrm>
          </p:grpSpPr>
          <p:sp>
            <p:nvSpPr>
              <p:cNvPr id="109" name="椭圆 108"/>
              <p:cNvSpPr/>
              <p:nvPr/>
            </p:nvSpPr>
            <p:spPr>
              <a:xfrm>
                <a:off x="7897451" y="4479259"/>
                <a:ext cx="498612" cy="49861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0" name="直接连接符 109"/>
              <p:cNvCxnSpPr/>
              <p:nvPr/>
            </p:nvCxnSpPr>
            <p:spPr>
              <a:xfrm>
                <a:off x="7974583" y="4728565"/>
                <a:ext cx="35710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633296A7-CB2D-4B97-8D27-A9DB1F662947}"/>
                </a:ext>
              </a:extLst>
            </p:cNvPr>
            <p:cNvSpPr/>
            <p:nvPr/>
          </p:nvSpPr>
          <p:spPr>
            <a:xfrm>
              <a:off x="3048577" y="4206753"/>
              <a:ext cx="1798239" cy="56001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Calibri" panose="020F050202020403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Calibri" panose="020F0502020204030204" pitchFamily="34" charset="0"/>
                </a:rPr>
                <a:t>NO-DMT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b="1" dirty="0" smtClean="0">
                  <a:solidFill>
                    <a:prstClr val="black"/>
                  </a:solidFill>
                  <a:latin typeface="Calibri"/>
                  <a:ea typeface="微软雅黑" panose="020B0503020204020204" pitchFamily="34" charset="-122"/>
                  <a:cs typeface="Calibri" panose="020F0502020204030204" pitchFamily="34" charset="0"/>
                </a:rPr>
                <a:t>De-multiplexing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Calibri" panose="020F050202020403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Calibri" panose="020F0502020204030204" pitchFamily="34" charset="0"/>
                </a:rPr>
                <a:t> 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cxnSp>
          <p:nvCxnSpPr>
            <p:cNvPr id="104" name="直接箭头连接符 103"/>
            <p:cNvCxnSpPr>
              <a:stCxn id="109" idx="6"/>
              <a:endCxn id="114" idx="1"/>
            </p:cNvCxnSpPr>
            <p:nvPr/>
          </p:nvCxnSpPr>
          <p:spPr>
            <a:xfrm>
              <a:off x="5977130" y="4511633"/>
              <a:ext cx="27699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92" idx="0"/>
              <a:endCxn id="103" idx="2"/>
            </p:cNvCxnSpPr>
            <p:nvPr/>
          </p:nvCxnSpPr>
          <p:spPr>
            <a:xfrm flipH="1" flipV="1">
              <a:off x="3947697" y="4766769"/>
              <a:ext cx="0" cy="5779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/>
            <p:nvPr/>
          </p:nvCxnSpPr>
          <p:spPr>
            <a:xfrm>
              <a:off x="4855281" y="4504454"/>
              <a:ext cx="3196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/>
            <p:nvPr/>
          </p:nvCxnSpPr>
          <p:spPr>
            <a:xfrm flipV="1">
              <a:off x="5293471" y="4635367"/>
              <a:ext cx="0" cy="9893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>
              <a:endCxn id="109" idx="2"/>
            </p:cNvCxnSpPr>
            <p:nvPr/>
          </p:nvCxnSpPr>
          <p:spPr>
            <a:xfrm>
              <a:off x="5400271" y="4511633"/>
              <a:ext cx="32939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633296A7-CB2D-4B97-8D27-A9DB1F662947}"/>
                </a:ext>
              </a:extLst>
            </p:cNvPr>
            <p:cNvSpPr/>
            <p:nvPr/>
          </p:nvSpPr>
          <p:spPr>
            <a:xfrm>
              <a:off x="6254126" y="4240149"/>
              <a:ext cx="1058100" cy="56001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Calibri" panose="020F050202020403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Calibri" panose="020F0502020204030204" pitchFamily="34" charset="0"/>
                </a:rPr>
                <a:t>M</a:t>
              </a:r>
              <a:r>
                <a:rPr kumimoji="0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Calibri" panose="020F0502020204030204" pitchFamily="34" charset="0"/>
                </a:rPr>
                <a:t>-QAM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Calibri" panose="020F0502020204030204" pitchFamily="34" charset="0"/>
                </a:rPr>
                <a:t>deMaper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Calibri" panose="020F050202020403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Calibri" panose="020F0502020204030204" pitchFamily="34" charset="0"/>
                </a:rPr>
                <a:t> 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cxnSp>
          <p:nvCxnSpPr>
            <p:cNvPr id="127" name="直接箭头连接符 126"/>
            <p:cNvCxnSpPr>
              <a:stCxn id="114" idx="3"/>
              <a:endCxn id="85" idx="3"/>
            </p:cNvCxnSpPr>
            <p:nvPr/>
          </p:nvCxnSpPr>
          <p:spPr>
            <a:xfrm flipV="1">
              <a:off x="7312226" y="4512425"/>
              <a:ext cx="19906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矩形 114"/>
          <p:cNvSpPr/>
          <p:nvPr/>
        </p:nvSpPr>
        <p:spPr>
          <a:xfrm>
            <a:off x="172097" y="184261"/>
            <a:ext cx="22089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NO-DMT DSP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6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圆角矩形 134"/>
          <p:cNvSpPr/>
          <p:nvPr/>
        </p:nvSpPr>
        <p:spPr>
          <a:xfrm>
            <a:off x="975558" y="3084381"/>
            <a:ext cx="10284599" cy="3216831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9820369" y="5690182"/>
            <a:ext cx="1911746" cy="5969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73734" y="2350390"/>
            <a:ext cx="82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Tx DSP</a:t>
            </a:r>
            <a:endParaRPr lang="zh-CN" altLang="en-US" b="1" dirty="0"/>
          </a:p>
        </p:txBody>
      </p:sp>
      <p:sp>
        <p:nvSpPr>
          <p:cNvPr id="133" name="文本框 132"/>
          <p:cNvSpPr txBox="1"/>
          <p:nvPr/>
        </p:nvSpPr>
        <p:spPr>
          <a:xfrm>
            <a:off x="180258" y="558718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Rx DSP</a:t>
            </a:r>
            <a:endParaRPr lang="zh-CN" altLang="en-US" b="1" dirty="0"/>
          </a:p>
        </p:txBody>
      </p:sp>
      <p:sp>
        <p:nvSpPr>
          <p:cNvPr id="125" name="圆角矩形 124"/>
          <p:cNvSpPr/>
          <p:nvPr/>
        </p:nvSpPr>
        <p:spPr>
          <a:xfrm>
            <a:off x="999576" y="831286"/>
            <a:ext cx="10284599" cy="1890176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箭头: 右 123">
            <a:extLst>
              <a:ext uri="{FF2B5EF4-FFF2-40B4-BE49-F238E27FC236}">
                <a16:creationId xmlns:a16="http://schemas.microsoft.com/office/drawing/2014/main" id="{92888F22-CA38-4815-BA4A-45671387A2BA}"/>
              </a:ext>
            </a:extLst>
          </p:cNvPr>
          <p:cNvSpPr/>
          <p:nvPr/>
        </p:nvSpPr>
        <p:spPr>
          <a:xfrm>
            <a:off x="3281195" y="5130934"/>
            <a:ext cx="288000" cy="270000"/>
          </a:xfrm>
          <a:prstGeom prst="rightArrow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>
                <a:solidFill>
                  <a:srgbClr val="0070C0"/>
                </a:solidFill>
              </a:ln>
              <a:cs typeface="Calibri" panose="020F0502020204030204" pitchFamily="34" charset="0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7F8474CB-A303-4BB2-95AF-5D22F03D7F19}"/>
              </a:ext>
            </a:extLst>
          </p:cNvPr>
          <p:cNvSpPr/>
          <p:nvPr/>
        </p:nvSpPr>
        <p:spPr>
          <a:xfrm flipH="1">
            <a:off x="1251979" y="4088724"/>
            <a:ext cx="1008000" cy="56001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cs typeface="Calibri" panose="020F0502020204030204" pitchFamily="34" charset="0"/>
              </a:rPr>
              <a:t>Channel Coding</a:t>
            </a:r>
            <a:endParaRPr lang="zh-CN" altLang="en-US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72B53385-AC40-48E4-84A7-CECD83674800}"/>
              </a:ext>
            </a:extLst>
          </p:cNvPr>
          <p:cNvSpPr/>
          <p:nvPr/>
        </p:nvSpPr>
        <p:spPr>
          <a:xfrm flipH="1">
            <a:off x="2323721" y="4979984"/>
            <a:ext cx="950400" cy="56001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>
                <a:solidFill>
                  <a:schemeClr val="tx1"/>
                </a:solidFill>
                <a:cs typeface="Calibri" panose="020F0502020204030204" pitchFamily="34" charset="0"/>
              </a:rPr>
              <a:t>M</a:t>
            </a:r>
            <a:r>
              <a:rPr lang="en-US" altLang="zh-CN" b="1" dirty="0">
                <a:solidFill>
                  <a:schemeClr val="tx1"/>
                </a:solidFill>
                <a:cs typeface="Calibri" panose="020F0502020204030204" pitchFamily="34" charset="0"/>
              </a:rPr>
              <a:t>-QAM</a:t>
            </a:r>
            <a:endParaRPr lang="zh-CN" altLang="en-US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633296A7-CB2D-4B97-8D27-A9DB1F662947}"/>
              </a:ext>
            </a:extLst>
          </p:cNvPr>
          <p:cNvSpPr/>
          <p:nvPr/>
        </p:nvSpPr>
        <p:spPr>
          <a:xfrm flipH="1">
            <a:off x="3581179" y="4413481"/>
            <a:ext cx="1137600" cy="112874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pPr algn="ctr"/>
            <a:r>
              <a:rPr lang="en-US" altLang="zh-CN" b="1" dirty="0">
                <a:solidFill>
                  <a:schemeClr val="tx1"/>
                </a:solidFill>
                <a:cs typeface="Calibri" panose="020F0502020204030204" pitchFamily="34" charset="0"/>
              </a:rPr>
              <a:t>Hermitian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  <a:cs typeface="Calibri" panose="020F0502020204030204" pitchFamily="34" charset="0"/>
              </a:rPr>
              <a:t>Conjugate</a:t>
            </a:r>
          </a:p>
          <a:p>
            <a:pPr algn="ctr"/>
            <a:endParaRPr lang="zh-CN" altLang="en-US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cxnSp>
        <p:nvCxnSpPr>
          <p:cNvPr id="123" name="直接箭头连接符 122"/>
          <p:cNvCxnSpPr>
            <a:stCxn id="103" idx="1"/>
            <a:endCxn id="119" idx="3"/>
          </p:cNvCxnSpPr>
          <p:nvPr/>
        </p:nvCxnSpPr>
        <p:spPr>
          <a:xfrm>
            <a:off x="1994558" y="5259992"/>
            <a:ext cx="329163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0" name="组合 239"/>
          <p:cNvGrpSpPr/>
          <p:nvPr/>
        </p:nvGrpSpPr>
        <p:grpSpPr>
          <a:xfrm flipH="1">
            <a:off x="1519358" y="4979984"/>
            <a:ext cx="475200" cy="560016"/>
            <a:chOff x="8106972" y="4779025"/>
            <a:chExt cx="728925" cy="560016"/>
          </a:xfrm>
        </p:grpSpPr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C428A39D-C35A-4558-86B3-B53CB2D69D28}"/>
                </a:ext>
              </a:extLst>
            </p:cNvPr>
            <p:cNvSpPr/>
            <p:nvPr/>
          </p:nvSpPr>
          <p:spPr>
            <a:xfrm>
              <a:off x="8106972" y="4779025"/>
              <a:ext cx="728925" cy="560016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88" name="矩形 187"/>
            <p:cNvSpPr/>
            <p:nvPr/>
          </p:nvSpPr>
          <p:spPr>
            <a:xfrm>
              <a:off x="8282617" y="4874367"/>
              <a:ext cx="39447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l-GR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Π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28" name="直接箭头连接符 227"/>
          <p:cNvCxnSpPr>
            <a:stCxn id="107" idx="3"/>
          </p:cNvCxnSpPr>
          <p:nvPr/>
        </p:nvCxnSpPr>
        <p:spPr>
          <a:xfrm flipH="1">
            <a:off x="699803" y="3492287"/>
            <a:ext cx="5400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id="{D654085D-D0B7-47A6-B975-DB11DE5CAC17}"/>
              </a:ext>
            </a:extLst>
          </p:cNvPr>
          <p:cNvSpPr/>
          <p:nvPr/>
        </p:nvSpPr>
        <p:spPr>
          <a:xfrm flipH="1">
            <a:off x="4617752" y="3211487"/>
            <a:ext cx="1004440" cy="56001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cs typeface="Calibri" panose="020F0502020204030204" pitchFamily="34" charset="0"/>
              </a:rPr>
              <a:t>Hard Decision</a:t>
            </a:r>
            <a:endParaRPr lang="zh-CN" altLang="en-US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CD977DAD-81A1-4D3D-9B51-966A55C25641}"/>
              </a:ext>
            </a:extLst>
          </p:cNvPr>
          <p:cNvSpPr/>
          <p:nvPr/>
        </p:nvSpPr>
        <p:spPr>
          <a:xfrm flipH="1">
            <a:off x="1253035" y="3211487"/>
            <a:ext cx="1007847" cy="5616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cs typeface="Calibri" panose="020F0502020204030204" pitchFamily="34" charset="0"/>
              </a:rPr>
              <a:t>Viterbi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  <a:cs typeface="Calibri" panose="020F0502020204030204" pitchFamily="34" charset="0"/>
              </a:rPr>
              <a:t>Decoder</a:t>
            </a:r>
            <a:endParaRPr lang="zh-CN" altLang="en-US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232F9704-AF83-4274-9A50-88D562577EDF}"/>
              </a:ext>
            </a:extLst>
          </p:cNvPr>
          <p:cNvSpPr/>
          <p:nvPr/>
        </p:nvSpPr>
        <p:spPr>
          <a:xfrm flipH="1">
            <a:off x="6433017" y="4377234"/>
            <a:ext cx="586800" cy="11304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 smtClean="0">
                <a:solidFill>
                  <a:schemeClr val="tx1"/>
                </a:solidFill>
                <a:cs typeface="Calibri" panose="020F0502020204030204" pitchFamily="34" charset="0"/>
              </a:rPr>
              <a:t>N -</a:t>
            </a:r>
            <a:r>
              <a:rPr lang="en-US" altLang="zh-CN" b="1" dirty="0" smtClean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cs typeface="Calibri" panose="020F0502020204030204" pitchFamily="34" charset="0"/>
              </a:rPr>
              <a:t>FFT</a:t>
            </a:r>
            <a:endParaRPr lang="zh-CN" altLang="en-US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23EB98D5-1317-4D52-986D-48DBE30F8EE4}"/>
              </a:ext>
            </a:extLst>
          </p:cNvPr>
          <p:cNvSpPr/>
          <p:nvPr/>
        </p:nvSpPr>
        <p:spPr>
          <a:xfrm flipH="1">
            <a:off x="5006985" y="4413481"/>
            <a:ext cx="586446" cy="112878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>
                <a:solidFill>
                  <a:schemeClr val="tx1"/>
                </a:solidFill>
                <a:cs typeface="Calibri" panose="020F0502020204030204" pitchFamily="34" charset="0"/>
              </a:rPr>
              <a:t>N</a:t>
            </a:r>
            <a:r>
              <a:rPr lang="en-US" altLang="zh-CN" b="1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cs typeface="Calibri" panose="020F0502020204030204" pitchFamily="34" charset="0"/>
              </a:rPr>
              <a:t>-IFFT</a:t>
            </a:r>
            <a:endParaRPr lang="zh-CN" altLang="en-US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124" name="箭头: 右 123">
            <a:extLst>
              <a:ext uri="{FF2B5EF4-FFF2-40B4-BE49-F238E27FC236}">
                <a16:creationId xmlns:a16="http://schemas.microsoft.com/office/drawing/2014/main" id="{92888F22-CA38-4815-BA4A-45671387A2BA}"/>
              </a:ext>
            </a:extLst>
          </p:cNvPr>
          <p:cNvSpPr/>
          <p:nvPr/>
        </p:nvSpPr>
        <p:spPr>
          <a:xfrm>
            <a:off x="3224297" y="4543080"/>
            <a:ext cx="326767" cy="270000"/>
          </a:xfrm>
          <a:prstGeom prst="rightArrow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cs typeface="Calibri" panose="020F0502020204030204" pitchFamily="34" charset="0"/>
            </a:endParaRP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7E16C2FB-1682-44A1-85F7-528EECD57E4B}"/>
              </a:ext>
            </a:extLst>
          </p:cNvPr>
          <p:cNvSpPr/>
          <p:nvPr/>
        </p:nvSpPr>
        <p:spPr>
          <a:xfrm>
            <a:off x="4724535" y="5131897"/>
            <a:ext cx="288000" cy="271257"/>
          </a:xfrm>
          <a:prstGeom prst="rightArrow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cs typeface="Calibri" panose="020F0502020204030204" pitchFamily="34" charset="0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CD977DAD-81A1-4D3D-9B51-966A55C25641}"/>
              </a:ext>
            </a:extLst>
          </p:cNvPr>
          <p:cNvSpPr/>
          <p:nvPr/>
        </p:nvSpPr>
        <p:spPr>
          <a:xfrm flipH="1">
            <a:off x="3316434" y="3211487"/>
            <a:ext cx="1012060" cy="5616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cs typeface="Calibri" panose="020F0502020204030204" pitchFamily="34" charset="0"/>
              </a:rPr>
              <a:t>De-mapping</a:t>
            </a:r>
            <a:endParaRPr lang="zh-CN" altLang="en-US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CD977DAD-81A1-4D3D-9B51-966A55C25641}"/>
              </a:ext>
            </a:extLst>
          </p:cNvPr>
          <p:cNvSpPr/>
          <p:nvPr/>
        </p:nvSpPr>
        <p:spPr>
          <a:xfrm flipH="1">
            <a:off x="2540156" y="3211487"/>
            <a:ext cx="489600" cy="5616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l-GR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zh-CN" b="1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CN" altLang="en-US" b="1" baseline="30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箭头: 右 84">
            <a:extLst>
              <a:ext uri="{FF2B5EF4-FFF2-40B4-BE49-F238E27FC236}">
                <a16:creationId xmlns:a16="http://schemas.microsoft.com/office/drawing/2014/main" id="{2F038BBB-2A8D-4CC1-95AF-CA069DC85696}"/>
              </a:ext>
            </a:extLst>
          </p:cNvPr>
          <p:cNvSpPr/>
          <p:nvPr/>
        </p:nvSpPr>
        <p:spPr>
          <a:xfrm flipH="1">
            <a:off x="10105421" y="3342494"/>
            <a:ext cx="323953" cy="270000"/>
          </a:xfrm>
          <a:prstGeom prst="rightArrow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>
                <a:solidFill>
                  <a:srgbClr val="0070C0"/>
                </a:solidFill>
              </a:ln>
              <a:cs typeface="Calibri" panose="020F0502020204030204" pitchFamily="34" charset="0"/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232F9704-AF83-4274-9A50-88D562577EDF}"/>
              </a:ext>
            </a:extLst>
          </p:cNvPr>
          <p:cNvSpPr/>
          <p:nvPr/>
        </p:nvSpPr>
        <p:spPr>
          <a:xfrm flipH="1">
            <a:off x="8369398" y="3189304"/>
            <a:ext cx="753682" cy="5616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altLang="zh-CN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FDE</a:t>
            </a:r>
            <a:endParaRPr lang="en-US" altLang="zh-CN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ctr"/>
            <a:endParaRPr lang="zh-CN" altLang="en-US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0EE7DCFF-D997-409C-B7E4-B3A952E1C3AB}"/>
              </a:ext>
            </a:extLst>
          </p:cNvPr>
          <p:cNvSpPr/>
          <p:nvPr/>
        </p:nvSpPr>
        <p:spPr>
          <a:xfrm>
            <a:off x="1253035" y="1265742"/>
            <a:ext cx="994508" cy="56001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cs typeface="Calibri" panose="020F0502020204030204" pitchFamily="34" charset="0"/>
              </a:rPr>
              <a:t>Channel Coding</a:t>
            </a:r>
            <a:endParaRPr lang="zh-CN" altLang="en-US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C428A39D-C35A-4558-86B3-B53CB2D69D28}"/>
              </a:ext>
            </a:extLst>
          </p:cNvPr>
          <p:cNvSpPr/>
          <p:nvPr/>
        </p:nvSpPr>
        <p:spPr>
          <a:xfrm>
            <a:off x="2654462" y="1259724"/>
            <a:ext cx="475537" cy="56001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l-GR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633296A7-CB2D-4B97-8D27-A9DB1F662947}"/>
              </a:ext>
            </a:extLst>
          </p:cNvPr>
          <p:cNvSpPr/>
          <p:nvPr/>
        </p:nvSpPr>
        <p:spPr>
          <a:xfrm>
            <a:off x="3485792" y="1260381"/>
            <a:ext cx="950400" cy="56001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pPr algn="ctr"/>
            <a:r>
              <a:rPr lang="en-US" altLang="zh-CN" b="1" i="1" dirty="0">
                <a:solidFill>
                  <a:schemeClr val="tx1"/>
                </a:solidFill>
                <a:cs typeface="Calibri" panose="020F0502020204030204" pitchFamily="34" charset="0"/>
              </a:rPr>
              <a:t>M</a:t>
            </a:r>
            <a:r>
              <a:rPr lang="en-US" altLang="zh-CN" b="1" dirty="0">
                <a:solidFill>
                  <a:schemeClr val="tx1"/>
                </a:solidFill>
                <a:cs typeface="Calibri" panose="020F0502020204030204" pitchFamily="34" charset="0"/>
              </a:rPr>
              <a:t>-QAM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endParaRPr lang="zh-CN" altLang="en-US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cxnSp>
        <p:nvCxnSpPr>
          <p:cNvPr id="150" name="直接箭头连接符 149"/>
          <p:cNvCxnSpPr>
            <a:stCxn id="146" idx="3"/>
            <a:endCxn id="147" idx="1"/>
          </p:cNvCxnSpPr>
          <p:nvPr/>
        </p:nvCxnSpPr>
        <p:spPr>
          <a:xfrm flipV="1">
            <a:off x="2247543" y="1539732"/>
            <a:ext cx="406919" cy="601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>
            <a:stCxn id="147" idx="3"/>
            <a:endCxn id="148" idx="1"/>
          </p:cNvCxnSpPr>
          <p:nvPr/>
        </p:nvCxnSpPr>
        <p:spPr>
          <a:xfrm>
            <a:off x="3129999" y="1539732"/>
            <a:ext cx="355793" cy="65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文本框 172">
            <a:extLst>
              <a:ext uri="{FF2B5EF4-FFF2-40B4-BE49-F238E27FC236}">
                <a16:creationId xmlns:a16="http://schemas.microsoft.com/office/drawing/2014/main" id="{0920D6E3-B7D4-44AC-876B-4067CC9AC429}"/>
              </a:ext>
            </a:extLst>
          </p:cNvPr>
          <p:cNvSpPr txBox="1"/>
          <p:nvPr/>
        </p:nvSpPr>
        <p:spPr>
          <a:xfrm>
            <a:off x="7557620" y="1740802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>
                <a:cs typeface="Calibri" panose="020F0502020204030204" pitchFamily="34" charset="0"/>
              </a:rPr>
              <a:t>2N</a:t>
            </a:r>
            <a:r>
              <a:rPr lang="en-US" altLang="zh-CN" b="1" i="1" baseline="-25000" dirty="0">
                <a:cs typeface="Calibri" panose="020F0502020204030204" pitchFamily="34" charset="0"/>
              </a:rPr>
              <a:t>1</a:t>
            </a:r>
            <a:r>
              <a:rPr lang="en-US" altLang="zh-CN" b="1" dirty="0">
                <a:cs typeface="Calibri" panose="020F0502020204030204" pitchFamily="34" charset="0"/>
              </a:rPr>
              <a:t> </a:t>
            </a:r>
            <a:r>
              <a:rPr lang="en-US" altLang="zh-CN" b="1" dirty="0" smtClean="0">
                <a:cs typeface="Calibri" panose="020F0502020204030204" pitchFamily="34" charset="0"/>
              </a:rPr>
              <a:t>+2 ~ </a:t>
            </a:r>
            <a:r>
              <a:rPr lang="en-US" altLang="zh-CN" b="1" i="1" dirty="0" smtClean="0">
                <a:cs typeface="Calibri" panose="020F0502020204030204" pitchFamily="34" charset="0"/>
              </a:rPr>
              <a:t>N-</a:t>
            </a:r>
            <a:r>
              <a:rPr lang="en-US" altLang="zh-CN" b="1" dirty="0" smtClean="0">
                <a:cs typeface="Calibri" panose="020F0502020204030204" pitchFamily="34" charset="0"/>
              </a:rPr>
              <a:t>1</a:t>
            </a:r>
            <a:endParaRPr lang="zh-CN" altLang="en-US" b="1" dirty="0">
              <a:cs typeface="Calibri" panose="020F0502020204030204" pitchFamily="34" charset="0"/>
            </a:endParaRPr>
          </a:p>
        </p:txBody>
      </p:sp>
      <p:grpSp>
        <p:nvGrpSpPr>
          <p:cNvPr id="175" name="组合 174">
            <a:extLst>
              <a:ext uri="{FF2B5EF4-FFF2-40B4-BE49-F238E27FC236}">
                <a16:creationId xmlns:a16="http://schemas.microsoft.com/office/drawing/2014/main" id="{B701B02B-2802-4D2E-B958-9A935750EF5C}"/>
              </a:ext>
            </a:extLst>
          </p:cNvPr>
          <p:cNvGrpSpPr/>
          <p:nvPr/>
        </p:nvGrpSpPr>
        <p:grpSpPr>
          <a:xfrm>
            <a:off x="7809435" y="1304561"/>
            <a:ext cx="498686" cy="400794"/>
            <a:chOff x="4001049" y="3823854"/>
            <a:chExt cx="496510" cy="306258"/>
          </a:xfrm>
        </p:grpSpPr>
        <p:cxnSp>
          <p:nvCxnSpPr>
            <p:cNvPr id="190" name="直接箭头连接符 189">
              <a:extLst>
                <a:ext uri="{FF2B5EF4-FFF2-40B4-BE49-F238E27FC236}">
                  <a16:creationId xmlns:a16="http://schemas.microsoft.com/office/drawing/2014/main" id="{5B163C0C-1B23-4F42-9931-06B8A2BFA32C}"/>
                </a:ext>
              </a:extLst>
            </p:cNvPr>
            <p:cNvCxnSpPr>
              <a:cxnSpLocks/>
            </p:cNvCxnSpPr>
            <p:nvPr/>
          </p:nvCxnSpPr>
          <p:spPr>
            <a:xfrm>
              <a:off x="4001049" y="3823854"/>
              <a:ext cx="0" cy="30625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箭头连接符 190">
              <a:extLst>
                <a:ext uri="{FF2B5EF4-FFF2-40B4-BE49-F238E27FC236}">
                  <a16:creationId xmlns:a16="http://schemas.microsoft.com/office/drawing/2014/main" id="{D263CF62-59C4-4982-A0BB-17D53A4FBEB9}"/>
                </a:ext>
              </a:extLst>
            </p:cNvPr>
            <p:cNvCxnSpPr>
              <a:cxnSpLocks/>
            </p:cNvCxnSpPr>
            <p:nvPr/>
          </p:nvCxnSpPr>
          <p:spPr>
            <a:xfrm>
              <a:off x="4142909" y="3823854"/>
              <a:ext cx="0" cy="30625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箭头连接符 191">
              <a:extLst>
                <a:ext uri="{FF2B5EF4-FFF2-40B4-BE49-F238E27FC236}">
                  <a16:creationId xmlns:a16="http://schemas.microsoft.com/office/drawing/2014/main" id="{60FB766D-1FC4-491A-A925-12904B5E3139}"/>
                </a:ext>
              </a:extLst>
            </p:cNvPr>
            <p:cNvCxnSpPr>
              <a:cxnSpLocks/>
            </p:cNvCxnSpPr>
            <p:nvPr/>
          </p:nvCxnSpPr>
          <p:spPr>
            <a:xfrm>
              <a:off x="4284769" y="3823854"/>
              <a:ext cx="0" cy="30625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箭头连接符 192">
              <a:extLst>
                <a:ext uri="{FF2B5EF4-FFF2-40B4-BE49-F238E27FC236}">
                  <a16:creationId xmlns:a16="http://schemas.microsoft.com/office/drawing/2014/main" id="{37B0C10A-E447-438C-A43F-3652DBB6AEE8}"/>
                </a:ext>
              </a:extLst>
            </p:cNvPr>
            <p:cNvCxnSpPr>
              <a:cxnSpLocks/>
            </p:cNvCxnSpPr>
            <p:nvPr/>
          </p:nvCxnSpPr>
          <p:spPr>
            <a:xfrm>
              <a:off x="4426629" y="3823854"/>
              <a:ext cx="0" cy="30625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箭头连接符 193">
              <a:extLst>
                <a:ext uri="{FF2B5EF4-FFF2-40B4-BE49-F238E27FC236}">
                  <a16:creationId xmlns:a16="http://schemas.microsoft.com/office/drawing/2014/main" id="{005B7510-15EC-4BC2-8492-BDA94B7A4A24}"/>
                </a:ext>
              </a:extLst>
            </p:cNvPr>
            <p:cNvCxnSpPr>
              <a:cxnSpLocks/>
            </p:cNvCxnSpPr>
            <p:nvPr/>
          </p:nvCxnSpPr>
          <p:spPr>
            <a:xfrm>
              <a:off x="4071979" y="3823854"/>
              <a:ext cx="0" cy="30625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箭头连接符 194">
              <a:extLst>
                <a:ext uri="{FF2B5EF4-FFF2-40B4-BE49-F238E27FC236}">
                  <a16:creationId xmlns:a16="http://schemas.microsoft.com/office/drawing/2014/main" id="{F7A3606A-57DA-4AF2-9BA1-829C801547FF}"/>
                </a:ext>
              </a:extLst>
            </p:cNvPr>
            <p:cNvCxnSpPr>
              <a:cxnSpLocks/>
            </p:cNvCxnSpPr>
            <p:nvPr/>
          </p:nvCxnSpPr>
          <p:spPr>
            <a:xfrm>
              <a:off x="4213839" y="3823854"/>
              <a:ext cx="0" cy="30625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箭头连接符 195">
              <a:extLst>
                <a:ext uri="{FF2B5EF4-FFF2-40B4-BE49-F238E27FC236}">
                  <a16:creationId xmlns:a16="http://schemas.microsoft.com/office/drawing/2014/main" id="{D5646E09-81F0-4CD9-B0D5-0473122E6AC7}"/>
                </a:ext>
              </a:extLst>
            </p:cNvPr>
            <p:cNvCxnSpPr>
              <a:cxnSpLocks/>
            </p:cNvCxnSpPr>
            <p:nvPr/>
          </p:nvCxnSpPr>
          <p:spPr>
            <a:xfrm>
              <a:off x="4355699" y="3823854"/>
              <a:ext cx="0" cy="30625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箭头连接符 196">
              <a:extLst>
                <a:ext uri="{FF2B5EF4-FFF2-40B4-BE49-F238E27FC236}">
                  <a16:creationId xmlns:a16="http://schemas.microsoft.com/office/drawing/2014/main" id="{396EDDE7-B17F-4F62-AB7E-E062732B0F88}"/>
                </a:ext>
              </a:extLst>
            </p:cNvPr>
            <p:cNvCxnSpPr>
              <a:cxnSpLocks/>
            </p:cNvCxnSpPr>
            <p:nvPr/>
          </p:nvCxnSpPr>
          <p:spPr>
            <a:xfrm>
              <a:off x="4497559" y="3823854"/>
              <a:ext cx="0" cy="30625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F66D20E7-EF06-4403-BC89-A44989050535}"/>
              </a:ext>
            </a:extLst>
          </p:cNvPr>
          <p:cNvGrpSpPr/>
          <p:nvPr/>
        </p:nvGrpSpPr>
        <p:grpSpPr>
          <a:xfrm>
            <a:off x="7902513" y="2095855"/>
            <a:ext cx="227914" cy="400793"/>
            <a:chOff x="5400808" y="3087193"/>
            <a:chExt cx="226920" cy="306258"/>
          </a:xfrm>
        </p:grpSpPr>
        <p:grpSp>
          <p:nvGrpSpPr>
            <p:cNvPr id="179" name="组合 178">
              <a:extLst>
                <a:ext uri="{FF2B5EF4-FFF2-40B4-BE49-F238E27FC236}">
                  <a16:creationId xmlns:a16="http://schemas.microsoft.com/office/drawing/2014/main" id="{AC32DB08-0BC3-46E7-ABB3-2C84C609A1A1}"/>
                </a:ext>
              </a:extLst>
            </p:cNvPr>
            <p:cNvGrpSpPr/>
            <p:nvPr/>
          </p:nvGrpSpPr>
          <p:grpSpPr>
            <a:xfrm>
              <a:off x="5414938" y="3087193"/>
              <a:ext cx="212790" cy="306258"/>
              <a:chOff x="5414938" y="3087193"/>
              <a:chExt cx="212790" cy="306258"/>
            </a:xfrm>
          </p:grpSpPr>
          <p:cxnSp>
            <p:nvCxnSpPr>
              <p:cNvPr id="185" name="直接箭头连接符 184">
                <a:extLst>
                  <a:ext uri="{FF2B5EF4-FFF2-40B4-BE49-F238E27FC236}">
                    <a16:creationId xmlns:a16="http://schemas.microsoft.com/office/drawing/2014/main" id="{A21EFFE2-6B2B-4B22-93EF-D3C16D5E2C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14938" y="3087193"/>
                <a:ext cx="0" cy="30625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直接箭头连接符 185">
                <a:extLst>
                  <a:ext uri="{FF2B5EF4-FFF2-40B4-BE49-F238E27FC236}">
                    <a16:creationId xmlns:a16="http://schemas.microsoft.com/office/drawing/2014/main" id="{5E29A033-7B36-4AAC-9A96-38DE87AAC0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56798" y="3087193"/>
                <a:ext cx="0" cy="30625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接箭头连接符 186">
                <a:extLst>
                  <a:ext uri="{FF2B5EF4-FFF2-40B4-BE49-F238E27FC236}">
                    <a16:creationId xmlns:a16="http://schemas.microsoft.com/office/drawing/2014/main" id="{3C1B87ED-6E55-4A07-ABD2-593F05E82D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85868" y="3087193"/>
                <a:ext cx="0" cy="30625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箭头连接符 188">
                <a:extLst>
                  <a:ext uri="{FF2B5EF4-FFF2-40B4-BE49-F238E27FC236}">
                    <a16:creationId xmlns:a16="http://schemas.microsoft.com/office/drawing/2014/main" id="{EF9F4745-17B3-41A9-9B72-77A2B40705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7728" y="3087193"/>
                <a:ext cx="0" cy="30625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组合 179">
              <a:extLst>
                <a:ext uri="{FF2B5EF4-FFF2-40B4-BE49-F238E27FC236}">
                  <a16:creationId xmlns:a16="http://schemas.microsoft.com/office/drawing/2014/main" id="{C81B9E7C-8959-46F3-A9CC-AC3751987862}"/>
                </a:ext>
              </a:extLst>
            </p:cNvPr>
            <p:cNvGrpSpPr/>
            <p:nvPr/>
          </p:nvGrpSpPr>
          <p:grpSpPr>
            <a:xfrm>
              <a:off x="5400808" y="3087193"/>
              <a:ext cx="226920" cy="306258"/>
              <a:chOff x="5360980" y="3855414"/>
              <a:chExt cx="226920" cy="335062"/>
            </a:xfrm>
          </p:grpSpPr>
          <p:cxnSp>
            <p:nvCxnSpPr>
              <p:cNvPr id="183" name="直接连接符 182">
                <a:extLst>
                  <a:ext uri="{FF2B5EF4-FFF2-40B4-BE49-F238E27FC236}">
                    <a16:creationId xmlns:a16="http://schemas.microsoft.com/office/drawing/2014/main" id="{39FDE6AE-D77E-4A5A-941D-A70E6C5E03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60980" y="3855414"/>
                <a:ext cx="226920" cy="33506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>
                <a:extLst>
                  <a:ext uri="{FF2B5EF4-FFF2-40B4-BE49-F238E27FC236}">
                    <a16:creationId xmlns:a16="http://schemas.microsoft.com/office/drawing/2014/main" id="{AECF17B1-8DE4-4163-8530-270D4C591A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60980" y="3855414"/>
                <a:ext cx="226919" cy="33506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7" name="箭头: 右 84">
            <a:extLst>
              <a:ext uri="{FF2B5EF4-FFF2-40B4-BE49-F238E27FC236}">
                <a16:creationId xmlns:a16="http://schemas.microsoft.com/office/drawing/2014/main" id="{2F038BBB-2A8D-4CC1-95AF-CA069DC85696}"/>
              </a:ext>
            </a:extLst>
          </p:cNvPr>
          <p:cNvSpPr/>
          <p:nvPr/>
        </p:nvSpPr>
        <p:spPr>
          <a:xfrm>
            <a:off x="9964849" y="1363546"/>
            <a:ext cx="495177" cy="270000"/>
          </a:xfrm>
          <a:prstGeom prst="rightArrow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>
                <a:solidFill>
                  <a:srgbClr val="0070C0"/>
                </a:solidFill>
              </a:ln>
              <a:cs typeface="Calibri" panose="020F0502020204030204" pitchFamily="34" charset="0"/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C428A39D-C35A-4558-86B3-B53CB2D69D28}"/>
              </a:ext>
            </a:extLst>
          </p:cNvPr>
          <p:cNvSpPr/>
          <p:nvPr/>
        </p:nvSpPr>
        <p:spPr>
          <a:xfrm>
            <a:off x="10499726" y="1218538"/>
            <a:ext cx="553033" cy="56001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altLang="zh-CN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+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CP</a:t>
            </a:r>
            <a:endParaRPr lang="zh-CN" altLang="en-US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ctr"/>
            <a:endParaRPr lang="zh-CN" altLang="en-US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72" name="箭头: 右 84">
            <a:extLst>
              <a:ext uri="{FF2B5EF4-FFF2-40B4-BE49-F238E27FC236}">
                <a16:creationId xmlns:a16="http://schemas.microsoft.com/office/drawing/2014/main" id="{2F038BBB-2A8D-4CC1-95AF-CA069DC85696}"/>
              </a:ext>
            </a:extLst>
          </p:cNvPr>
          <p:cNvSpPr/>
          <p:nvPr/>
        </p:nvSpPr>
        <p:spPr>
          <a:xfrm>
            <a:off x="8486558" y="1372946"/>
            <a:ext cx="871092" cy="270000"/>
          </a:xfrm>
          <a:prstGeom prst="rightArrow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>
                <a:solidFill>
                  <a:srgbClr val="0070C0"/>
                </a:solidFill>
              </a:ln>
              <a:cs typeface="Calibri" panose="020F0502020204030204" pitchFamily="34" charset="0"/>
            </a:endParaRPr>
          </a:p>
        </p:txBody>
      </p:sp>
      <p:sp>
        <p:nvSpPr>
          <p:cNvPr id="204" name="箭头: 右 64">
            <a:extLst>
              <a:ext uri="{FF2B5EF4-FFF2-40B4-BE49-F238E27FC236}">
                <a16:creationId xmlns:a16="http://schemas.microsoft.com/office/drawing/2014/main" id="{455F2790-AA66-4063-959E-7D8963E37878}"/>
              </a:ext>
            </a:extLst>
          </p:cNvPr>
          <p:cNvSpPr/>
          <p:nvPr/>
        </p:nvSpPr>
        <p:spPr>
          <a:xfrm>
            <a:off x="9921895" y="5988632"/>
            <a:ext cx="711574" cy="208642"/>
          </a:xfrm>
          <a:prstGeom prst="rightArrow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cs typeface="Calibri" panose="020F0502020204030204" pitchFamily="34" charset="0"/>
            </a:endParaRPr>
          </a:p>
        </p:txBody>
      </p:sp>
      <p:cxnSp>
        <p:nvCxnSpPr>
          <p:cNvPr id="203" name="直接箭头连接符 202"/>
          <p:cNvCxnSpPr/>
          <p:nvPr/>
        </p:nvCxnSpPr>
        <p:spPr>
          <a:xfrm>
            <a:off x="10925712" y="6111333"/>
            <a:ext cx="711574" cy="0"/>
          </a:xfrm>
          <a:prstGeom prst="straightConnector1">
            <a:avLst/>
          </a:prstGeom>
          <a:solidFill>
            <a:schemeClr val="bg1"/>
          </a:solidFill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文本框 204"/>
          <p:cNvSpPr txBox="1"/>
          <p:nvPr/>
        </p:nvSpPr>
        <p:spPr>
          <a:xfrm>
            <a:off x="10907457" y="5706201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cs typeface="Times New Roman" panose="02020603050405020304" pitchFamily="18" charset="0"/>
              </a:rPr>
              <a:t>Serial</a:t>
            </a:r>
            <a:endParaRPr lang="zh-CN" altLang="en-US" b="1" dirty="0">
              <a:cs typeface="Times New Roman" panose="02020603050405020304" pitchFamily="18" charset="0"/>
            </a:endParaRPr>
          </a:p>
        </p:txBody>
      </p:sp>
      <p:sp>
        <p:nvSpPr>
          <p:cNvPr id="206" name="文本框 205"/>
          <p:cNvSpPr txBox="1"/>
          <p:nvPr/>
        </p:nvSpPr>
        <p:spPr>
          <a:xfrm>
            <a:off x="9867994" y="5709913"/>
            <a:ext cx="812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cs typeface="Times New Roman" panose="02020603050405020304" pitchFamily="18" charset="0"/>
              </a:rPr>
              <a:t>Parallel</a:t>
            </a:r>
            <a:endParaRPr lang="zh-CN" altLang="en-US" sz="1600" b="1" dirty="0">
              <a:cs typeface="Times New Roman" panose="02020603050405020304" pitchFamily="18" charset="0"/>
            </a:endParaRPr>
          </a:p>
        </p:txBody>
      </p:sp>
      <p:sp>
        <p:nvSpPr>
          <p:cNvPr id="243" name="矩形 242">
            <a:extLst>
              <a:ext uri="{FF2B5EF4-FFF2-40B4-BE49-F238E27FC236}">
                <a16:creationId xmlns:a16="http://schemas.microsoft.com/office/drawing/2014/main" id="{232F9704-AF83-4274-9A50-88D562577EDF}"/>
              </a:ext>
            </a:extLst>
          </p:cNvPr>
          <p:cNvSpPr/>
          <p:nvPr/>
        </p:nvSpPr>
        <p:spPr>
          <a:xfrm>
            <a:off x="9410449" y="1219506"/>
            <a:ext cx="554400" cy="5616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TS</a:t>
            </a:r>
            <a:endParaRPr lang="zh-CN" altLang="en-US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56960" y="1211243"/>
            <a:ext cx="710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 smtClean="0">
                <a:cs typeface="Calibri" panose="020F0502020204030204" pitchFamily="34" charset="0"/>
              </a:rPr>
              <a:t>Bits</a:t>
            </a:r>
            <a:endParaRPr lang="zh-CN" altLang="en-US" b="1" dirty="0">
              <a:cs typeface="Calibri" panose="020F0502020204030204" pitchFamily="34" charset="0"/>
            </a:endParaRPr>
          </a:p>
        </p:txBody>
      </p:sp>
      <p:cxnSp>
        <p:nvCxnSpPr>
          <p:cNvPr id="165" name="直接箭头连接符 164"/>
          <p:cNvCxnSpPr>
            <a:endCxn id="146" idx="1"/>
          </p:cNvCxnSpPr>
          <p:nvPr/>
        </p:nvCxnSpPr>
        <p:spPr>
          <a:xfrm>
            <a:off x="699800" y="1539402"/>
            <a:ext cx="5400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矩形 309">
            <a:extLst>
              <a:ext uri="{FF2B5EF4-FFF2-40B4-BE49-F238E27FC236}">
                <a16:creationId xmlns:a16="http://schemas.microsoft.com/office/drawing/2014/main" id="{C428A39D-C35A-4558-86B3-B53CB2D69D28}"/>
              </a:ext>
            </a:extLst>
          </p:cNvPr>
          <p:cNvSpPr/>
          <p:nvPr/>
        </p:nvSpPr>
        <p:spPr>
          <a:xfrm flipH="1">
            <a:off x="10435757" y="3186314"/>
            <a:ext cx="554400" cy="5616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-CP</a:t>
            </a:r>
            <a:endParaRPr lang="zh-CN" altLang="en-US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ctr"/>
            <a:endParaRPr lang="zh-CN" altLang="en-US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312" name="箭头: 右 84">
            <a:extLst>
              <a:ext uri="{FF2B5EF4-FFF2-40B4-BE49-F238E27FC236}">
                <a16:creationId xmlns:a16="http://schemas.microsoft.com/office/drawing/2014/main" id="{2F038BBB-2A8D-4CC1-95AF-CA069DC85696}"/>
              </a:ext>
            </a:extLst>
          </p:cNvPr>
          <p:cNvSpPr/>
          <p:nvPr/>
        </p:nvSpPr>
        <p:spPr>
          <a:xfrm flipH="1">
            <a:off x="9132185" y="3332114"/>
            <a:ext cx="388411" cy="270000"/>
          </a:xfrm>
          <a:prstGeom prst="rightArrow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>
                <a:solidFill>
                  <a:srgbClr val="0070C0"/>
                </a:solidFill>
              </a:ln>
              <a:cs typeface="Calibri" panose="020F050202020403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155633" y="295323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cs typeface="Calibri" panose="020F0502020204030204" pitchFamily="34" charset="0"/>
              </a:rPr>
              <a:t>N</a:t>
            </a:r>
            <a:r>
              <a:rPr lang="en-US" altLang="zh-CN" b="1" i="1" baseline="-25000" dirty="0">
                <a:cs typeface="Calibri" panose="020F0502020204030204" pitchFamily="34" charset="0"/>
              </a:rPr>
              <a:t>1</a:t>
            </a:r>
            <a:endParaRPr lang="zh-CN" altLang="en-US" dirty="0"/>
          </a:p>
        </p:txBody>
      </p:sp>
      <p:cxnSp>
        <p:nvCxnSpPr>
          <p:cNvPr id="322" name="直接箭头连接符 321"/>
          <p:cNvCxnSpPr/>
          <p:nvPr/>
        </p:nvCxnSpPr>
        <p:spPr>
          <a:xfrm flipH="1" flipV="1">
            <a:off x="4303890" y="3491455"/>
            <a:ext cx="2880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矩形 336"/>
          <p:cNvSpPr/>
          <p:nvPr/>
        </p:nvSpPr>
        <p:spPr>
          <a:xfrm>
            <a:off x="7902513" y="299949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cs typeface="Calibri" panose="020F0502020204030204" pitchFamily="34" charset="0"/>
              </a:rPr>
              <a:t>N</a:t>
            </a:r>
            <a:r>
              <a:rPr lang="en-US" altLang="zh-CN" b="1" i="1" baseline="-25000" dirty="0">
                <a:cs typeface="Calibri" panose="020F0502020204030204" pitchFamily="34" charset="0"/>
              </a:rPr>
              <a:t>1</a:t>
            </a:r>
            <a:endParaRPr lang="zh-CN" altLang="en-US" dirty="0"/>
          </a:p>
        </p:txBody>
      </p:sp>
      <p:sp>
        <p:nvSpPr>
          <p:cNvPr id="338" name="矩形 337"/>
          <p:cNvSpPr/>
          <p:nvPr/>
        </p:nvSpPr>
        <p:spPr>
          <a:xfrm>
            <a:off x="7069186" y="422881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cs typeface="Calibri" panose="020F0502020204030204" pitchFamily="34" charset="0"/>
              </a:rPr>
              <a:t>N</a:t>
            </a:r>
            <a:r>
              <a:rPr lang="en-US" altLang="zh-CN" b="1" i="1" baseline="-25000" dirty="0">
                <a:cs typeface="Calibri" panose="020F0502020204030204" pitchFamily="34" charset="0"/>
              </a:rPr>
              <a:t>1</a:t>
            </a:r>
            <a:endParaRPr lang="zh-CN" altLang="en-US" dirty="0"/>
          </a:p>
        </p:txBody>
      </p:sp>
      <p:sp>
        <p:nvSpPr>
          <p:cNvPr id="342" name="文本框 341">
            <a:extLst>
              <a:ext uri="{FF2B5EF4-FFF2-40B4-BE49-F238E27FC236}">
                <a16:creationId xmlns:a16="http://schemas.microsoft.com/office/drawing/2014/main" id="{0920D6E3-B7D4-44AC-876B-4067CC9AC429}"/>
              </a:ext>
            </a:extLst>
          </p:cNvPr>
          <p:cNvSpPr txBox="1"/>
          <p:nvPr/>
        </p:nvSpPr>
        <p:spPr>
          <a:xfrm>
            <a:off x="5153315" y="5543496"/>
            <a:ext cx="1701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i="1" dirty="0">
                <a:cs typeface="Calibri" panose="020F0502020204030204" pitchFamily="34" charset="0"/>
              </a:rPr>
              <a:t>2N</a:t>
            </a:r>
            <a:r>
              <a:rPr lang="en-US" altLang="zh-CN" b="1" i="1" baseline="-25000" dirty="0">
                <a:cs typeface="Calibri" panose="020F0502020204030204" pitchFamily="34" charset="0"/>
              </a:rPr>
              <a:t>1</a:t>
            </a:r>
            <a:r>
              <a:rPr lang="en-US" altLang="zh-CN" b="1" dirty="0">
                <a:cs typeface="Calibri" panose="020F0502020204030204" pitchFamily="34" charset="0"/>
              </a:rPr>
              <a:t> ~</a:t>
            </a:r>
            <a:r>
              <a:rPr lang="en-US" altLang="zh-CN" b="1" i="1" dirty="0" smtClean="0">
                <a:cs typeface="Calibri" panose="020F0502020204030204" pitchFamily="34" charset="0"/>
              </a:rPr>
              <a:t>N-</a:t>
            </a:r>
            <a:r>
              <a:rPr lang="en-US" altLang="zh-CN" b="1" dirty="0" smtClean="0">
                <a:cs typeface="Calibri" panose="020F0502020204030204" pitchFamily="34" charset="0"/>
              </a:rPr>
              <a:t>1 </a:t>
            </a:r>
          </a:p>
          <a:p>
            <a:pPr algn="ctr"/>
            <a:r>
              <a:rPr lang="en-US" altLang="zh-CN" b="1" dirty="0" smtClean="0">
                <a:cs typeface="Calibri" panose="020F0502020204030204" pitchFamily="34" charset="0"/>
              </a:rPr>
              <a:t>Zeros</a:t>
            </a:r>
            <a:endParaRPr lang="zh-CN" altLang="en-US" b="1" dirty="0">
              <a:cs typeface="Calibri" panose="020F0502020204030204" pitchFamily="34" charset="0"/>
            </a:endParaRPr>
          </a:p>
        </p:txBody>
      </p:sp>
      <p:cxnSp>
        <p:nvCxnSpPr>
          <p:cNvPr id="354" name="直接箭头连接符 353"/>
          <p:cNvCxnSpPr>
            <a:stCxn id="107" idx="2"/>
            <a:endCxn id="113" idx="0"/>
          </p:cNvCxnSpPr>
          <p:nvPr/>
        </p:nvCxnSpPr>
        <p:spPr>
          <a:xfrm flipH="1">
            <a:off x="1755979" y="3773087"/>
            <a:ext cx="979" cy="31563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直角上箭头 368"/>
          <p:cNvSpPr/>
          <p:nvPr/>
        </p:nvSpPr>
        <p:spPr>
          <a:xfrm rot="16200000">
            <a:off x="10169629" y="3867449"/>
            <a:ext cx="398949" cy="511375"/>
          </a:xfrm>
          <a:prstGeom prst="bentUpArrow">
            <a:avLst>
              <a:gd name="adj1" fmla="val 33079"/>
              <a:gd name="adj2" fmla="val 29677"/>
              <a:gd name="adj3" fmla="val 22661"/>
            </a:avLst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2" name="直接连接符 371">
            <a:extLst>
              <a:ext uri="{FF2B5EF4-FFF2-40B4-BE49-F238E27FC236}">
                <a16:creationId xmlns:a16="http://schemas.microsoft.com/office/drawing/2014/main" id="{3E21D946-3F78-4B46-BC6E-0C0BB2D029AA}"/>
              </a:ext>
            </a:extLst>
          </p:cNvPr>
          <p:cNvCxnSpPr>
            <a:cxnSpLocks/>
          </p:cNvCxnSpPr>
          <p:nvPr/>
        </p:nvCxnSpPr>
        <p:spPr>
          <a:xfrm flipV="1">
            <a:off x="6604694" y="3467620"/>
            <a:ext cx="4999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箭头: 右 123">
            <a:extLst>
              <a:ext uri="{FF2B5EF4-FFF2-40B4-BE49-F238E27FC236}">
                <a16:creationId xmlns:a16="http://schemas.microsoft.com/office/drawing/2014/main" id="{92888F22-CA38-4815-BA4A-45671387A2BA}"/>
              </a:ext>
            </a:extLst>
          </p:cNvPr>
          <p:cNvSpPr/>
          <p:nvPr/>
        </p:nvSpPr>
        <p:spPr>
          <a:xfrm>
            <a:off x="5593431" y="4586766"/>
            <a:ext cx="843918" cy="270000"/>
          </a:xfrm>
          <a:prstGeom prst="rightArrow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cs typeface="Calibri" panose="020F0502020204030204" pitchFamily="34" charset="0"/>
            </a:endParaRPr>
          </a:p>
        </p:txBody>
      </p:sp>
      <p:cxnSp>
        <p:nvCxnSpPr>
          <p:cNvPr id="404" name="直接箭头连接符 403"/>
          <p:cNvCxnSpPr>
            <a:stCxn id="162" idx="3"/>
          </p:cNvCxnSpPr>
          <p:nvPr/>
        </p:nvCxnSpPr>
        <p:spPr>
          <a:xfrm>
            <a:off x="11052759" y="1498546"/>
            <a:ext cx="5400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接箭头连接符 406"/>
          <p:cNvCxnSpPr>
            <a:endCxn id="310" idx="1"/>
          </p:cNvCxnSpPr>
          <p:nvPr/>
        </p:nvCxnSpPr>
        <p:spPr>
          <a:xfrm flipH="1">
            <a:off x="10990157" y="3458817"/>
            <a:ext cx="5400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矩形 409"/>
          <p:cNvSpPr/>
          <p:nvPr/>
        </p:nvSpPr>
        <p:spPr>
          <a:xfrm>
            <a:off x="11237016" y="1135626"/>
            <a:ext cx="870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cs typeface="Calibri" panose="020F0502020204030204" pitchFamily="34" charset="0"/>
              </a:rPr>
              <a:t>Output</a:t>
            </a:r>
            <a:endParaRPr lang="zh-CN" altLang="en-US" b="1" dirty="0">
              <a:cs typeface="Calibri" panose="020F0502020204030204" pitchFamily="34" charset="0"/>
            </a:endParaRPr>
          </a:p>
        </p:txBody>
      </p:sp>
      <p:cxnSp>
        <p:nvCxnSpPr>
          <p:cNvPr id="423" name="直接箭头连接符 422"/>
          <p:cNvCxnSpPr/>
          <p:nvPr/>
        </p:nvCxnSpPr>
        <p:spPr>
          <a:xfrm flipH="1" flipV="1">
            <a:off x="3014121" y="3491455"/>
            <a:ext cx="2880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接箭头连接符 423"/>
          <p:cNvCxnSpPr/>
          <p:nvPr/>
        </p:nvCxnSpPr>
        <p:spPr>
          <a:xfrm flipH="1" flipV="1">
            <a:off x="2252156" y="3491455"/>
            <a:ext cx="2880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接箭头连接符 432"/>
          <p:cNvCxnSpPr>
            <a:stCxn id="113" idx="2"/>
            <a:endCxn id="103" idx="0"/>
          </p:cNvCxnSpPr>
          <p:nvPr/>
        </p:nvCxnSpPr>
        <p:spPr>
          <a:xfrm>
            <a:off x="1755979" y="4648740"/>
            <a:ext cx="979" cy="33124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矩形 440"/>
          <p:cNvSpPr/>
          <p:nvPr/>
        </p:nvSpPr>
        <p:spPr>
          <a:xfrm>
            <a:off x="350697" y="3137896"/>
            <a:ext cx="710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 smtClean="0">
                <a:cs typeface="Calibri" panose="020F0502020204030204" pitchFamily="34" charset="0"/>
              </a:rPr>
              <a:t>Bits</a:t>
            </a:r>
            <a:endParaRPr lang="zh-CN" altLang="en-US" b="1" dirty="0">
              <a:cs typeface="Calibri" panose="020F0502020204030204" pitchFamily="34" charset="0"/>
            </a:endParaRPr>
          </a:p>
        </p:txBody>
      </p:sp>
      <p:sp>
        <p:nvSpPr>
          <p:cNvPr id="442" name="矩形 441"/>
          <p:cNvSpPr/>
          <p:nvPr/>
        </p:nvSpPr>
        <p:spPr>
          <a:xfrm>
            <a:off x="11288817" y="3053304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cs typeface="Calibri" panose="020F0502020204030204" pitchFamily="34" charset="0"/>
              </a:rPr>
              <a:t>Input</a:t>
            </a:r>
            <a:endParaRPr lang="zh-CN" altLang="en-US" b="1" dirty="0">
              <a:cs typeface="Calibri" panose="020F0502020204030204" pitchFamily="34" charset="0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0920D6E3-B7D4-44AC-876B-4067CC9AC429}"/>
              </a:ext>
            </a:extLst>
          </p:cNvPr>
          <p:cNvSpPr txBox="1"/>
          <p:nvPr/>
        </p:nvSpPr>
        <p:spPr>
          <a:xfrm>
            <a:off x="9993304" y="4377955"/>
            <a:ext cx="133507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700" b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Calibri" panose="020F0502020204030204" pitchFamily="34" charset="0"/>
              </a:rPr>
              <a:t>2</a:t>
            </a:r>
            <a:r>
              <a:rPr kumimoji="0" lang="en-US" altLang="zh-CN" sz="17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Calibri" panose="020F0502020204030204" pitchFamily="34" charset="0"/>
              </a:rPr>
              <a:t>N</a:t>
            </a:r>
            <a:r>
              <a:rPr kumimoji="0" lang="en-US" altLang="zh-CN" sz="1700" b="1" i="1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Calibri" panose="020F0502020204030204" pitchFamily="34" charset="0"/>
              </a:rPr>
              <a:t>1</a:t>
            </a:r>
            <a:r>
              <a:rPr kumimoji="0" lang="en-US" altLang="zh-CN" sz="17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Calibri" panose="020F0502020204030204" pitchFamily="34" charset="0"/>
              </a:rPr>
              <a:t>+2 ~ </a:t>
            </a:r>
            <a:r>
              <a:rPr kumimoji="0" lang="en-US" altLang="zh-CN" sz="17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Calibri" panose="020F0502020204030204" pitchFamily="34" charset="0"/>
              </a:rPr>
              <a:t>N-</a:t>
            </a:r>
            <a:r>
              <a:rPr kumimoji="0" lang="en-US" altLang="zh-CN" sz="17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Calibri" panose="020F0502020204030204" pitchFamily="34" charset="0"/>
              </a:rPr>
              <a:t>1 Zeros</a:t>
            </a:r>
            <a:endParaRPr kumimoji="0" lang="zh-CN" altLang="en-US" sz="1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78252C4C-F2EC-42E5-AE07-6364A82106E0}"/>
              </a:ext>
            </a:extLst>
          </p:cNvPr>
          <p:cNvSpPr txBox="1"/>
          <p:nvPr/>
        </p:nvSpPr>
        <p:spPr>
          <a:xfrm>
            <a:off x="5412791" y="4137593"/>
            <a:ext cx="115357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7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Calibri" panose="020F0502020204030204" pitchFamily="34" charset="0"/>
              </a:rPr>
              <a:t>0 ~</a:t>
            </a:r>
            <a:r>
              <a:rPr kumimoji="0" lang="en-US" altLang="zh-CN" sz="17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0" lang="en-US" altLang="zh-CN" sz="17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Calibri" panose="020F0502020204030204" pitchFamily="34" charset="0"/>
              </a:rPr>
              <a:t>2</a:t>
            </a:r>
            <a:r>
              <a:rPr kumimoji="0" lang="en-US" altLang="zh-CN" sz="17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Calibri" panose="020F0502020204030204" pitchFamily="34" charset="0"/>
              </a:rPr>
              <a:t>N</a:t>
            </a:r>
            <a:r>
              <a:rPr kumimoji="0" lang="en-US" altLang="zh-CN" sz="17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Calibri" panose="020F0502020204030204" pitchFamily="34" charset="0"/>
              </a:rPr>
              <a:t>1</a:t>
            </a:r>
            <a:r>
              <a:rPr kumimoji="0" lang="en-US" altLang="zh-CN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0" lang="en-US" altLang="zh-CN" sz="17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Calibri" panose="020F0502020204030204" pitchFamily="34" charset="0"/>
              </a:rPr>
              <a:t>+1</a:t>
            </a:r>
            <a:endParaRPr kumimoji="0" lang="zh-CN" altLang="en-US" sz="1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0920D6E3-B7D4-44AC-876B-4067CC9AC429}"/>
              </a:ext>
            </a:extLst>
          </p:cNvPr>
          <p:cNvSpPr txBox="1"/>
          <p:nvPr/>
        </p:nvSpPr>
        <p:spPr>
          <a:xfrm>
            <a:off x="2360537" y="4257301"/>
            <a:ext cx="1190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smtClean="0">
                <a:cs typeface="Calibri" panose="020F0502020204030204" pitchFamily="34" charset="0"/>
              </a:rPr>
              <a:t>N</a:t>
            </a:r>
            <a:r>
              <a:rPr lang="en-US" altLang="zh-CN" b="1" i="1" baseline="-25000" dirty="0" smtClean="0">
                <a:cs typeface="Calibri" panose="020F0502020204030204" pitchFamily="34" charset="0"/>
              </a:rPr>
              <a:t>1</a:t>
            </a:r>
            <a:r>
              <a:rPr lang="en-US" altLang="zh-CN" b="1" dirty="0" smtClean="0">
                <a:cs typeface="Calibri" panose="020F0502020204030204" pitchFamily="34" charset="0"/>
              </a:rPr>
              <a:t>+1~</a:t>
            </a:r>
            <a:r>
              <a:rPr lang="en-US" altLang="zh-CN" b="1" i="1" dirty="0" smtClean="0">
                <a:cs typeface="Calibri" panose="020F0502020204030204" pitchFamily="34" charset="0"/>
              </a:rPr>
              <a:t>N</a:t>
            </a:r>
            <a:r>
              <a:rPr lang="en-US" altLang="zh-CN" b="1" dirty="0" smtClean="0">
                <a:cs typeface="Calibri" panose="020F0502020204030204" pitchFamily="34" charset="0"/>
              </a:rPr>
              <a:t>/2-1 Zeros</a:t>
            </a:r>
            <a:endParaRPr lang="zh-CN" altLang="en-US" b="1" dirty="0">
              <a:cs typeface="Calibri" panose="020F0502020204030204" pitchFamily="34" charset="0"/>
            </a:endParaRPr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232F9704-AF83-4274-9A50-88D562577EDF}"/>
              </a:ext>
            </a:extLst>
          </p:cNvPr>
          <p:cNvSpPr/>
          <p:nvPr/>
        </p:nvSpPr>
        <p:spPr>
          <a:xfrm flipH="1">
            <a:off x="9512712" y="3184165"/>
            <a:ext cx="586800" cy="1130400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-FFT</a:t>
            </a:r>
            <a:endParaRPr lang="zh-CN" altLang="en-US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84819" y="120621"/>
            <a:ext cx="1739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NO-DMT DSP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78252C4C-F2EC-42E5-AE07-6364A82106E0}"/>
              </a:ext>
            </a:extLst>
          </p:cNvPr>
          <p:cNvSpPr txBox="1"/>
          <p:nvPr/>
        </p:nvSpPr>
        <p:spPr>
          <a:xfrm>
            <a:off x="7501949" y="919589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cs typeface="Calibri" panose="020F0502020204030204" pitchFamily="34" charset="0"/>
              </a:rPr>
              <a:t>0</a:t>
            </a:r>
            <a:r>
              <a:rPr lang="en-US" altLang="zh-CN" b="1" dirty="0" smtClean="0">
                <a:cs typeface="Calibri" panose="020F0502020204030204" pitchFamily="34" charset="0"/>
              </a:rPr>
              <a:t>~</a:t>
            </a:r>
            <a:r>
              <a:rPr lang="en-US" altLang="zh-CN" b="1" i="1" dirty="0">
                <a:cs typeface="Calibri" panose="020F0502020204030204" pitchFamily="34" charset="0"/>
              </a:rPr>
              <a:t> 2N</a:t>
            </a:r>
            <a:r>
              <a:rPr lang="en-US" altLang="zh-CN" b="1" i="1" baseline="-25000" dirty="0">
                <a:cs typeface="Calibri" panose="020F0502020204030204" pitchFamily="34" charset="0"/>
              </a:rPr>
              <a:t>1</a:t>
            </a:r>
            <a:r>
              <a:rPr lang="en-US" altLang="zh-CN" b="1" dirty="0">
                <a:cs typeface="Calibri" panose="020F0502020204030204" pitchFamily="34" charset="0"/>
              </a:rPr>
              <a:t> </a:t>
            </a:r>
            <a:r>
              <a:rPr lang="en-US" altLang="zh-CN" b="1" dirty="0" smtClean="0">
                <a:cs typeface="Calibri" panose="020F0502020204030204" pitchFamily="34" charset="0"/>
              </a:rPr>
              <a:t>+1</a:t>
            </a:r>
            <a:endParaRPr lang="zh-CN" altLang="en-US" b="1" dirty="0">
              <a:cs typeface="Calibri" panose="020F0502020204030204" pitchFamily="34" charset="0"/>
            </a:endParaRPr>
          </a:p>
        </p:txBody>
      </p:sp>
      <p:sp>
        <p:nvSpPr>
          <p:cNvPr id="127" name="右弧形箭头 126"/>
          <p:cNvSpPr/>
          <p:nvPr/>
        </p:nvSpPr>
        <p:spPr>
          <a:xfrm rot="20005703">
            <a:off x="6790434" y="3217359"/>
            <a:ext cx="192190" cy="500521"/>
          </a:xfrm>
          <a:prstGeom prst="curved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4" name="直角上箭头 143"/>
          <p:cNvSpPr/>
          <p:nvPr/>
        </p:nvSpPr>
        <p:spPr>
          <a:xfrm rot="5400000" flipH="1">
            <a:off x="5977298" y="5055229"/>
            <a:ext cx="398949" cy="511375"/>
          </a:xfrm>
          <a:prstGeom prst="bentUpArrow">
            <a:avLst>
              <a:gd name="adj1" fmla="val 33079"/>
              <a:gd name="adj2" fmla="val 29677"/>
              <a:gd name="adj3" fmla="val 22661"/>
            </a:avLst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肘形连接符 21"/>
          <p:cNvCxnSpPr>
            <a:stCxn id="119" idx="2"/>
            <a:endCxn id="2" idx="4"/>
          </p:cNvCxnSpPr>
          <p:nvPr/>
        </p:nvCxnSpPr>
        <p:spPr>
          <a:xfrm rot="5400000" flipH="1" flipV="1">
            <a:off x="4959142" y="2737473"/>
            <a:ext cx="642305" cy="4962749"/>
          </a:xfrm>
          <a:prstGeom prst="bentConnector3">
            <a:avLst>
              <a:gd name="adj1" fmla="val -96201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文本框 152">
            <a:extLst>
              <a:ext uri="{FF2B5EF4-FFF2-40B4-BE49-F238E27FC236}">
                <a16:creationId xmlns:a16="http://schemas.microsoft.com/office/drawing/2014/main" id="{E4D6F9DB-EE26-407A-B579-6037FCFF4120}"/>
              </a:ext>
            </a:extLst>
          </p:cNvPr>
          <p:cNvSpPr txBox="1"/>
          <p:nvPr/>
        </p:nvSpPr>
        <p:spPr>
          <a:xfrm>
            <a:off x="2812324" y="5645249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>
                <a:cs typeface="Calibri" panose="020F0502020204030204" pitchFamily="34" charset="0"/>
              </a:rPr>
              <a:t>1 ~ N</a:t>
            </a:r>
            <a:r>
              <a:rPr lang="en-US" altLang="zh-CN" b="1" i="1" baseline="-25000" dirty="0" smtClean="0">
                <a:cs typeface="Calibri" panose="020F0502020204030204" pitchFamily="34" charset="0"/>
              </a:rPr>
              <a:t>1</a:t>
            </a:r>
            <a:endParaRPr lang="zh-CN" altLang="en-US" b="1" dirty="0">
              <a:cs typeface="Calibri" panose="020F0502020204030204" pitchFamily="34" charset="0"/>
            </a:endParaRPr>
          </a:p>
        </p:txBody>
      </p:sp>
      <p:cxnSp>
        <p:nvCxnSpPr>
          <p:cNvPr id="25" name="直接箭头连接符 24"/>
          <p:cNvCxnSpPr>
            <a:endCxn id="2" idx="2"/>
          </p:cNvCxnSpPr>
          <p:nvPr/>
        </p:nvCxnSpPr>
        <p:spPr>
          <a:xfrm>
            <a:off x="7019817" y="4696117"/>
            <a:ext cx="565924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7585741" y="4545837"/>
            <a:ext cx="430728" cy="447671"/>
            <a:chOff x="7585741" y="4545837"/>
            <a:chExt cx="430728" cy="447671"/>
          </a:xfrm>
        </p:grpSpPr>
        <p:grpSp>
          <p:nvGrpSpPr>
            <p:cNvPr id="8" name="组合 7"/>
            <p:cNvGrpSpPr/>
            <p:nvPr/>
          </p:nvGrpSpPr>
          <p:grpSpPr>
            <a:xfrm>
              <a:off x="7585741" y="4545837"/>
              <a:ext cx="351858" cy="351858"/>
              <a:chOff x="7897451" y="4479259"/>
              <a:chExt cx="498612" cy="498612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7897451" y="4479259"/>
                <a:ext cx="498612" cy="49861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" name="直接连接符 4"/>
              <p:cNvCxnSpPr>
                <a:stCxn id="2" idx="2"/>
                <a:endCxn id="2" idx="6"/>
              </p:cNvCxnSpPr>
              <p:nvPr/>
            </p:nvCxnSpPr>
            <p:spPr>
              <a:xfrm>
                <a:off x="7897451" y="4728565"/>
                <a:ext cx="498612" cy="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>
                <a:stCxn id="2" idx="0"/>
                <a:endCxn id="2" idx="4"/>
              </p:cNvCxnSpPr>
              <p:nvPr/>
            </p:nvCxnSpPr>
            <p:spPr>
              <a:xfrm>
                <a:off x="8146757" y="4479259"/>
                <a:ext cx="0" cy="498612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直接连接符 26"/>
            <p:cNvCxnSpPr/>
            <p:nvPr/>
          </p:nvCxnSpPr>
          <p:spPr>
            <a:xfrm>
              <a:off x="7836469" y="4993508"/>
              <a:ext cx="180000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直接箭头连接符 28"/>
          <p:cNvCxnSpPr>
            <a:stCxn id="156" idx="3"/>
          </p:cNvCxnSpPr>
          <p:nvPr/>
        </p:nvCxnSpPr>
        <p:spPr>
          <a:xfrm flipH="1">
            <a:off x="7180162" y="3470104"/>
            <a:ext cx="1189236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96" idx="1"/>
          </p:cNvCxnSpPr>
          <p:nvPr/>
        </p:nvCxnSpPr>
        <p:spPr>
          <a:xfrm flipH="1">
            <a:off x="5622192" y="3491455"/>
            <a:ext cx="821490" cy="4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7574611" y="3865946"/>
            <a:ext cx="486065" cy="679891"/>
            <a:chOff x="7574611" y="3865946"/>
            <a:chExt cx="486065" cy="679891"/>
          </a:xfrm>
        </p:grpSpPr>
        <p:cxnSp>
          <p:nvCxnSpPr>
            <p:cNvPr id="163" name="直接箭头连接符 162"/>
            <p:cNvCxnSpPr>
              <a:stCxn id="2" idx="0"/>
            </p:cNvCxnSpPr>
            <p:nvPr/>
          </p:nvCxnSpPr>
          <p:spPr>
            <a:xfrm flipH="1" flipV="1">
              <a:off x="7761669" y="4212767"/>
              <a:ext cx="1" cy="33307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6" name="组合 165"/>
            <p:cNvGrpSpPr/>
            <p:nvPr/>
          </p:nvGrpSpPr>
          <p:grpSpPr>
            <a:xfrm>
              <a:off x="7574611" y="3865946"/>
              <a:ext cx="351858" cy="351858"/>
              <a:chOff x="7897451" y="4479259"/>
              <a:chExt cx="498612" cy="498612"/>
            </a:xfrm>
          </p:grpSpPr>
          <p:sp>
            <p:nvSpPr>
              <p:cNvPr id="167" name="椭圆 166"/>
              <p:cNvSpPr/>
              <p:nvPr/>
            </p:nvSpPr>
            <p:spPr>
              <a:xfrm>
                <a:off x="7897451" y="4479259"/>
                <a:ext cx="498612" cy="49861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8" name="直接连接符 167"/>
              <p:cNvCxnSpPr>
                <a:stCxn id="167" idx="2"/>
                <a:endCxn id="167" idx="6"/>
              </p:cNvCxnSpPr>
              <p:nvPr/>
            </p:nvCxnSpPr>
            <p:spPr>
              <a:xfrm>
                <a:off x="7897451" y="4728565"/>
                <a:ext cx="498612" cy="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接连接符 168"/>
              <p:cNvCxnSpPr>
                <a:stCxn id="167" idx="0"/>
                <a:endCxn id="167" idx="4"/>
              </p:cNvCxnSpPr>
              <p:nvPr/>
            </p:nvCxnSpPr>
            <p:spPr>
              <a:xfrm>
                <a:off x="8146757" y="4479259"/>
                <a:ext cx="0" cy="498612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0" name="直接连接符 169"/>
            <p:cNvCxnSpPr/>
            <p:nvPr/>
          </p:nvCxnSpPr>
          <p:spPr>
            <a:xfrm>
              <a:off x="7880676" y="4299844"/>
              <a:ext cx="180000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肘形连接符 37"/>
          <p:cNvCxnSpPr>
            <a:stCxn id="156" idx="2"/>
            <a:endCxn id="167" idx="6"/>
          </p:cNvCxnSpPr>
          <p:nvPr/>
        </p:nvCxnSpPr>
        <p:spPr>
          <a:xfrm rot="5400000">
            <a:off x="8190869" y="3486504"/>
            <a:ext cx="290971" cy="819770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/>
          <p:cNvCxnSpPr>
            <a:stCxn id="167" idx="2"/>
          </p:cNvCxnSpPr>
          <p:nvPr/>
        </p:nvCxnSpPr>
        <p:spPr>
          <a:xfrm flipH="1">
            <a:off x="7180162" y="4041875"/>
            <a:ext cx="394449" cy="831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矩形 180"/>
          <p:cNvSpPr/>
          <p:nvPr/>
        </p:nvSpPr>
        <p:spPr>
          <a:xfrm>
            <a:off x="8769951" y="379040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cs typeface="Calibri" panose="020F0502020204030204" pitchFamily="34" charset="0"/>
              </a:rPr>
              <a:t>N</a:t>
            </a:r>
            <a:r>
              <a:rPr lang="en-US" altLang="zh-CN" b="1" i="1" baseline="-25000" dirty="0" smtClean="0">
                <a:cs typeface="Calibri" panose="020F0502020204030204" pitchFamily="34" charset="0"/>
              </a:rPr>
              <a:t>1</a:t>
            </a:r>
            <a:endParaRPr lang="zh-CN" altLang="en-US" dirty="0"/>
          </a:p>
        </p:txBody>
      </p:sp>
      <p:sp>
        <p:nvSpPr>
          <p:cNvPr id="131" name="箭头: 右 1">
            <a:extLst>
              <a:ext uri="{FF2B5EF4-FFF2-40B4-BE49-F238E27FC236}">
                <a16:creationId xmlns:a16="http://schemas.microsoft.com/office/drawing/2014/main" id="{D03DEF2F-2873-4E17-A8FE-4DDA8C7443E8}"/>
              </a:ext>
            </a:extLst>
          </p:cNvPr>
          <p:cNvSpPr/>
          <p:nvPr/>
        </p:nvSpPr>
        <p:spPr>
          <a:xfrm>
            <a:off x="7176273" y="1364803"/>
            <a:ext cx="446903" cy="270000"/>
          </a:xfrm>
          <a:prstGeom prst="rightArrow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>
                <a:solidFill>
                  <a:srgbClr val="0070C0"/>
                </a:solidFill>
              </a:ln>
              <a:cs typeface="Calibri" panose="020F0502020204030204" pitchFamily="34" charset="0"/>
            </a:endParaRPr>
          </a:p>
        </p:txBody>
      </p:sp>
      <p:sp>
        <p:nvSpPr>
          <p:cNvPr id="130" name="箭头: 右 4">
            <a:extLst>
              <a:ext uri="{FF2B5EF4-FFF2-40B4-BE49-F238E27FC236}">
                <a16:creationId xmlns:a16="http://schemas.microsoft.com/office/drawing/2014/main" id="{0EF20EE2-E9CB-4E2D-AA42-07691F5AE304}"/>
              </a:ext>
            </a:extLst>
          </p:cNvPr>
          <p:cNvSpPr/>
          <p:nvPr/>
        </p:nvSpPr>
        <p:spPr>
          <a:xfrm>
            <a:off x="7180162" y="2002665"/>
            <a:ext cx="452850" cy="270000"/>
          </a:xfrm>
          <a:prstGeom prst="rightArrow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>
                <a:solidFill>
                  <a:srgbClr val="0070C0"/>
                </a:solidFill>
              </a:ln>
              <a:cs typeface="Calibri" panose="020F0502020204030204" pitchFamily="34" charset="0"/>
            </a:endParaRPr>
          </a:p>
        </p:txBody>
      </p:sp>
      <p:sp>
        <p:nvSpPr>
          <p:cNvPr id="132" name="箭头: 右 62">
            <a:extLst>
              <a:ext uri="{FF2B5EF4-FFF2-40B4-BE49-F238E27FC236}">
                <a16:creationId xmlns:a16="http://schemas.microsoft.com/office/drawing/2014/main" id="{0F49D6D7-9FD8-4484-B815-F9A6C118CF1E}"/>
              </a:ext>
            </a:extLst>
          </p:cNvPr>
          <p:cNvSpPr/>
          <p:nvPr/>
        </p:nvSpPr>
        <p:spPr>
          <a:xfrm>
            <a:off x="6070381" y="1689468"/>
            <a:ext cx="497364" cy="271257"/>
          </a:xfrm>
          <a:prstGeom prst="rightArrow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cs typeface="Calibri" panose="020F0502020204030204" pitchFamily="34" charset="0"/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37E0982C-8093-440C-9FFD-307AD33E0B62}"/>
              </a:ext>
            </a:extLst>
          </p:cNvPr>
          <p:cNvSpPr/>
          <p:nvPr/>
        </p:nvSpPr>
        <p:spPr>
          <a:xfrm>
            <a:off x="6585606" y="1259394"/>
            <a:ext cx="586800" cy="112878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 smtClean="0">
                <a:solidFill>
                  <a:schemeClr val="tx1"/>
                </a:solidFill>
                <a:cs typeface="Calibri" panose="020F0502020204030204" pitchFamily="34" charset="0"/>
              </a:rPr>
              <a:t>N -</a:t>
            </a:r>
            <a:r>
              <a:rPr lang="en-US" altLang="zh-CN" b="1" dirty="0" smtClean="0">
                <a:solidFill>
                  <a:schemeClr val="tx1"/>
                </a:solidFill>
                <a:cs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cs typeface="Calibri" panose="020F0502020204030204" pitchFamily="34" charset="0"/>
              </a:rPr>
              <a:t>IFFT</a:t>
            </a:r>
            <a:endParaRPr lang="zh-CN" altLang="en-US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id="{0920D6E3-B7D4-44AC-876B-4067CC9AC429}"/>
              </a:ext>
            </a:extLst>
          </p:cNvPr>
          <p:cNvSpPr txBox="1"/>
          <p:nvPr/>
        </p:nvSpPr>
        <p:spPr>
          <a:xfrm>
            <a:off x="2540156" y="1966487"/>
            <a:ext cx="194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>
                <a:cs typeface="Calibri" panose="020F0502020204030204" pitchFamily="34" charset="0"/>
              </a:rPr>
              <a:t>N</a:t>
            </a:r>
            <a:r>
              <a:rPr lang="en-US" altLang="zh-CN" b="1" i="1" baseline="-25000" dirty="0" smtClean="0">
                <a:cs typeface="Calibri" panose="020F0502020204030204" pitchFamily="34" charset="0"/>
              </a:rPr>
              <a:t>1</a:t>
            </a:r>
            <a:r>
              <a:rPr lang="en-US" altLang="zh-CN" b="1" dirty="0" smtClean="0">
                <a:cs typeface="Calibri" panose="020F0502020204030204" pitchFamily="34" charset="0"/>
              </a:rPr>
              <a:t>+1~</a:t>
            </a:r>
            <a:r>
              <a:rPr lang="en-US" altLang="zh-CN" b="1" i="1" dirty="0" smtClean="0">
                <a:cs typeface="Calibri" panose="020F0502020204030204" pitchFamily="34" charset="0"/>
              </a:rPr>
              <a:t>N</a:t>
            </a:r>
            <a:r>
              <a:rPr lang="en-US" altLang="zh-CN" b="1" dirty="0" smtClean="0">
                <a:cs typeface="Calibri" panose="020F0502020204030204" pitchFamily="34" charset="0"/>
              </a:rPr>
              <a:t>/2-1 Zeros</a:t>
            </a:r>
            <a:endParaRPr lang="zh-CN" altLang="en-US" b="1" dirty="0">
              <a:cs typeface="Calibri" panose="020F0502020204030204" pitchFamily="34" charset="0"/>
            </a:endParaRPr>
          </a:p>
        </p:txBody>
      </p:sp>
      <p:sp>
        <p:nvSpPr>
          <p:cNvPr id="139" name="箭头: 右 62">
            <a:extLst>
              <a:ext uri="{FF2B5EF4-FFF2-40B4-BE49-F238E27FC236}">
                <a16:creationId xmlns:a16="http://schemas.microsoft.com/office/drawing/2014/main" id="{0F49D6D7-9FD8-4484-B815-F9A6C118CF1E}"/>
              </a:ext>
            </a:extLst>
          </p:cNvPr>
          <p:cNvSpPr/>
          <p:nvPr/>
        </p:nvSpPr>
        <p:spPr>
          <a:xfrm>
            <a:off x="4436193" y="1404103"/>
            <a:ext cx="462036" cy="271257"/>
          </a:xfrm>
          <a:prstGeom prst="rightArrow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cs typeface="Calibri" panose="020F0502020204030204" pitchFamily="34" charset="0"/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633296A7-CB2D-4B97-8D27-A9DB1F662947}"/>
              </a:ext>
            </a:extLst>
          </p:cNvPr>
          <p:cNvSpPr/>
          <p:nvPr/>
        </p:nvSpPr>
        <p:spPr>
          <a:xfrm>
            <a:off x="4919561" y="1259394"/>
            <a:ext cx="1143064" cy="114307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pPr algn="ctr"/>
            <a:r>
              <a:rPr lang="en-US" altLang="zh-CN" b="1" dirty="0">
                <a:solidFill>
                  <a:schemeClr val="tx1"/>
                </a:solidFill>
                <a:cs typeface="Calibri" panose="020F0502020204030204" pitchFamily="34" charset="0"/>
              </a:rPr>
              <a:t>Hermitian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  <a:cs typeface="Calibri" panose="020F0502020204030204" pitchFamily="34" charset="0"/>
              </a:rPr>
              <a:t>Conjugate</a:t>
            </a:r>
          </a:p>
          <a:p>
            <a:pPr algn="ctr"/>
            <a:endParaRPr lang="zh-CN" altLang="en-US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137" name="箭头: 右 11">
            <a:extLst>
              <a:ext uri="{FF2B5EF4-FFF2-40B4-BE49-F238E27FC236}">
                <a16:creationId xmlns:a16="http://schemas.microsoft.com/office/drawing/2014/main" id="{A2F21274-A5F3-4F90-9DE0-99F22C1559C0}"/>
              </a:ext>
            </a:extLst>
          </p:cNvPr>
          <p:cNvSpPr/>
          <p:nvPr/>
        </p:nvSpPr>
        <p:spPr>
          <a:xfrm>
            <a:off x="4451700" y="2016400"/>
            <a:ext cx="446529" cy="271257"/>
          </a:xfrm>
          <a:prstGeom prst="rightArrow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cs typeface="Calibri" panose="020F0502020204030204" pitchFamily="34" charset="0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E4D6F9DB-EE26-407A-B579-6037FCFF4120}"/>
              </a:ext>
            </a:extLst>
          </p:cNvPr>
          <p:cNvSpPr txBox="1"/>
          <p:nvPr/>
        </p:nvSpPr>
        <p:spPr>
          <a:xfrm>
            <a:off x="4270082" y="875618"/>
            <a:ext cx="620683" cy="3539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700" b="1" dirty="0" smtClean="0">
                <a:solidFill>
                  <a:prstClr val="black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1</a:t>
            </a:r>
            <a:r>
              <a:rPr lang="en-US" altLang="zh-CN" sz="1700" b="1" i="1" dirty="0" smtClean="0">
                <a:solidFill>
                  <a:prstClr val="black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~N</a:t>
            </a:r>
            <a:r>
              <a:rPr lang="en-US" altLang="zh-CN" sz="1700" b="1" i="1" baseline="-25000" dirty="0" smtClean="0">
                <a:solidFill>
                  <a:prstClr val="black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1</a:t>
            </a:r>
            <a:endParaRPr lang="zh-CN" altLang="en-US" sz="1700" b="1" dirty="0">
              <a:solidFill>
                <a:prstClr val="black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926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2785" y="220475"/>
            <a:ext cx="22089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Chow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11094" y="1228546"/>
            <a:ext cx="100570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输入参数 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SNR(k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  %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每个子载波对应的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SNR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取最后一次迭代得到的数据运用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Chow)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target_bits     %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平均每个子载波目标携带比特数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target_BER   %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目标误码率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gap</a:t>
            </a:r>
            <a:r>
              <a:rPr lang="en-US" altLang="zh-CN" b="1" dirty="0"/>
              <a:t>   </a:t>
            </a:r>
            <a:r>
              <a:rPr lang="en-US" altLang="zh-CN" b="1" dirty="0" smtClean="0"/>
              <a:t>	            %SNRGap,</a:t>
            </a:r>
            <a:r>
              <a:rPr lang="zh-CN" altLang="en-US" b="1" dirty="0" smtClean="0"/>
              <a:t>由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target_BER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2470266" y="3423614"/>
            <a:ext cx="62851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bitAllocSort     %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一共有几种比特分配情况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BitAllocSum    %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每种比特分配情况，对应的载波索引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power_alloc     %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每个子载波对应分配的发射功率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989" y="4479744"/>
            <a:ext cx="3914536" cy="61646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411094" y="3435832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输出参数 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722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2785" y="220475"/>
            <a:ext cx="22089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Chow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18042" y="2263475"/>
            <a:ext cx="2489703" cy="2957331"/>
          </a:xfrm>
          <a:prstGeom prst="rect">
            <a:avLst/>
          </a:prstGeom>
          <a:solidFill>
            <a:srgbClr val="FFF2CC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6" name="直接箭头连接符 65"/>
          <p:cNvCxnSpPr>
            <a:stCxn id="12" idx="3"/>
            <a:endCxn id="80" idx="1"/>
          </p:cNvCxnSpPr>
          <p:nvPr/>
        </p:nvCxnSpPr>
        <p:spPr>
          <a:xfrm flipV="1">
            <a:off x="2599455" y="3657778"/>
            <a:ext cx="532218" cy="2131"/>
          </a:xfrm>
          <a:prstGeom prst="straightConnector1">
            <a:avLst/>
          </a:prstGeom>
          <a:ln w="28575">
            <a:prstDash val="dash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16" idx="3"/>
            <a:endCxn id="73" idx="1"/>
          </p:cNvCxnSpPr>
          <p:nvPr/>
        </p:nvCxnSpPr>
        <p:spPr>
          <a:xfrm flipV="1">
            <a:off x="2612753" y="5622724"/>
            <a:ext cx="484182" cy="1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headEnd type="none" w="med" len="med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/>
              <p:cNvSpPr/>
              <p:nvPr/>
            </p:nvSpPr>
            <p:spPr>
              <a:xfrm>
                <a:off x="3096935" y="5288827"/>
                <a:ext cx="3647897" cy="66779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7030A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−1)(</m:t>
                          </m:r>
                          <m:r>
                            <m:rPr>
                              <m:sty m:val="p"/>
                            </m:rPr>
                            <a:rPr lang="el-GR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𝑚𝑎𝑟𝑔𝑖𝑛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𝑆𝑁𝑅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6935" y="5288827"/>
                <a:ext cx="3647897" cy="6677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rgbClr val="7030A0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组合 77"/>
          <p:cNvGrpSpPr/>
          <p:nvPr/>
        </p:nvGrpSpPr>
        <p:grpSpPr>
          <a:xfrm>
            <a:off x="3131673" y="2310754"/>
            <a:ext cx="3597607" cy="760490"/>
            <a:chOff x="8339497" y="932530"/>
            <a:chExt cx="3001659" cy="760490"/>
          </a:xfrm>
        </p:grpSpPr>
        <p:sp>
          <p:nvSpPr>
            <p:cNvPr id="75" name="矩形 74"/>
            <p:cNvSpPr/>
            <p:nvPr/>
          </p:nvSpPr>
          <p:spPr>
            <a:xfrm>
              <a:off x="8339497" y="932530"/>
              <a:ext cx="3001659" cy="76049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ED7D3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矩形 76"/>
                <p:cNvSpPr/>
                <p:nvPr/>
              </p:nvSpPr>
              <p:spPr>
                <a:xfrm>
                  <a:off x="8617664" y="958351"/>
                  <a:ext cx="2589336" cy="7088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𝑆𝑁𝑅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𝑚𝑎𝑟𝑔𝑖𝑛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7" name="矩形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7664" y="958351"/>
                  <a:ext cx="2589336" cy="70884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9" name="组合 78"/>
          <p:cNvGrpSpPr/>
          <p:nvPr/>
        </p:nvGrpSpPr>
        <p:grpSpPr>
          <a:xfrm>
            <a:off x="3023144" y="3316706"/>
            <a:ext cx="3818334" cy="682144"/>
            <a:chOff x="8009516" y="1029334"/>
            <a:chExt cx="3742256" cy="653183"/>
          </a:xfrm>
        </p:grpSpPr>
        <p:sp>
          <p:nvSpPr>
            <p:cNvPr id="80" name="矩形 79"/>
            <p:cNvSpPr/>
            <p:nvPr/>
          </p:nvSpPr>
          <p:spPr>
            <a:xfrm>
              <a:off x="8115883" y="1029334"/>
              <a:ext cx="3541169" cy="65318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ED7D3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矩形 80"/>
                <p:cNvSpPr/>
                <p:nvPr/>
              </p:nvSpPr>
              <p:spPr>
                <a:xfrm>
                  <a:off x="8009516" y="1039837"/>
                  <a:ext cx="3742256" cy="56449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𝑚𝑎𝑟𝑔𝑖𝑛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𝑚𝑎𝑟𝑔𝑖𝑛</m:t>
                            </m:r>
                          </m:sub>
                        </m:s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𝑡𝑜𝑡𝑎𝑙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𝑡𝑎𝑟𝑔𝑒𝑡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𝑢𝑠𝑒𝑑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1" name="矩形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9516" y="1039837"/>
                  <a:ext cx="3742256" cy="56449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5" name="直接箭头连接符 64"/>
          <p:cNvCxnSpPr>
            <a:stCxn id="15" idx="3"/>
            <a:endCxn id="75" idx="1"/>
          </p:cNvCxnSpPr>
          <p:nvPr/>
        </p:nvCxnSpPr>
        <p:spPr>
          <a:xfrm>
            <a:off x="2599456" y="2689733"/>
            <a:ext cx="532217" cy="1266"/>
          </a:xfrm>
          <a:prstGeom prst="straightConnector1">
            <a:avLst/>
          </a:prstGeom>
          <a:ln w="28575">
            <a:prstDash val="dash"/>
            <a:headEnd type="none" w="med" len="med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8" name="组合 57"/>
          <p:cNvGrpSpPr/>
          <p:nvPr/>
        </p:nvGrpSpPr>
        <p:grpSpPr>
          <a:xfrm>
            <a:off x="786692" y="743695"/>
            <a:ext cx="1826061" cy="5928374"/>
            <a:chOff x="4842645" y="445871"/>
            <a:chExt cx="1826061" cy="5928374"/>
          </a:xfrm>
        </p:grpSpPr>
        <p:sp>
          <p:nvSpPr>
            <p:cNvPr id="3" name="圆角矩形 2"/>
            <p:cNvSpPr/>
            <p:nvPr/>
          </p:nvSpPr>
          <p:spPr>
            <a:xfrm>
              <a:off x="5290413" y="445871"/>
              <a:ext cx="917233" cy="465083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开始</a:t>
              </a: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279923" y="1274581"/>
              <a:ext cx="927723" cy="511070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初始化</a:t>
              </a: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842645" y="3009829"/>
              <a:ext cx="1812763" cy="704512"/>
            </a:xfrm>
            <a:prstGeom prst="rect">
              <a:avLst/>
            </a:prstGeom>
            <a:solidFill>
              <a:srgbClr val="FFF2CC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更新步长，寻找最优比特分配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4842645" y="4085555"/>
              <a:ext cx="1826061" cy="657427"/>
            </a:xfrm>
            <a:prstGeom prst="rect">
              <a:avLst/>
            </a:prstGeom>
            <a:solidFill>
              <a:srgbClr val="FFF2CC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比特调整，确定方案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4842646" y="2145203"/>
              <a:ext cx="1812763" cy="493412"/>
            </a:xfrm>
            <a:prstGeom prst="rect">
              <a:avLst/>
            </a:prstGeom>
            <a:solidFill>
              <a:srgbClr val="FFF2CC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初步比特分配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4842645" y="5102982"/>
              <a:ext cx="1826061" cy="44383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功率分配</a:t>
              </a: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5279923" y="5909845"/>
              <a:ext cx="917233" cy="4644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结束</a:t>
              </a: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20" name="直接箭头连接符 19"/>
            <p:cNvCxnSpPr>
              <a:stCxn id="3" idx="2"/>
              <a:endCxn id="11" idx="0"/>
            </p:cNvCxnSpPr>
            <p:nvPr/>
          </p:nvCxnSpPr>
          <p:spPr>
            <a:xfrm flipH="1">
              <a:off x="5743785" y="910954"/>
              <a:ext cx="0" cy="363627"/>
            </a:xfrm>
            <a:prstGeom prst="straightConnector1">
              <a:avLst/>
            </a:prstGeom>
            <a:ln w="38100">
              <a:solidFill>
                <a:srgbClr val="4171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H="1">
              <a:off x="5749028" y="1785651"/>
              <a:ext cx="0" cy="360000"/>
            </a:xfrm>
            <a:prstGeom prst="straightConnector1">
              <a:avLst/>
            </a:prstGeom>
            <a:ln w="38100">
              <a:solidFill>
                <a:srgbClr val="4171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H="1">
              <a:off x="5749027" y="2644222"/>
              <a:ext cx="0" cy="360000"/>
            </a:xfrm>
            <a:prstGeom prst="straightConnector1">
              <a:avLst/>
            </a:prstGeom>
            <a:ln w="38100">
              <a:solidFill>
                <a:srgbClr val="4171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 flipH="1">
              <a:off x="5749026" y="3714341"/>
              <a:ext cx="0" cy="360000"/>
            </a:xfrm>
            <a:prstGeom prst="straightConnector1">
              <a:avLst/>
            </a:prstGeom>
            <a:ln w="38100">
              <a:solidFill>
                <a:srgbClr val="4171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 flipH="1">
              <a:off x="5749026" y="4742982"/>
              <a:ext cx="0" cy="360000"/>
            </a:xfrm>
            <a:prstGeom prst="straightConnector1">
              <a:avLst/>
            </a:prstGeom>
            <a:ln w="38100">
              <a:solidFill>
                <a:srgbClr val="4171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 flipH="1">
              <a:off x="5738540" y="5541863"/>
              <a:ext cx="0" cy="360000"/>
            </a:xfrm>
            <a:prstGeom prst="straightConnector1">
              <a:avLst/>
            </a:prstGeom>
            <a:ln w="38100">
              <a:solidFill>
                <a:srgbClr val="4171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组合 107"/>
          <p:cNvGrpSpPr>
            <a:grpSpLocks noChangeAspect="1"/>
          </p:cNvGrpSpPr>
          <p:nvPr/>
        </p:nvGrpSpPr>
        <p:grpSpPr>
          <a:xfrm>
            <a:off x="7646157" y="666660"/>
            <a:ext cx="4212000" cy="5911549"/>
            <a:chOff x="7156300" y="112028"/>
            <a:chExt cx="4643814" cy="6517599"/>
          </a:xfrm>
        </p:grpSpPr>
        <p:graphicFrame>
          <p:nvGraphicFramePr>
            <p:cNvPr id="103" name="图表 102"/>
            <p:cNvGraphicFramePr>
              <a:graphicFrameLocks noChangeAspect="1"/>
            </p:cNvGraphicFramePr>
            <p:nvPr>
              <p:extLst/>
            </p:nvPr>
          </p:nvGraphicFramePr>
          <p:xfrm>
            <a:off x="7156300" y="112028"/>
            <a:ext cx="4643814" cy="336335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aphicFrame>
          <p:nvGraphicFramePr>
            <p:cNvPr id="105" name="图表 104"/>
            <p:cNvGraphicFramePr>
              <a:graphicFrameLocks noChangeAspect="1"/>
            </p:cNvGraphicFramePr>
            <p:nvPr>
              <p:extLst/>
            </p:nvPr>
          </p:nvGraphicFramePr>
          <p:xfrm>
            <a:off x="7175630" y="3302045"/>
            <a:ext cx="4624484" cy="332758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</p:grpSp>
      <p:cxnSp>
        <p:nvCxnSpPr>
          <p:cNvPr id="107" name="肘形连接符 106"/>
          <p:cNvCxnSpPr>
            <a:stCxn id="12" idx="1"/>
            <a:endCxn id="15" idx="1"/>
          </p:cNvCxnSpPr>
          <p:nvPr/>
        </p:nvCxnSpPr>
        <p:spPr>
          <a:xfrm rot="10800000" flipH="1">
            <a:off x="786691" y="2689733"/>
            <a:ext cx="1" cy="970176"/>
          </a:xfrm>
          <a:prstGeom prst="bentConnector3">
            <a:avLst>
              <a:gd name="adj1" fmla="val -22860000000"/>
            </a:avLst>
          </a:prstGeom>
          <a:ln w="38100">
            <a:solidFill>
              <a:srgbClr val="41719C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35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29" y="76810"/>
            <a:ext cx="11077042" cy="678119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42785" y="220475"/>
            <a:ext cx="22089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Chow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505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2785" y="220475"/>
            <a:ext cx="22089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代码框架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7</a:t>
            </a:fld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1628384" y="1102290"/>
            <a:ext cx="8680536" cy="4524315"/>
            <a:chOff x="889348" y="1077238"/>
            <a:chExt cx="8680536" cy="4524315"/>
          </a:xfrm>
        </p:grpSpPr>
        <p:sp>
          <p:nvSpPr>
            <p:cNvPr id="7" name="文本框 6"/>
            <p:cNvSpPr txBox="1"/>
            <p:nvPr/>
          </p:nvSpPr>
          <p:spPr>
            <a:xfrm>
              <a:off x="889348" y="1077238"/>
              <a:ext cx="4296427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|—OFDM_test.m                                                          </a:t>
              </a:r>
              <a:endParaRPr lang="zh-CN" altLang="en-US" dirty="0" smtClean="0"/>
            </a:p>
            <a:p>
              <a:r>
                <a:rPr lang="en-US" altLang="zh-CN" dirty="0" smtClean="0"/>
                <a:t>| |—InitOFDMParameters.m                                    </a:t>
              </a:r>
              <a:endParaRPr lang="zh-CN" altLang="en-US" dirty="0" smtClean="0"/>
            </a:p>
            <a:p>
              <a:r>
                <a:rPr lang="en-US" altLang="zh-CN" dirty="0" smtClean="0"/>
                <a:t>| |—OFDMFrameGenerator.m                                 </a:t>
              </a:r>
              <a:endParaRPr lang="zh-CN" altLang="en-US" dirty="0" smtClean="0"/>
            </a:p>
            <a:p>
              <a:r>
                <a:rPr lang="en-US" altLang="zh-CN" dirty="0" smtClean="0"/>
                <a:t>|      </a:t>
              </a:r>
              <a:r>
                <a:rPr lang="en-US" altLang="zh-CN" dirty="0"/>
                <a:t>|— CreateOFDMSymbols.m                              </a:t>
              </a:r>
              <a:endParaRPr lang="zh-CN" altLang="en-US" dirty="0"/>
            </a:p>
            <a:p>
              <a:r>
                <a:rPr lang="en-US" altLang="zh-CN" dirty="0"/>
                <a:t>|      |— CreateOFDMPreamble.m                            </a:t>
              </a:r>
              <a:endParaRPr lang="zh-CN" altLang="en-US" dirty="0"/>
            </a:p>
            <a:p>
              <a:endParaRPr lang="zh-CN" altLang="en-US" dirty="0"/>
            </a:p>
            <a:p>
              <a:r>
                <a:rPr lang="en-US" altLang="zh-CN" dirty="0"/>
                <a:t>| |—OFDMFrameReceiver.m                                    </a:t>
              </a:r>
            </a:p>
            <a:p>
              <a:r>
                <a:rPr lang="en-US" altLang="zh-CN" dirty="0"/>
                <a:t>|      |— ChannelEstimationByPreamble.m         </a:t>
              </a:r>
              <a:endParaRPr lang="zh-CN" altLang="en-US" dirty="0"/>
            </a:p>
            <a:p>
              <a:r>
                <a:rPr lang="en-US" altLang="zh-CN" dirty="0"/>
                <a:t>|      |— RecoverOFDMSymbolsWithPilot.m           </a:t>
              </a:r>
              <a:r>
                <a:rPr lang="en-US" altLang="zh-CN" dirty="0" smtClean="0"/>
                <a:t>  </a:t>
              </a:r>
            </a:p>
            <a:p>
              <a:r>
                <a:rPr lang="en-US" altLang="zh-CN" dirty="0" smtClean="0"/>
                <a:t>|      |— iteration.m                                                      </a:t>
              </a:r>
              <a:endParaRPr lang="zh-CN" altLang="en-US" dirty="0" smtClean="0"/>
            </a:p>
            <a:p>
              <a:r>
                <a:rPr lang="en-US" altLang="zh-CN" dirty="0" smtClean="0"/>
                <a:t>|      </a:t>
              </a:r>
              <a:r>
                <a:rPr lang="en-US" altLang="zh-CN" dirty="0"/>
                <a:t>|    |— RecoverOFDMSymbols.m   </a:t>
              </a:r>
              <a:endParaRPr lang="en-US" altLang="zh-CN" dirty="0" smtClean="0"/>
            </a:p>
            <a:p>
              <a:r>
                <a:rPr lang="en-US" altLang="zh-CN" dirty="0" smtClean="0"/>
                <a:t>|      </a:t>
              </a:r>
              <a:r>
                <a:rPr lang="en-US" altLang="zh-CN" dirty="0"/>
                <a:t>|    |—</a:t>
              </a:r>
              <a:r>
                <a:rPr lang="en-US" altLang="zh-CN" dirty="0" smtClean="0"/>
                <a:t> ErrorLocation               </a:t>
              </a:r>
              <a:endParaRPr lang="en-US" altLang="zh-CN" dirty="0"/>
            </a:p>
            <a:p>
              <a:r>
                <a:rPr lang="en-US" altLang="zh-CN" dirty="0"/>
                <a:t>|      |    |— SNRLocation.m                                       </a:t>
              </a:r>
            </a:p>
            <a:p>
              <a:r>
                <a:rPr lang="en-US" altLang="zh-CN" dirty="0"/>
                <a:t>|      |    |— chow_algo_all.m                                    </a:t>
              </a:r>
              <a:r>
                <a:rPr lang="en-US" altLang="zh-CN" dirty="0" smtClean="0"/>
                <a:t> </a:t>
              </a:r>
              <a:endParaRPr lang="zh-CN" altLang="en-US" dirty="0"/>
            </a:p>
            <a:p>
              <a:r>
                <a:rPr lang="en-US" altLang="zh-CN" dirty="0"/>
                <a:t>|      |    |— bits_alloc_position_sum.m                 </a:t>
              </a:r>
              <a:r>
                <a:rPr lang="en-US" altLang="zh-CN" dirty="0" smtClean="0"/>
                <a:t>   </a:t>
              </a:r>
              <a:endParaRPr lang="zh-CN" altLang="en-US" dirty="0"/>
            </a:p>
            <a:p>
              <a:r>
                <a:rPr lang="en-US" altLang="zh-CN" dirty="0"/>
                <a:t>|      |— </a:t>
              </a:r>
              <a:r>
                <a:rPr lang="en-US" altLang="zh-CN" dirty="0" smtClean="0"/>
                <a:t>iteration_alloc.m		</a:t>
              </a:r>
              <a:r>
                <a:rPr lang="en-US" altLang="zh-CN" dirty="0"/>
                <a:t> </a:t>
              </a:r>
              <a:r>
                <a:rPr lang="en-US" altLang="zh-CN" dirty="0" smtClean="0"/>
                <a:t>                 </a:t>
              </a:r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599135" y="1077238"/>
              <a:ext cx="3970749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#</a:t>
              </a:r>
              <a:r>
                <a:rPr lang="zh-CN" altLang="en-US" dirty="0"/>
                <a:t>主函数</a:t>
              </a:r>
            </a:p>
            <a:p>
              <a:r>
                <a:rPr lang="en-US" altLang="zh-CN" dirty="0" smtClean="0"/>
                <a:t>#</a:t>
              </a:r>
              <a:r>
                <a:rPr lang="zh-CN" altLang="en-US" dirty="0"/>
                <a:t>初始化参数设置</a:t>
              </a:r>
            </a:p>
            <a:p>
              <a:r>
                <a:rPr lang="en-US" altLang="zh-CN" dirty="0" smtClean="0"/>
                <a:t>#</a:t>
              </a:r>
              <a:r>
                <a:rPr lang="zh-CN" altLang="en-US" dirty="0"/>
                <a:t>生成训练序列</a:t>
              </a:r>
              <a:r>
                <a:rPr lang="en-US" altLang="zh-CN" dirty="0"/>
                <a:t>+OFDM</a:t>
              </a:r>
              <a:r>
                <a:rPr lang="zh-CN" altLang="en-US" dirty="0"/>
                <a:t>符号</a:t>
              </a:r>
            </a:p>
            <a:p>
              <a:r>
                <a:rPr lang="en-US" altLang="zh-CN" dirty="0" smtClean="0"/>
                <a:t>#</a:t>
              </a:r>
              <a:r>
                <a:rPr lang="zh-CN" altLang="en-US" dirty="0"/>
                <a:t>生成</a:t>
              </a:r>
              <a:r>
                <a:rPr lang="en-US" altLang="zh-CN" dirty="0"/>
                <a:t>OFDM</a:t>
              </a:r>
              <a:r>
                <a:rPr lang="zh-CN" altLang="en-US" dirty="0"/>
                <a:t>符号</a:t>
              </a:r>
            </a:p>
            <a:p>
              <a:r>
                <a:rPr lang="en-US" altLang="zh-CN" dirty="0" smtClean="0"/>
                <a:t>#</a:t>
              </a:r>
              <a:r>
                <a:rPr lang="zh-CN" altLang="en-US" dirty="0"/>
                <a:t>频域均衡所需训练序列</a:t>
              </a:r>
            </a:p>
            <a:p>
              <a:endParaRPr lang="zh-CN" altLang="en-US" dirty="0"/>
            </a:p>
            <a:p>
              <a:r>
                <a:rPr lang="en-US" altLang="zh-CN" dirty="0" smtClean="0"/>
                <a:t>#</a:t>
              </a:r>
              <a:r>
                <a:rPr lang="zh-CN" altLang="en-US" dirty="0"/>
                <a:t>接收端</a:t>
              </a:r>
              <a:r>
                <a:rPr lang="en-US" altLang="zh-CN" dirty="0"/>
                <a:t>DSP</a:t>
              </a:r>
            </a:p>
            <a:p>
              <a:r>
                <a:rPr lang="en-US" altLang="zh-CN" dirty="0" smtClean="0"/>
                <a:t>#</a:t>
              </a:r>
              <a:r>
                <a:rPr lang="zh-CN" altLang="en-US" dirty="0"/>
                <a:t>频域均衡所需训练序列，估计信道</a:t>
              </a:r>
            </a:p>
            <a:p>
              <a:r>
                <a:rPr lang="en-US" altLang="zh-CN" dirty="0" smtClean="0"/>
                <a:t>#</a:t>
              </a:r>
              <a:r>
                <a:rPr lang="zh-CN" altLang="en-US" dirty="0"/>
                <a:t>时域补齐数据</a:t>
              </a:r>
              <a:r>
                <a:rPr lang="en-US" altLang="zh-CN" dirty="0"/>
                <a:t>&amp;N-FFT&amp;FDE</a:t>
              </a:r>
            </a:p>
            <a:p>
              <a:r>
                <a:rPr lang="en-US" altLang="zh-CN" dirty="0" smtClean="0"/>
                <a:t>#</a:t>
              </a:r>
              <a:r>
                <a:rPr lang="zh-CN" altLang="en-US" dirty="0"/>
                <a:t>算比特分配时的迭代译码</a:t>
              </a:r>
            </a:p>
            <a:p>
              <a:r>
                <a:rPr lang="en-US" altLang="zh-CN" dirty="0" smtClean="0"/>
                <a:t>#</a:t>
              </a:r>
              <a:r>
                <a:rPr lang="en-US" altLang="zh-CN" dirty="0"/>
                <a:t>NO-DMT De-multiplexing </a:t>
              </a:r>
              <a:endParaRPr lang="en-US" altLang="zh-CN" dirty="0" smtClean="0"/>
            </a:p>
            <a:p>
              <a:r>
                <a:rPr lang="en-US" altLang="zh-CN" dirty="0"/>
                <a:t>#</a:t>
              </a:r>
              <a:r>
                <a:rPr lang="zh-CN" altLang="en-US" dirty="0"/>
                <a:t>每个子载波对应</a:t>
              </a:r>
              <a:r>
                <a:rPr lang="zh-CN" altLang="en-US" dirty="0" smtClean="0"/>
                <a:t>的</a:t>
              </a:r>
              <a:r>
                <a:rPr lang="zh-CN" altLang="en-US" dirty="0"/>
                <a:t>错误数</a:t>
              </a:r>
              <a:endParaRPr lang="en-US" altLang="zh-CN" dirty="0"/>
            </a:p>
            <a:p>
              <a:r>
                <a:rPr lang="en-US" altLang="zh-CN" dirty="0" smtClean="0"/>
                <a:t>#</a:t>
              </a:r>
              <a:r>
                <a:rPr lang="zh-CN" altLang="en-US" dirty="0"/>
                <a:t>每个子载波对应的</a:t>
              </a:r>
              <a:r>
                <a:rPr lang="en-US" altLang="zh-CN" dirty="0"/>
                <a:t>SNR</a:t>
              </a:r>
            </a:p>
            <a:p>
              <a:r>
                <a:rPr lang="en-US" altLang="zh-CN" dirty="0" smtClean="0"/>
                <a:t>#Chow</a:t>
              </a:r>
              <a:r>
                <a:rPr lang="zh-CN" altLang="en-US" dirty="0" smtClean="0"/>
                <a:t>算法</a:t>
              </a:r>
            </a:p>
            <a:p>
              <a:r>
                <a:rPr lang="en-US" altLang="zh-CN" dirty="0" smtClean="0"/>
                <a:t>#</a:t>
              </a:r>
              <a:r>
                <a:rPr lang="zh-CN" altLang="en-US" dirty="0" smtClean="0"/>
                <a:t>每种比特分配对应的子载波索引统计</a:t>
              </a:r>
            </a:p>
            <a:p>
              <a:r>
                <a:rPr lang="en-US" altLang="zh-CN" dirty="0" smtClean="0"/>
                <a:t>#</a:t>
              </a:r>
              <a:r>
                <a:rPr lang="zh-CN" altLang="en-US" dirty="0"/>
                <a:t>比特加载时的迭代译码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2561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7127</TotalTime>
  <Words>551</Words>
  <Application>Microsoft Office PowerPoint</Application>
  <PresentationFormat>宽屏</PresentationFormat>
  <Paragraphs>192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等线</vt:lpstr>
      <vt:lpstr>黑体</vt:lpstr>
      <vt:lpstr>微软雅黑</vt:lpstr>
      <vt:lpstr>Arial</vt:lpstr>
      <vt:lpstr>Calibri</vt:lpstr>
      <vt:lpstr>Cambria Math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XZOS</cp:lastModifiedBy>
  <cp:revision>29</cp:revision>
  <dcterms:created xsi:type="dcterms:W3CDTF">2020-12-09T11:38:19Z</dcterms:created>
  <dcterms:modified xsi:type="dcterms:W3CDTF">2020-12-15T00:07:09Z</dcterms:modified>
</cp:coreProperties>
</file>