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12"/>
  </p:notesMasterIdLst>
  <p:sldIdLst>
    <p:sldId id="256" r:id="rId2"/>
    <p:sldId id="257" r:id="rId3"/>
    <p:sldId id="267" r:id="rId4"/>
    <p:sldId id="258" r:id="rId5"/>
    <p:sldId id="268" r:id="rId6"/>
    <p:sldId id="269" r:id="rId7"/>
    <p:sldId id="270" r:id="rId8"/>
    <p:sldId id="261" r:id="rId9"/>
    <p:sldId id="266" r:id="rId10"/>
    <p:sldId id="260"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CD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30FE73-38A0-EDC0-AC41-A53FDB528ECF}" v="129" dt="2021-11-03T14:33:07.827"/>
    <p1510:client id="{1ED50E4C-83DD-454A-A11C-9D70ACE8EA65}" v="500" dt="2021-11-01T15:32:43.445"/>
    <p1510:client id="{27486239-4D56-43C8-A70A-E247CAB2B02C}" v="327" dt="2021-11-01T15:34:08.940"/>
    <p1510:client id="{29F77915-DC9A-4BEC-91CD-8F1130339EDD}" v="52" dt="2021-11-03T12:09:36.341"/>
    <p1510:client id="{2FBE066B-9039-40D9-A7D3-DB209CAAE7C8}" v="213" dt="2021-11-15T15:23:34.187"/>
    <p1510:client id="{349C1429-3C67-4130-A743-B1A5BDB087E2}" v="174" dt="2021-11-15T14:42:49.715"/>
    <p1510:client id="{3D62039F-C681-429F-8019-0DBE44FF80F7}" v="5" dt="2021-11-15T19:47:51.116"/>
    <p1510:client id="{59933BC5-EC22-87AF-5F0A-A873D8B48EB3}" v="69" dt="2021-11-03T04:55:08.246"/>
    <p1510:client id="{5C33DFF9-728F-48A6-9533-3C49F4E82355}" v="209" dt="2021-11-15T14:52:15.031"/>
    <p1510:client id="{5F8976A2-5575-847F-E5A5-A6C2B0BB4765}" v="4" dt="2021-11-15T19:06:18.050"/>
    <p1510:client id="{716B911A-0265-9FB3-2024-1A72168AC789}" v="277" dt="2021-11-01T21:45:59.368"/>
    <p1510:client id="{78042D76-900A-43E2-A5CF-7FA9F475C217}" v="7" dt="2021-11-01T13:42:41.933"/>
    <p1510:client id="{8B2C2400-C45A-4072-A651-A8431A764DF4}" v="16" dt="2021-11-01T14:37:13.860"/>
    <p1510:client id="{8E506543-6676-FF8D-7B26-38B3CC8688E5}" v="1" dt="2021-11-01T14:39:26.451"/>
    <p1510:client id="{A1F6A06F-706D-4CED-B865-73A1A0D7B8B8}" v="32" dt="2021-11-15T20:21:36.184"/>
    <p1510:client id="{B1206671-5487-4842-863C-23DFCAC70404}" v="360" dt="2021-11-01T16:18:29.967"/>
    <p1510:client id="{BBBDD9FF-AB31-4356-B9B7-537A90551A43}" v="43" dt="2021-11-15T20:32:55.969"/>
    <p1510:client id="{DDCE5ABC-9977-4FEC-8A02-3EBEB49A58CA}" v="9" dt="2021-11-03T12:22:10.146"/>
    <p1510:client id="{EB3ACED2-F816-4C4C-A9F5-6173B44EBBEB}" v="15" dt="2021-11-15T15:03:54.308"/>
    <p1510:client id="{F62FBBAA-0291-46BD-8639-E4FA3DD49236}" v="25" dt="2021-11-15T14:45:12.04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ndy Cruz Coareti" userId="S::wendy.cruz@jala-foundation.org::0dd3e5e1-5650-4cbf-8ce5-25be84fda13a" providerId="AD" clId="Web-{716B911A-0265-9FB3-2024-1A72168AC789}"/>
    <pc:docChg chg="modSld">
      <pc:chgData name="Wendy Cruz Coareti" userId="S::wendy.cruz@jala-foundation.org::0dd3e5e1-5650-4cbf-8ce5-25be84fda13a" providerId="AD" clId="Web-{716B911A-0265-9FB3-2024-1A72168AC789}" dt="2021-11-01T21:45:58.555" v="161" actId="20577"/>
      <pc:docMkLst>
        <pc:docMk/>
      </pc:docMkLst>
      <pc:sldChg chg="modSp">
        <pc:chgData name="Wendy Cruz Coareti" userId="S::wendy.cruz@jala-foundation.org::0dd3e5e1-5650-4cbf-8ce5-25be84fda13a" providerId="AD" clId="Web-{716B911A-0265-9FB3-2024-1A72168AC789}" dt="2021-11-01T21:34:59.040" v="154" actId="20577"/>
        <pc:sldMkLst>
          <pc:docMk/>
          <pc:sldMk cId="1885057476" sldId="260"/>
        </pc:sldMkLst>
        <pc:spChg chg="mod">
          <ac:chgData name="Wendy Cruz Coareti" userId="S::wendy.cruz@jala-foundation.org::0dd3e5e1-5650-4cbf-8ce5-25be84fda13a" providerId="AD" clId="Web-{716B911A-0265-9FB3-2024-1A72168AC789}" dt="2021-11-01T21:34:59.040" v="154" actId="20577"/>
          <ac:spMkLst>
            <pc:docMk/>
            <pc:sldMk cId="1885057476" sldId="260"/>
            <ac:spMk id="3" creationId="{5F8B340D-7545-4D22-A6B0-14248836C7F6}"/>
          </ac:spMkLst>
        </pc:spChg>
      </pc:sldChg>
      <pc:sldChg chg="addSp modSp">
        <pc:chgData name="Wendy Cruz Coareti" userId="S::wendy.cruz@jala-foundation.org::0dd3e5e1-5650-4cbf-8ce5-25be84fda13a" providerId="AD" clId="Web-{716B911A-0265-9FB3-2024-1A72168AC789}" dt="2021-11-01T21:45:58.555" v="161" actId="20577"/>
        <pc:sldMkLst>
          <pc:docMk/>
          <pc:sldMk cId="113412476" sldId="265"/>
        </pc:sldMkLst>
        <pc:spChg chg="mod">
          <ac:chgData name="Wendy Cruz Coareti" userId="S::wendy.cruz@jala-foundation.org::0dd3e5e1-5650-4cbf-8ce5-25be84fda13a" providerId="AD" clId="Web-{716B911A-0265-9FB3-2024-1A72168AC789}" dt="2021-11-01T21:17:28.035" v="82" actId="20577"/>
          <ac:spMkLst>
            <pc:docMk/>
            <pc:sldMk cId="113412476" sldId="265"/>
            <ac:spMk id="2" creationId="{40C1B3CE-020B-41EA-8262-A26B1345F4E2}"/>
          </ac:spMkLst>
        </pc:spChg>
        <pc:spChg chg="add mod">
          <ac:chgData name="Wendy Cruz Coareti" userId="S::wendy.cruz@jala-foundation.org::0dd3e5e1-5650-4cbf-8ce5-25be84fda13a" providerId="AD" clId="Web-{716B911A-0265-9FB3-2024-1A72168AC789}" dt="2021-11-01T21:45:58.555" v="161" actId="20577"/>
          <ac:spMkLst>
            <pc:docMk/>
            <pc:sldMk cId="113412476" sldId="265"/>
            <ac:spMk id="4" creationId="{C8779AB3-4068-4CEC-8B39-CE4FE1B3B21A}"/>
          </ac:spMkLst>
        </pc:spChg>
      </pc:sldChg>
    </pc:docChg>
  </pc:docChgLst>
  <pc:docChgLst>
    <pc:chgData name="Ramiro Linares Diaz" userId="S::ramiro.linares@jala-foundation.org::9af43fd2-dc51-415f-90f7-7482235d8145" providerId="AD" clId="Web-{2FBE066B-9039-40D9-A7D3-DB209CAAE7C8}"/>
    <pc:docChg chg="addSld modSld sldOrd">
      <pc:chgData name="Ramiro Linares Diaz" userId="S::ramiro.linares@jala-foundation.org::9af43fd2-dc51-415f-90f7-7482235d8145" providerId="AD" clId="Web-{2FBE066B-9039-40D9-A7D3-DB209CAAE7C8}" dt="2021-11-15T15:23:34.187" v="200" actId="20577"/>
      <pc:docMkLst>
        <pc:docMk/>
      </pc:docMkLst>
      <pc:sldChg chg="addSp modSp">
        <pc:chgData name="Ramiro Linares Diaz" userId="S::ramiro.linares@jala-foundation.org::9af43fd2-dc51-415f-90f7-7482235d8145" providerId="AD" clId="Web-{2FBE066B-9039-40D9-A7D3-DB209CAAE7C8}" dt="2021-11-15T15:13:14.590" v="124" actId="20577"/>
        <pc:sldMkLst>
          <pc:docMk/>
          <pc:sldMk cId="2624707581" sldId="258"/>
        </pc:sldMkLst>
        <pc:spChg chg="mod">
          <ac:chgData name="Ramiro Linares Diaz" userId="S::ramiro.linares@jala-foundation.org::9af43fd2-dc51-415f-90f7-7482235d8145" providerId="AD" clId="Web-{2FBE066B-9039-40D9-A7D3-DB209CAAE7C8}" dt="2021-11-15T15:08:57.701" v="33" actId="1076"/>
          <ac:spMkLst>
            <pc:docMk/>
            <pc:sldMk cId="2624707581" sldId="258"/>
            <ac:spMk id="2" creationId="{560098A1-DD22-450C-8D40-EC7C3806A955}"/>
          </ac:spMkLst>
        </pc:spChg>
        <pc:spChg chg="mod">
          <ac:chgData name="Ramiro Linares Diaz" userId="S::ramiro.linares@jala-foundation.org::9af43fd2-dc51-415f-90f7-7482235d8145" providerId="AD" clId="Web-{2FBE066B-9039-40D9-A7D3-DB209CAAE7C8}" dt="2021-11-15T15:08:38.513" v="27" actId="20577"/>
          <ac:spMkLst>
            <pc:docMk/>
            <pc:sldMk cId="2624707581" sldId="258"/>
            <ac:spMk id="3" creationId="{50EE1750-9521-40EC-AAB7-1E9A8AC11438}"/>
          </ac:spMkLst>
        </pc:spChg>
        <pc:spChg chg="add mod">
          <ac:chgData name="Ramiro Linares Diaz" userId="S::ramiro.linares@jala-foundation.org::9af43fd2-dc51-415f-90f7-7482235d8145" providerId="AD" clId="Web-{2FBE066B-9039-40D9-A7D3-DB209CAAE7C8}" dt="2021-11-15T15:09:07.374" v="37" actId="1076"/>
          <ac:spMkLst>
            <pc:docMk/>
            <pc:sldMk cId="2624707581" sldId="258"/>
            <ac:spMk id="4" creationId="{64249497-AED3-4C62-8C97-FD1D63BF2888}"/>
          </ac:spMkLst>
        </pc:spChg>
        <pc:spChg chg="mod">
          <ac:chgData name="Ramiro Linares Diaz" userId="S::ramiro.linares@jala-foundation.org::9af43fd2-dc51-415f-90f7-7482235d8145" providerId="AD" clId="Web-{2FBE066B-9039-40D9-A7D3-DB209CAAE7C8}" dt="2021-11-15T15:13:14.590" v="124" actId="20577"/>
          <ac:spMkLst>
            <pc:docMk/>
            <pc:sldMk cId="2624707581" sldId="258"/>
            <ac:spMk id="7" creationId="{2601BD41-7D4C-491C-9CA5-D664FC78E62D}"/>
          </ac:spMkLst>
        </pc:spChg>
      </pc:sldChg>
      <pc:sldChg chg="addSp modSp add ord replId">
        <pc:chgData name="Ramiro Linares Diaz" userId="S::ramiro.linares@jala-foundation.org::9af43fd2-dc51-415f-90f7-7482235d8145" providerId="AD" clId="Web-{2FBE066B-9039-40D9-A7D3-DB209CAAE7C8}" dt="2021-11-15T15:23:34.187" v="200" actId="20577"/>
        <pc:sldMkLst>
          <pc:docMk/>
          <pc:sldMk cId="2760043517" sldId="269"/>
        </pc:sldMkLst>
        <pc:spChg chg="mod">
          <ac:chgData name="Ramiro Linares Diaz" userId="S::ramiro.linares@jala-foundation.org::9af43fd2-dc51-415f-90f7-7482235d8145" providerId="AD" clId="Web-{2FBE066B-9039-40D9-A7D3-DB209CAAE7C8}" dt="2021-11-15T15:15:31.270" v="178" actId="20577"/>
          <ac:spMkLst>
            <pc:docMk/>
            <pc:sldMk cId="2760043517" sldId="269"/>
            <ac:spMk id="2" creationId="{A7FAC95E-6F12-40D6-927E-E1D6FD87C844}"/>
          </ac:spMkLst>
        </pc:spChg>
        <pc:spChg chg="add mod">
          <ac:chgData name="Ramiro Linares Diaz" userId="S::ramiro.linares@jala-foundation.org::9af43fd2-dc51-415f-90f7-7482235d8145" providerId="AD" clId="Web-{2FBE066B-9039-40D9-A7D3-DB209CAAE7C8}" dt="2021-11-15T15:23:34.187" v="200" actId="20577"/>
          <ac:spMkLst>
            <pc:docMk/>
            <pc:sldMk cId="2760043517" sldId="269"/>
            <ac:spMk id="3" creationId="{21FBC28F-04A5-4F54-AB34-1A4EF20FED99}"/>
          </ac:spMkLst>
        </pc:spChg>
        <pc:spChg chg="mod">
          <ac:chgData name="Ramiro Linares Diaz" userId="S::ramiro.linares@jala-foundation.org::9af43fd2-dc51-415f-90f7-7482235d8145" providerId="AD" clId="Web-{2FBE066B-9039-40D9-A7D3-DB209CAAE7C8}" dt="2021-11-15T15:23:32.968" v="199" actId="20577"/>
          <ac:spMkLst>
            <pc:docMk/>
            <pc:sldMk cId="2760043517" sldId="269"/>
            <ac:spMk id="20" creationId="{5AA29C92-B71B-48A9-9D0F-9C5E3F65DEC5}"/>
          </ac:spMkLst>
        </pc:spChg>
      </pc:sldChg>
      <pc:sldChg chg="modSp add replId">
        <pc:chgData name="Ramiro Linares Diaz" userId="S::ramiro.linares@jala-foundation.org::9af43fd2-dc51-415f-90f7-7482235d8145" providerId="AD" clId="Web-{2FBE066B-9039-40D9-A7D3-DB209CAAE7C8}" dt="2021-11-15T15:23:29.671" v="197" actId="20577"/>
        <pc:sldMkLst>
          <pc:docMk/>
          <pc:sldMk cId="2123763387" sldId="270"/>
        </pc:sldMkLst>
        <pc:spChg chg="mod">
          <ac:chgData name="Ramiro Linares Diaz" userId="S::ramiro.linares@jala-foundation.org::9af43fd2-dc51-415f-90f7-7482235d8145" providerId="AD" clId="Web-{2FBE066B-9039-40D9-A7D3-DB209CAAE7C8}" dt="2021-11-15T15:23:26.234" v="195" actId="20577"/>
          <ac:spMkLst>
            <pc:docMk/>
            <pc:sldMk cId="2123763387" sldId="270"/>
            <ac:spMk id="3" creationId="{21FBC28F-04A5-4F54-AB34-1A4EF20FED99}"/>
          </ac:spMkLst>
        </pc:spChg>
        <pc:spChg chg="mod">
          <ac:chgData name="Ramiro Linares Diaz" userId="S::ramiro.linares@jala-foundation.org::9af43fd2-dc51-415f-90f7-7482235d8145" providerId="AD" clId="Web-{2FBE066B-9039-40D9-A7D3-DB209CAAE7C8}" dt="2021-11-15T15:23:29.671" v="197" actId="20577"/>
          <ac:spMkLst>
            <pc:docMk/>
            <pc:sldMk cId="2123763387" sldId="270"/>
            <ac:spMk id="20" creationId="{5AA29C92-B71B-48A9-9D0F-9C5E3F65DEC5}"/>
          </ac:spMkLst>
        </pc:spChg>
      </pc:sldChg>
    </pc:docChg>
  </pc:docChgLst>
  <pc:docChgLst>
    <pc:chgData name="Ramiro Linares Diaz" userId="S::ramiro.linares@jala-foundation.org::9af43fd2-dc51-415f-90f7-7482235d8145" providerId="AD" clId="Web-{EB3ACED2-F816-4C4C-A9F5-6173B44EBBEB}"/>
    <pc:docChg chg="addSld delSld modSld sldOrd">
      <pc:chgData name="Ramiro Linares Diaz" userId="S::ramiro.linares@jala-foundation.org::9af43fd2-dc51-415f-90f7-7482235d8145" providerId="AD" clId="Web-{EB3ACED2-F816-4C4C-A9F5-6173B44EBBEB}" dt="2021-11-15T15:03:33.432" v="116"/>
      <pc:docMkLst>
        <pc:docMk/>
      </pc:docMkLst>
      <pc:sldChg chg="addSp modSp">
        <pc:chgData name="Ramiro Linares Diaz" userId="S::ramiro.linares@jala-foundation.org::9af43fd2-dc51-415f-90f7-7482235d8145" providerId="AD" clId="Web-{EB3ACED2-F816-4C4C-A9F5-6173B44EBBEB}" dt="2021-11-15T14:53:55.868" v="2" actId="1076"/>
        <pc:sldMkLst>
          <pc:docMk/>
          <pc:sldMk cId="610583967" sldId="266"/>
        </pc:sldMkLst>
        <pc:picChg chg="add mod">
          <ac:chgData name="Ramiro Linares Diaz" userId="S::ramiro.linares@jala-foundation.org::9af43fd2-dc51-415f-90f7-7482235d8145" providerId="AD" clId="Web-{EB3ACED2-F816-4C4C-A9F5-6173B44EBBEB}" dt="2021-11-15T14:53:55.868" v="2" actId="1076"/>
          <ac:picMkLst>
            <pc:docMk/>
            <pc:sldMk cId="610583967" sldId="266"/>
            <ac:picMk id="3" creationId="{79660C4B-3AAD-492B-AE99-57CBD3BEE177}"/>
          </ac:picMkLst>
        </pc:picChg>
      </pc:sldChg>
      <pc:sldChg chg="addSp delSp modSp mod setBg setClrOvrMap">
        <pc:chgData name="Ramiro Linares Diaz" userId="S::ramiro.linares@jala-foundation.org::9af43fd2-dc51-415f-90f7-7482235d8145" providerId="AD" clId="Web-{EB3ACED2-F816-4C4C-A9F5-6173B44EBBEB}" dt="2021-11-15T14:56:06.122" v="6"/>
        <pc:sldMkLst>
          <pc:docMk/>
          <pc:sldMk cId="2857368063" sldId="267"/>
        </pc:sldMkLst>
        <pc:spChg chg="mod">
          <ac:chgData name="Ramiro Linares Diaz" userId="S::ramiro.linares@jala-foundation.org::9af43fd2-dc51-415f-90f7-7482235d8145" providerId="AD" clId="Web-{EB3ACED2-F816-4C4C-A9F5-6173B44EBBEB}" dt="2021-11-15T14:56:06.122" v="6"/>
          <ac:spMkLst>
            <pc:docMk/>
            <pc:sldMk cId="2857368063" sldId="267"/>
            <ac:spMk id="2" creationId="{A27EE754-DF52-4440-956A-1D30434140A1}"/>
          </ac:spMkLst>
        </pc:spChg>
        <pc:spChg chg="mod">
          <ac:chgData name="Ramiro Linares Diaz" userId="S::ramiro.linares@jala-foundation.org::9af43fd2-dc51-415f-90f7-7482235d8145" providerId="AD" clId="Web-{EB3ACED2-F816-4C4C-A9F5-6173B44EBBEB}" dt="2021-11-15T14:56:06.122" v="6"/>
          <ac:spMkLst>
            <pc:docMk/>
            <pc:sldMk cId="2857368063" sldId="267"/>
            <ac:spMk id="3" creationId="{BBB648C9-81F1-4AEC-9D1B-67F66A3BAAB4}"/>
          </ac:spMkLst>
        </pc:spChg>
        <pc:spChg chg="add del">
          <ac:chgData name="Ramiro Linares Diaz" userId="S::ramiro.linares@jala-foundation.org::9af43fd2-dc51-415f-90f7-7482235d8145" providerId="AD" clId="Web-{EB3ACED2-F816-4C4C-A9F5-6173B44EBBEB}" dt="2021-11-15T14:56:06.122" v="6"/>
          <ac:spMkLst>
            <pc:docMk/>
            <pc:sldMk cId="2857368063" sldId="267"/>
            <ac:spMk id="14" creationId="{089A69AF-D57B-49B4-886C-D4A5DC194421}"/>
          </ac:spMkLst>
        </pc:spChg>
        <pc:spChg chg="add del">
          <ac:chgData name="Ramiro Linares Diaz" userId="S::ramiro.linares@jala-foundation.org::9af43fd2-dc51-415f-90f7-7482235d8145" providerId="AD" clId="Web-{EB3ACED2-F816-4C4C-A9F5-6173B44EBBEB}" dt="2021-11-15T14:56:06.122" v="6"/>
          <ac:spMkLst>
            <pc:docMk/>
            <pc:sldMk cId="2857368063" sldId="267"/>
            <ac:spMk id="16" creationId="{CABDC08D-6093-4397-92D4-54D00E2BB1C2}"/>
          </ac:spMkLst>
        </pc:spChg>
        <pc:picChg chg="mod">
          <ac:chgData name="Ramiro Linares Diaz" userId="S::ramiro.linares@jala-foundation.org::9af43fd2-dc51-415f-90f7-7482235d8145" providerId="AD" clId="Web-{EB3ACED2-F816-4C4C-A9F5-6173B44EBBEB}" dt="2021-11-15T14:56:06.122" v="6"/>
          <ac:picMkLst>
            <pc:docMk/>
            <pc:sldMk cId="2857368063" sldId="267"/>
            <ac:picMk id="5" creationId="{C09B0C2A-08C5-44CA-A6BE-7AF224D46EFE}"/>
          </ac:picMkLst>
        </pc:picChg>
      </pc:sldChg>
      <pc:sldChg chg="new del">
        <pc:chgData name="Ramiro Linares Diaz" userId="S::ramiro.linares@jala-foundation.org::9af43fd2-dc51-415f-90f7-7482235d8145" providerId="AD" clId="Web-{EB3ACED2-F816-4C4C-A9F5-6173B44EBBEB}" dt="2021-11-15T14:54:39.432" v="4"/>
        <pc:sldMkLst>
          <pc:docMk/>
          <pc:sldMk cId="6258555" sldId="268"/>
        </pc:sldMkLst>
      </pc:sldChg>
      <pc:sldChg chg="addSp delSp modSp add mod ord replId setBg setClrOvrMap">
        <pc:chgData name="Ramiro Linares Diaz" userId="S::ramiro.linares@jala-foundation.org::9af43fd2-dc51-415f-90f7-7482235d8145" providerId="AD" clId="Web-{EB3ACED2-F816-4C4C-A9F5-6173B44EBBEB}" dt="2021-11-15T15:03:33.432" v="116"/>
        <pc:sldMkLst>
          <pc:docMk/>
          <pc:sldMk cId="3541756595" sldId="268"/>
        </pc:sldMkLst>
        <pc:spChg chg="add del mod">
          <ac:chgData name="Ramiro Linares Diaz" userId="S::ramiro.linares@jala-foundation.org::9af43fd2-dc51-415f-90f7-7482235d8145" providerId="AD" clId="Web-{EB3ACED2-F816-4C4C-A9F5-6173B44EBBEB}" dt="2021-11-15T14:57:37.171" v="11"/>
          <ac:spMkLst>
            <pc:docMk/>
            <pc:sldMk cId="3541756595" sldId="268"/>
            <ac:spMk id="10" creationId="{4AFE1DAC-166F-46C8-AD4C-029BD1A1540C}"/>
          </ac:spMkLst>
        </pc:spChg>
        <pc:spChg chg="mod">
          <ac:chgData name="Ramiro Linares Diaz" userId="S::ramiro.linares@jala-foundation.org::9af43fd2-dc51-415f-90f7-7482235d8145" providerId="AD" clId="Web-{EB3ACED2-F816-4C4C-A9F5-6173B44EBBEB}" dt="2021-11-15T15:03:33.432" v="116"/>
          <ac:spMkLst>
            <pc:docMk/>
            <pc:sldMk cId="3541756595" sldId="268"/>
            <ac:spMk id="12" creationId="{EF38669A-52B7-4709-9A18-B710EE3CA3A5}"/>
          </ac:spMkLst>
        </pc:spChg>
        <pc:spChg chg="add del">
          <ac:chgData name="Ramiro Linares Diaz" userId="S::ramiro.linares@jala-foundation.org::9af43fd2-dc51-415f-90f7-7482235d8145" providerId="AD" clId="Web-{EB3ACED2-F816-4C4C-A9F5-6173B44EBBEB}" dt="2021-11-15T15:03:33.432" v="116"/>
          <ac:spMkLst>
            <pc:docMk/>
            <pc:sldMk cId="3541756595" sldId="268"/>
            <ac:spMk id="22" creationId="{D0D45553-91A4-480A-9577-0E0FC0D919B9}"/>
          </ac:spMkLst>
        </pc:spChg>
        <pc:spChg chg="add del">
          <ac:chgData name="Ramiro Linares Diaz" userId="S::ramiro.linares@jala-foundation.org::9af43fd2-dc51-415f-90f7-7482235d8145" providerId="AD" clId="Web-{EB3ACED2-F816-4C4C-A9F5-6173B44EBBEB}" dt="2021-11-15T15:03:33.432" v="116"/>
          <ac:spMkLst>
            <pc:docMk/>
            <pc:sldMk cId="3541756595" sldId="268"/>
            <ac:spMk id="24" creationId="{D240F8A8-FEA1-42C2-B259-27A9351279BD}"/>
          </ac:spMkLst>
        </pc:spChg>
        <pc:spChg chg="add">
          <ac:chgData name="Ramiro Linares Diaz" userId="S::ramiro.linares@jala-foundation.org::9af43fd2-dc51-415f-90f7-7482235d8145" providerId="AD" clId="Web-{EB3ACED2-F816-4C4C-A9F5-6173B44EBBEB}" dt="2021-11-15T15:03:33.432" v="116"/>
          <ac:spMkLst>
            <pc:docMk/>
            <pc:sldMk cId="3541756595" sldId="268"/>
            <ac:spMk id="26" creationId="{056824CE-083D-4ED5-94A5-655345BBE75E}"/>
          </ac:spMkLst>
        </pc:spChg>
        <pc:spChg chg="add">
          <ac:chgData name="Ramiro Linares Diaz" userId="S::ramiro.linares@jala-foundation.org::9af43fd2-dc51-415f-90f7-7482235d8145" providerId="AD" clId="Web-{EB3ACED2-F816-4C4C-A9F5-6173B44EBBEB}" dt="2021-11-15T15:03:33.432" v="116"/>
          <ac:spMkLst>
            <pc:docMk/>
            <pc:sldMk cId="3541756595" sldId="268"/>
            <ac:spMk id="27" creationId="{0785D83B-2124-40CD-9E29-811BC2B7CE64}"/>
          </ac:spMkLst>
        </pc:spChg>
        <pc:spChg chg="add del">
          <ac:chgData name="Ramiro Linares Diaz" userId="S::ramiro.linares@jala-foundation.org::9af43fd2-dc51-415f-90f7-7482235d8145" providerId="AD" clId="Web-{EB3ACED2-F816-4C4C-A9F5-6173B44EBBEB}" dt="2021-11-15T15:03:33.385" v="115"/>
          <ac:spMkLst>
            <pc:docMk/>
            <pc:sldMk cId="3541756595" sldId="268"/>
            <ac:spMk id="29" creationId="{B2B82547-2424-4E7A-A98B-75206EE73028}"/>
          </ac:spMkLst>
        </pc:spChg>
        <pc:spChg chg="add del">
          <ac:chgData name="Ramiro Linares Diaz" userId="S::ramiro.linares@jala-foundation.org::9af43fd2-dc51-415f-90f7-7482235d8145" providerId="AD" clId="Web-{EB3ACED2-F816-4C4C-A9F5-6173B44EBBEB}" dt="2021-11-15T15:03:33.385" v="115"/>
          <ac:spMkLst>
            <pc:docMk/>
            <pc:sldMk cId="3541756595" sldId="268"/>
            <ac:spMk id="31" creationId="{5109BC2F-9616-4D7D-9E98-57898009A828}"/>
          </ac:spMkLst>
        </pc:spChg>
        <pc:graphicFrameChg chg="add del mod ord modGraphic">
          <ac:chgData name="Ramiro Linares Diaz" userId="S::ramiro.linares@jala-foundation.org::9af43fd2-dc51-415f-90f7-7482235d8145" providerId="AD" clId="Web-{EB3ACED2-F816-4C4C-A9F5-6173B44EBBEB}" dt="2021-11-15T15:03:33.432" v="116"/>
          <ac:graphicFrameMkLst>
            <pc:docMk/>
            <pc:sldMk cId="3541756595" sldId="268"/>
            <ac:graphicFrameMk id="18" creationId="{06C8786E-9AA2-4831-AA7F-AD69261E608C}"/>
          </ac:graphicFrameMkLst>
        </pc:graphicFrameChg>
      </pc:sldChg>
    </pc:docChg>
  </pc:docChgLst>
  <pc:docChgLst>
    <pc:chgData name="Nicolas Lupo Perez" userId="S::nicolas.lupo@jala-foundation.org::0942e4b7-5300-4e67-ad72-383b303ec209" providerId="AD" clId="Web-{1ED50E4C-83DD-454A-A11C-9D70ACE8EA65}"/>
    <pc:docChg chg="modSld">
      <pc:chgData name="Nicolas Lupo Perez" userId="S::nicolas.lupo@jala-foundation.org::0942e4b7-5300-4e67-ad72-383b303ec209" providerId="AD" clId="Web-{1ED50E4C-83DD-454A-A11C-9D70ACE8EA65}" dt="2021-11-01T15:32:43.007" v="550" actId="20577"/>
      <pc:docMkLst>
        <pc:docMk/>
      </pc:docMkLst>
      <pc:sldChg chg="addSp delSp modSp">
        <pc:chgData name="Nicolas Lupo Perez" userId="S::nicolas.lupo@jala-foundation.org::0942e4b7-5300-4e67-ad72-383b303ec209" providerId="AD" clId="Web-{1ED50E4C-83DD-454A-A11C-9D70ACE8EA65}" dt="2021-11-01T15:29:54.815" v="414"/>
        <pc:sldMkLst>
          <pc:docMk/>
          <pc:sldMk cId="2624707581" sldId="258"/>
        </pc:sldMkLst>
        <pc:spChg chg="add mod">
          <ac:chgData name="Nicolas Lupo Perez" userId="S::nicolas.lupo@jala-foundation.org::0942e4b7-5300-4e67-ad72-383b303ec209" providerId="AD" clId="Web-{1ED50E4C-83DD-454A-A11C-9D70ACE8EA65}" dt="2021-11-01T15:26:34.388" v="351" actId="14100"/>
          <ac:spMkLst>
            <pc:docMk/>
            <pc:sldMk cId="2624707581" sldId="258"/>
            <ac:spMk id="4" creationId="{48B57BE3-CA79-4892-8D41-315C6DB4ABA5}"/>
          </ac:spMkLst>
        </pc:spChg>
        <pc:spChg chg="add mod">
          <ac:chgData name="Nicolas Lupo Perez" userId="S::nicolas.lupo@jala-foundation.org::0942e4b7-5300-4e67-ad72-383b303ec209" providerId="AD" clId="Web-{1ED50E4C-83DD-454A-A11C-9D70ACE8EA65}" dt="2021-11-01T15:29:10.314" v="395" actId="20577"/>
          <ac:spMkLst>
            <pc:docMk/>
            <pc:sldMk cId="2624707581" sldId="258"/>
            <ac:spMk id="5" creationId="{C9D4006B-BFEC-4CBF-8CE7-E13FB8C80BA6}"/>
          </ac:spMkLst>
        </pc:spChg>
        <pc:spChg chg="add mod">
          <ac:chgData name="Nicolas Lupo Perez" userId="S::nicolas.lupo@jala-foundation.org::0942e4b7-5300-4e67-ad72-383b303ec209" providerId="AD" clId="Web-{1ED50E4C-83DD-454A-A11C-9D70ACE8EA65}" dt="2021-11-01T15:28:33.907" v="391"/>
          <ac:spMkLst>
            <pc:docMk/>
            <pc:sldMk cId="2624707581" sldId="258"/>
            <ac:spMk id="6" creationId="{4FE261F5-7CDD-4B71-923A-3B1D52627DCE}"/>
          </ac:spMkLst>
        </pc:spChg>
        <pc:spChg chg="add mod">
          <ac:chgData name="Nicolas Lupo Perez" userId="S::nicolas.lupo@jala-foundation.org::0942e4b7-5300-4e67-ad72-383b303ec209" providerId="AD" clId="Web-{1ED50E4C-83DD-454A-A11C-9D70ACE8EA65}" dt="2021-11-01T15:28:10.485" v="387" actId="20577"/>
          <ac:spMkLst>
            <pc:docMk/>
            <pc:sldMk cId="2624707581" sldId="258"/>
            <ac:spMk id="7" creationId="{38F1D708-E107-4B14-8782-A7C7EAE747E2}"/>
          </ac:spMkLst>
        </pc:spChg>
        <pc:spChg chg="add del">
          <ac:chgData name="Nicolas Lupo Perez" userId="S::nicolas.lupo@jala-foundation.org::0942e4b7-5300-4e67-ad72-383b303ec209" providerId="AD" clId="Web-{1ED50E4C-83DD-454A-A11C-9D70ACE8EA65}" dt="2021-11-01T15:29:04.267" v="393"/>
          <ac:spMkLst>
            <pc:docMk/>
            <pc:sldMk cId="2624707581" sldId="258"/>
            <ac:spMk id="8" creationId="{83B438E3-DBA4-4130-92EB-C65F5D5BA94E}"/>
          </ac:spMkLst>
        </pc:spChg>
        <pc:spChg chg="add mod">
          <ac:chgData name="Nicolas Lupo Perez" userId="S::nicolas.lupo@jala-foundation.org::0942e4b7-5300-4e67-ad72-383b303ec209" providerId="AD" clId="Web-{1ED50E4C-83DD-454A-A11C-9D70ACE8EA65}" dt="2021-11-01T15:29:54.815" v="414"/>
          <ac:spMkLst>
            <pc:docMk/>
            <pc:sldMk cId="2624707581" sldId="258"/>
            <ac:spMk id="9" creationId="{936E459E-A5B2-4A99-942F-B28B21755F3B}"/>
          </ac:spMkLst>
        </pc:spChg>
        <pc:spChg chg="add mod">
          <ac:chgData name="Nicolas Lupo Perez" userId="S::nicolas.lupo@jala-foundation.org::0942e4b7-5300-4e67-ad72-383b303ec209" providerId="AD" clId="Web-{1ED50E4C-83DD-454A-A11C-9D70ACE8EA65}" dt="2021-11-01T15:29:50.253" v="413"/>
          <ac:spMkLst>
            <pc:docMk/>
            <pc:sldMk cId="2624707581" sldId="258"/>
            <ac:spMk id="10" creationId="{3B57D031-A6BA-470A-9F42-F25CE94BA8D4}"/>
          </ac:spMkLst>
        </pc:spChg>
      </pc:sldChg>
      <pc:sldChg chg="modSp modNotes">
        <pc:chgData name="Nicolas Lupo Perez" userId="S::nicolas.lupo@jala-foundation.org::0942e4b7-5300-4e67-ad72-383b303ec209" providerId="AD" clId="Web-{1ED50E4C-83DD-454A-A11C-9D70ACE8EA65}" dt="2021-11-01T15:24:01.447" v="328"/>
        <pc:sldMkLst>
          <pc:docMk/>
          <pc:sldMk cId="1316920776" sldId="259"/>
        </pc:sldMkLst>
        <pc:spChg chg="mod">
          <ac:chgData name="Nicolas Lupo Perez" userId="S::nicolas.lupo@jala-foundation.org::0942e4b7-5300-4e67-ad72-383b303ec209" providerId="AD" clId="Web-{1ED50E4C-83DD-454A-A11C-9D70ACE8EA65}" dt="2021-11-01T15:21:33.709" v="131" actId="20577"/>
          <ac:spMkLst>
            <pc:docMk/>
            <pc:sldMk cId="1316920776" sldId="259"/>
            <ac:spMk id="3" creationId="{FE8F726E-8C87-4706-A901-D9CA2DE66D01}"/>
          </ac:spMkLst>
        </pc:spChg>
      </pc:sldChg>
      <pc:sldChg chg="addSp modSp">
        <pc:chgData name="Nicolas Lupo Perez" userId="S::nicolas.lupo@jala-foundation.org::0942e4b7-5300-4e67-ad72-383b303ec209" providerId="AD" clId="Web-{1ED50E4C-83DD-454A-A11C-9D70ACE8EA65}" dt="2021-11-01T15:31:20.646" v="476" actId="20577"/>
        <pc:sldMkLst>
          <pc:docMk/>
          <pc:sldMk cId="132019522" sldId="262"/>
        </pc:sldMkLst>
        <pc:spChg chg="mod">
          <ac:chgData name="Nicolas Lupo Perez" userId="S::nicolas.lupo@jala-foundation.org::0942e4b7-5300-4e67-ad72-383b303ec209" providerId="AD" clId="Web-{1ED50E4C-83DD-454A-A11C-9D70ACE8EA65}" dt="2021-11-01T15:30:30.504" v="431" actId="20577"/>
          <ac:spMkLst>
            <pc:docMk/>
            <pc:sldMk cId="132019522" sldId="262"/>
            <ac:spMk id="3" creationId="{50EE1750-9521-40EC-AAB7-1E9A8AC11438}"/>
          </ac:spMkLst>
        </pc:spChg>
        <pc:spChg chg="add mod">
          <ac:chgData name="Nicolas Lupo Perez" userId="S::nicolas.lupo@jala-foundation.org::0942e4b7-5300-4e67-ad72-383b303ec209" providerId="AD" clId="Web-{1ED50E4C-83DD-454A-A11C-9D70ACE8EA65}" dt="2021-11-01T15:30:22.769" v="421" actId="1076"/>
          <ac:spMkLst>
            <pc:docMk/>
            <pc:sldMk cId="132019522" sldId="262"/>
            <ac:spMk id="5" creationId="{C77C9453-E0AA-4950-8AA4-8B96FED7F9A5}"/>
          </ac:spMkLst>
        </pc:spChg>
        <pc:spChg chg="add mod">
          <ac:chgData name="Nicolas Lupo Perez" userId="S::nicolas.lupo@jala-foundation.org::0942e4b7-5300-4e67-ad72-383b303ec209" providerId="AD" clId="Web-{1ED50E4C-83DD-454A-A11C-9D70ACE8EA65}" dt="2021-11-01T15:30:57.301" v="451" actId="1076"/>
          <ac:spMkLst>
            <pc:docMk/>
            <pc:sldMk cId="132019522" sldId="262"/>
            <ac:spMk id="7" creationId="{32E3DC42-67DF-4EEE-84E1-6BB80E9F0C3C}"/>
          </ac:spMkLst>
        </pc:spChg>
        <pc:spChg chg="add mod">
          <ac:chgData name="Nicolas Lupo Perez" userId="S::nicolas.lupo@jala-foundation.org::0942e4b7-5300-4e67-ad72-383b303ec209" providerId="AD" clId="Web-{1ED50E4C-83DD-454A-A11C-9D70ACE8EA65}" dt="2021-11-01T15:30:22.785" v="423" actId="1076"/>
          <ac:spMkLst>
            <pc:docMk/>
            <pc:sldMk cId="132019522" sldId="262"/>
            <ac:spMk id="9" creationId="{AC4D6823-DD70-4054-BD35-71B1E10C6403}"/>
          </ac:spMkLst>
        </pc:spChg>
        <pc:spChg chg="add mod">
          <ac:chgData name="Nicolas Lupo Perez" userId="S::nicolas.lupo@jala-foundation.org::0942e4b7-5300-4e67-ad72-383b303ec209" providerId="AD" clId="Web-{1ED50E4C-83DD-454A-A11C-9D70ACE8EA65}" dt="2021-11-01T15:31:04.270" v="454" actId="1076"/>
          <ac:spMkLst>
            <pc:docMk/>
            <pc:sldMk cId="132019522" sldId="262"/>
            <ac:spMk id="11" creationId="{54470B62-CF11-4FD3-BD14-D71999BCB04B}"/>
          </ac:spMkLst>
        </pc:spChg>
        <pc:spChg chg="add mod">
          <ac:chgData name="Nicolas Lupo Perez" userId="S::nicolas.lupo@jala-foundation.org::0942e4b7-5300-4e67-ad72-383b303ec209" providerId="AD" clId="Web-{1ED50E4C-83DD-454A-A11C-9D70ACE8EA65}" dt="2021-11-01T15:30:22.816" v="425" actId="1076"/>
          <ac:spMkLst>
            <pc:docMk/>
            <pc:sldMk cId="132019522" sldId="262"/>
            <ac:spMk id="13" creationId="{9800E23C-A249-430E-9205-D69530A00D0E}"/>
          </ac:spMkLst>
        </pc:spChg>
        <pc:spChg chg="add mod">
          <ac:chgData name="Nicolas Lupo Perez" userId="S::nicolas.lupo@jala-foundation.org::0942e4b7-5300-4e67-ad72-383b303ec209" providerId="AD" clId="Web-{1ED50E4C-83DD-454A-A11C-9D70ACE8EA65}" dt="2021-11-01T15:31:20.646" v="476" actId="20577"/>
          <ac:spMkLst>
            <pc:docMk/>
            <pc:sldMk cId="132019522" sldId="262"/>
            <ac:spMk id="15" creationId="{AC9F2B48-4B1B-4A1B-B42F-E22BF6D4DEEF}"/>
          </ac:spMkLst>
        </pc:spChg>
      </pc:sldChg>
      <pc:sldChg chg="addSp modSp">
        <pc:chgData name="Nicolas Lupo Perez" userId="S::nicolas.lupo@jala-foundation.org::0942e4b7-5300-4e67-ad72-383b303ec209" providerId="AD" clId="Web-{1ED50E4C-83DD-454A-A11C-9D70ACE8EA65}" dt="2021-11-01T15:32:02.381" v="515" actId="20577"/>
        <pc:sldMkLst>
          <pc:docMk/>
          <pc:sldMk cId="603656829" sldId="263"/>
        </pc:sldMkLst>
        <pc:spChg chg="add">
          <ac:chgData name="Nicolas Lupo Perez" userId="S::nicolas.lupo@jala-foundation.org::0942e4b7-5300-4e67-ad72-383b303ec209" providerId="AD" clId="Web-{1ED50E4C-83DD-454A-A11C-9D70ACE8EA65}" dt="2021-11-01T15:30:37.863" v="432"/>
          <ac:spMkLst>
            <pc:docMk/>
            <pc:sldMk cId="603656829" sldId="263"/>
            <ac:spMk id="5" creationId="{488252A5-8956-4D72-A9C6-ED14E4B4379B}"/>
          </ac:spMkLst>
        </pc:spChg>
        <pc:spChg chg="add mod">
          <ac:chgData name="Nicolas Lupo Perez" userId="S::nicolas.lupo@jala-foundation.org::0942e4b7-5300-4e67-ad72-383b303ec209" providerId="AD" clId="Web-{1ED50E4C-83DD-454A-A11C-9D70ACE8EA65}" dt="2021-11-01T15:31:40.037" v="493" actId="20577"/>
          <ac:spMkLst>
            <pc:docMk/>
            <pc:sldMk cId="603656829" sldId="263"/>
            <ac:spMk id="7" creationId="{46B6B6E7-3CBF-460F-9481-A24C64A8D285}"/>
          </ac:spMkLst>
        </pc:spChg>
        <pc:spChg chg="add">
          <ac:chgData name="Nicolas Lupo Perez" userId="S::nicolas.lupo@jala-foundation.org::0942e4b7-5300-4e67-ad72-383b303ec209" providerId="AD" clId="Web-{1ED50E4C-83DD-454A-A11C-9D70ACE8EA65}" dt="2021-11-01T15:30:37.895" v="434"/>
          <ac:spMkLst>
            <pc:docMk/>
            <pc:sldMk cId="603656829" sldId="263"/>
            <ac:spMk id="9" creationId="{3A0E33D6-8D72-4E5E-9EAC-A12A153D27EE}"/>
          </ac:spMkLst>
        </pc:spChg>
        <pc:spChg chg="add mod">
          <ac:chgData name="Nicolas Lupo Perez" userId="S::nicolas.lupo@jala-foundation.org::0942e4b7-5300-4e67-ad72-383b303ec209" providerId="AD" clId="Web-{1ED50E4C-83DD-454A-A11C-9D70ACE8EA65}" dt="2021-11-01T15:31:46.365" v="496" actId="1076"/>
          <ac:spMkLst>
            <pc:docMk/>
            <pc:sldMk cId="603656829" sldId="263"/>
            <ac:spMk id="11" creationId="{792019B4-9B05-4467-8943-850B4A8ABE99}"/>
          </ac:spMkLst>
        </pc:spChg>
        <pc:spChg chg="add">
          <ac:chgData name="Nicolas Lupo Perez" userId="S::nicolas.lupo@jala-foundation.org::0942e4b7-5300-4e67-ad72-383b303ec209" providerId="AD" clId="Web-{1ED50E4C-83DD-454A-A11C-9D70ACE8EA65}" dt="2021-11-01T15:30:37.926" v="436"/>
          <ac:spMkLst>
            <pc:docMk/>
            <pc:sldMk cId="603656829" sldId="263"/>
            <ac:spMk id="13" creationId="{9FE08042-A778-455D-987F-427D9C6D84FB}"/>
          </ac:spMkLst>
        </pc:spChg>
        <pc:spChg chg="add mod">
          <ac:chgData name="Nicolas Lupo Perez" userId="S::nicolas.lupo@jala-foundation.org::0942e4b7-5300-4e67-ad72-383b303ec209" providerId="AD" clId="Web-{1ED50E4C-83DD-454A-A11C-9D70ACE8EA65}" dt="2021-11-01T15:32:02.381" v="515" actId="20577"/>
          <ac:spMkLst>
            <pc:docMk/>
            <pc:sldMk cId="603656829" sldId="263"/>
            <ac:spMk id="15" creationId="{09AA903E-220C-4B7B-BD76-585CCA826603}"/>
          </ac:spMkLst>
        </pc:spChg>
      </pc:sldChg>
      <pc:sldChg chg="addSp modSp">
        <pc:chgData name="Nicolas Lupo Perez" userId="S::nicolas.lupo@jala-foundation.org::0942e4b7-5300-4e67-ad72-383b303ec209" providerId="AD" clId="Web-{1ED50E4C-83DD-454A-A11C-9D70ACE8EA65}" dt="2021-11-01T15:32:43.007" v="550" actId="20577"/>
        <pc:sldMkLst>
          <pc:docMk/>
          <pc:sldMk cId="1015775050" sldId="264"/>
        </pc:sldMkLst>
        <pc:spChg chg="add">
          <ac:chgData name="Nicolas Lupo Perez" userId="S::nicolas.lupo@jala-foundation.org::0942e4b7-5300-4e67-ad72-383b303ec209" providerId="AD" clId="Web-{1ED50E4C-83DD-454A-A11C-9D70ACE8EA65}" dt="2021-11-01T15:30:42.567" v="438"/>
          <ac:spMkLst>
            <pc:docMk/>
            <pc:sldMk cId="1015775050" sldId="264"/>
            <ac:spMk id="5" creationId="{ACA66B29-6D82-47E6-BD7B-96681DD2AA0D}"/>
          </ac:spMkLst>
        </pc:spChg>
        <pc:spChg chg="add mod">
          <ac:chgData name="Nicolas Lupo Perez" userId="S::nicolas.lupo@jala-foundation.org::0942e4b7-5300-4e67-ad72-383b303ec209" providerId="AD" clId="Web-{1ED50E4C-83DD-454A-A11C-9D70ACE8EA65}" dt="2021-11-01T15:32:16.678" v="521" actId="1076"/>
          <ac:spMkLst>
            <pc:docMk/>
            <pc:sldMk cId="1015775050" sldId="264"/>
            <ac:spMk id="7" creationId="{E35C390B-6132-40B5-B8EF-00C56E0CA0FA}"/>
          </ac:spMkLst>
        </pc:spChg>
        <pc:spChg chg="add">
          <ac:chgData name="Nicolas Lupo Perez" userId="S::nicolas.lupo@jala-foundation.org::0942e4b7-5300-4e67-ad72-383b303ec209" providerId="AD" clId="Web-{1ED50E4C-83DD-454A-A11C-9D70ACE8EA65}" dt="2021-11-01T15:30:42.598" v="440"/>
          <ac:spMkLst>
            <pc:docMk/>
            <pc:sldMk cId="1015775050" sldId="264"/>
            <ac:spMk id="9" creationId="{6B0A7D51-8EE2-46F8-BF05-58B870A8BCBC}"/>
          </ac:spMkLst>
        </pc:spChg>
        <pc:spChg chg="add mod">
          <ac:chgData name="Nicolas Lupo Perez" userId="S::nicolas.lupo@jala-foundation.org::0942e4b7-5300-4e67-ad72-383b303ec209" providerId="AD" clId="Web-{1ED50E4C-83DD-454A-A11C-9D70ACE8EA65}" dt="2021-11-01T15:32:35.726" v="533" actId="20577"/>
          <ac:spMkLst>
            <pc:docMk/>
            <pc:sldMk cId="1015775050" sldId="264"/>
            <ac:spMk id="11" creationId="{6A34D641-F30C-4022-A8DB-0FF57627F91B}"/>
          </ac:spMkLst>
        </pc:spChg>
        <pc:spChg chg="add">
          <ac:chgData name="Nicolas Lupo Perez" userId="S::nicolas.lupo@jala-foundation.org::0942e4b7-5300-4e67-ad72-383b303ec209" providerId="AD" clId="Web-{1ED50E4C-83DD-454A-A11C-9D70ACE8EA65}" dt="2021-11-01T15:30:42.629" v="442"/>
          <ac:spMkLst>
            <pc:docMk/>
            <pc:sldMk cId="1015775050" sldId="264"/>
            <ac:spMk id="13" creationId="{A982EF82-FAF9-414A-820A-65B2509FD144}"/>
          </ac:spMkLst>
        </pc:spChg>
        <pc:spChg chg="add mod">
          <ac:chgData name="Nicolas Lupo Perez" userId="S::nicolas.lupo@jala-foundation.org::0942e4b7-5300-4e67-ad72-383b303ec209" providerId="AD" clId="Web-{1ED50E4C-83DD-454A-A11C-9D70ACE8EA65}" dt="2021-11-01T15:32:43.007" v="550" actId="20577"/>
          <ac:spMkLst>
            <pc:docMk/>
            <pc:sldMk cId="1015775050" sldId="264"/>
            <ac:spMk id="15" creationId="{426F6E7D-F39F-41E5-A536-720A92903709}"/>
          </ac:spMkLst>
        </pc:spChg>
      </pc:sldChg>
    </pc:docChg>
  </pc:docChgLst>
  <pc:docChgLst>
    <pc:chgData name="Ramiro Linares Diaz" userId="S::ramiro.linares@jala-foundation.org::9af43fd2-dc51-415f-90f7-7482235d8145" providerId="AD" clId="Web-{950A7AF4-CBB0-481A-8099-979B9C3EC07F}"/>
    <pc:docChg chg="modSld">
      <pc:chgData name="Ramiro Linares Diaz" userId="S::ramiro.linares@jala-foundation.org::9af43fd2-dc51-415f-90f7-7482235d8145" providerId="AD" clId="Web-{950A7AF4-CBB0-481A-8099-979B9C3EC07F}" dt="2021-11-04T12:30:09.117" v="11"/>
      <pc:docMkLst>
        <pc:docMk/>
      </pc:docMkLst>
      <pc:sldChg chg="modNotes">
        <pc:chgData name="Ramiro Linares Diaz" userId="S::ramiro.linares@jala-foundation.org::9af43fd2-dc51-415f-90f7-7482235d8145" providerId="AD" clId="Web-{950A7AF4-CBB0-481A-8099-979B9C3EC07F}" dt="2021-11-04T12:30:09.117" v="11"/>
        <pc:sldMkLst>
          <pc:docMk/>
          <pc:sldMk cId="1015775050" sldId="264"/>
        </pc:sldMkLst>
      </pc:sldChg>
    </pc:docChg>
  </pc:docChgLst>
  <pc:docChgLst>
    <pc:chgData name="Ramiro Linares Diaz" userId="S::ramiro.linares@jala-foundation.org::9af43fd2-dc51-415f-90f7-7482235d8145" providerId="AD" clId="Web-{3D62039F-C681-429F-8019-0DBE44FF80F7}"/>
    <pc:docChg chg="modSld sldOrd">
      <pc:chgData name="Ramiro Linares Diaz" userId="S::ramiro.linares@jala-foundation.org::9af43fd2-dc51-415f-90f7-7482235d8145" providerId="AD" clId="Web-{3D62039F-C681-429F-8019-0DBE44FF80F7}" dt="2021-11-15T19:47:49.756" v="3" actId="20577"/>
      <pc:docMkLst>
        <pc:docMk/>
      </pc:docMkLst>
      <pc:sldChg chg="ord">
        <pc:chgData name="Ramiro Linares Diaz" userId="S::ramiro.linares@jala-foundation.org::9af43fd2-dc51-415f-90f7-7482235d8145" providerId="AD" clId="Web-{3D62039F-C681-429F-8019-0DBE44FF80F7}" dt="2021-11-15T19:46:43.771" v="0"/>
        <pc:sldMkLst>
          <pc:docMk/>
          <pc:sldMk cId="1995426920" sldId="261"/>
        </pc:sldMkLst>
      </pc:sldChg>
      <pc:sldChg chg="ord">
        <pc:chgData name="Ramiro Linares Diaz" userId="S::ramiro.linares@jala-foundation.org::9af43fd2-dc51-415f-90f7-7482235d8145" providerId="AD" clId="Web-{3D62039F-C681-429F-8019-0DBE44FF80F7}" dt="2021-11-15T19:46:48.474" v="1"/>
        <pc:sldMkLst>
          <pc:docMk/>
          <pc:sldMk cId="610583967" sldId="266"/>
        </pc:sldMkLst>
      </pc:sldChg>
      <pc:sldChg chg="modSp">
        <pc:chgData name="Ramiro Linares Diaz" userId="S::ramiro.linares@jala-foundation.org::9af43fd2-dc51-415f-90f7-7482235d8145" providerId="AD" clId="Web-{3D62039F-C681-429F-8019-0DBE44FF80F7}" dt="2021-11-15T19:47:49.756" v="3" actId="20577"/>
        <pc:sldMkLst>
          <pc:docMk/>
          <pc:sldMk cId="3541756595" sldId="268"/>
        </pc:sldMkLst>
        <pc:spChg chg="mod">
          <ac:chgData name="Ramiro Linares Diaz" userId="S::ramiro.linares@jala-foundation.org::9af43fd2-dc51-415f-90f7-7482235d8145" providerId="AD" clId="Web-{3D62039F-C681-429F-8019-0DBE44FF80F7}" dt="2021-11-15T19:47:49.756" v="3" actId="20577"/>
          <ac:spMkLst>
            <pc:docMk/>
            <pc:sldMk cId="3541756595" sldId="268"/>
            <ac:spMk id="12" creationId="{EF38669A-52B7-4709-9A18-B710EE3CA3A5}"/>
          </ac:spMkLst>
        </pc:spChg>
      </pc:sldChg>
    </pc:docChg>
  </pc:docChgLst>
  <pc:docChgLst>
    <pc:chgData name="Wendy Cruz Coareti" userId="S::wendy.cruz@jala-foundation.org::0dd3e5e1-5650-4cbf-8ce5-25be84fda13a" providerId="AD" clId="Web-{0D30FE73-38A0-EDC0-AC41-A53FDB528ECF}"/>
    <pc:docChg chg="addSld delSld modSld addMainMaster delMainMaster">
      <pc:chgData name="Wendy Cruz Coareti" userId="S::wendy.cruz@jala-foundation.org::0dd3e5e1-5650-4cbf-8ce5-25be84fda13a" providerId="AD" clId="Web-{0D30FE73-38A0-EDC0-AC41-A53FDB528ECF}" dt="2021-11-03T14:33:07.827" v="133"/>
      <pc:docMkLst>
        <pc:docMk/>
      </pc:docMkLst>
      <pc:sldChg chg="addSp modSp mod setBg modClrScheme setClrOvrMap chgLayout">
        <pc:chgData name="Wendy Cruz Coareti" userId="S::wendy.cruz@jala-foundation.org::0dd3e5e1-5650-4cbf-8ce5-25be84fda13a" providerId="AD" clId="Web-{0D30FE73-38A0-EDC0-AC41-A53FDB528ECF}" dt="2021-11-03T14:19:43.310" v="3"/>
        <pc:sldMkLst>
          <pc:docMk/>
          <pc:sldMk cId="1301594590" sldId="256"/>
        </pc:sldMkLst>
        <pc:spChg chg="mod ord">
          <ac:chgData name="Wendy Cruz Coareti" userId="S::wendy.cruz@jala-foundation.org::0dd3e5e1-5650-4cbf-8ce5-25be84fda13a" providerId="AD" clId="Web-{0D30FE73-38A0-EDC0-AC41-A53FDB528ECF}" dt="2021-11-03T14:19:43.310" v="3"/>
          <ac:spMkLst>
            <pc:docMk/>
            <pc:sldMk cId="1301594590" sldId="256"/>
            <ac:spMk id="2" creationId="{0576A226-94B0-4F37-B614-2246C48CF984}"/>
          </ac:spMkLst>
        </pc:spChg>
        <pc:spChg chg="mod ord">
          <ac:chgData name="Wendy Cruz Coareti" userId="S::wendy.cruz@jala-foundation.org::0dd3e5e1-5650-4cbf-8ce5-25be84fda13a" providerId="AD" clId="Web-{0D30FE73-38A0-EDC0-AC41-A53FDB528ECF}" dt="2021-11-03T14:19:43.310" v="3"/>
          <ac:spMkLst>
            <pc:docMk/>
            <pc:sldMk cId="1301594590" sldId="256"/>
            <ac:spMk id="3" creationId="{65028DA4-ACE1-49B5-8C83-0F0D88396644}"/>
          </ac:spMkLst>
        </pc:spChg>
        <pc:spChg chg="add">
          <ac:chgData name="Wendy Cruz Coareti" userId="S::wendy.cruz@jala-foundation.org::0dd3e5e1-5650-4cbf-8ce5-25be84fda13a" providerId="AD" clId="Web-{0D30FE73-38A0-EDC0-AC41-A53FDB528ECF}" dt="2021-11-03T14:19:43.310" v="3"/>
          <ac:spMkLst>
            <pc:docMk/>
            <pc:sldMk cId="1301594590" sldId="256"/>
            <ac:spMk id="8" creationId="{597EA66B-2AAB-42B0-9F9D-38920D8D82D7}"/>
          </ac:spMkLst>
        </pc:spChg>
        <pc:spChg chg="add">
          <ac:chgData name="Wendy Cruz Coareti" userId="S::wendy.cruz@jala-foundation.org::0dd3e5e1-5650-4cbf-8ce5-25be84fda13a" providerId="AD" clId="Web-{0D30FE73-38A0-EDC0-AC41-A53FDB528ECF}" dt="2021-11-03T14:19:43.310" v="3"/>
          <ac:spMkLst>
            <pc:docMk/>
            <pc:sldMk cId="1301594590" sldId="256"/>
            <ac:spMk id="10" creationId="{D360EBE3-31BB-422F-AA87-FA3873DAE484}"/>
          </ac:spMkLst>
        </pc:spChg>
      </pc:sldChg>
      <pc:sldChg chg="addSp delSp modSp mod setBg modClrScheme setClrOvrMap chgLayout">
        <pc:chgData name="Wendy Cruz Coareti" userId="S::wendy.cruz@jala-foundation.org::0dd3e5e1-5650-4cbf-8ce5-25be84fda13a" providerId="AD" clId="Web-{0D30FE73-38A0-EDC0-AC41-A53FDB528ECF}" dt="2021-11-03T14:30:29.230" v="116"/>
        <pc:sldMkLst>
          <pc:docMk/>
          <pc:sldMk cId="3661656736" sldId="257"/>
        </pc:sldMkLst>
        <pc:spChg chg="mod ord">
          <ac:chgData name="Wendy Cruz Coareti" userId="S::wendy.cruz@jala-foundation.org::0dd3e5e1-5650-4cbf-8ce5-25be84fda13a" providerId="AD" clId="Web-{0D30FE73-38A0-EDC0-AC41-A53FDB528ECF}" dt="2021-11-03T14:30:29.230" v="116"/>
          <ac:spMkLst>
            <pc:docMk/>
            <pc:sldMk cId="3661656736" sldId="257"/>
            <ac:spMk id="2" creationId="{A27EE754-DF52-4440-956A-1D30434140A1}"/>
          </ac:spMkLst>
        </pc:spChg>
        <pc:spChg chg="mod ord">
          <ac:chgData name="Wendy Cruz Coareti" userId="S::wendy.cruz@jala-foundation.org::0dd3e5e1-5650-4cbf-8ce5-25be84fda13a" providerId="AD" clId="Web-{0D30FE73-38A0-EDC0-AC41-A53FDB528ECF}" dt="2021-11-03T14:20:35.436" v="13" actId="20577"/>
          <ac:spMkLst>
            <pc:docMk/>
            <pc:sldMk cId="3661656736" sldId="257"/>
            <ac:spMk id="3" creationId="{BBB648C9-81F1-4AEC-9D1B-67F66A3BAAB4}"/>
          </ac:spMkLst>
        </pc:spChg>
        <pc:spChg chg="add del">
          <ac:chgData name="Wendy Cruz Coareti" userId="S::wendy.cruz@jala-foundation.org::0dd3e5e1-5650-4cbf-8ce5-25be84fda13a" providerId="AD" clId="Web-{0D30FE73-38A0-EDC0-AC41-A53FDB528ECF}" dt="2021-11-03T14:20:08.045" v="7"/>
          <ac:spMkLst>
            <pc:docMk/>
            <pc:sldMk cId="3661656736" sldId="257"/>
            <ac:spMk id="5" creationId="{0B9607A7-C194-45C1-9EA4-D513E02DCF36}"/>
          </ac:spMkLst>
        </pc:spChg>
        <pc:spChg chg="add del">
          <ac:chgData name="Wendy Cruz Coareti" userId="S::wendy.cruz@jala-foundation.org::0dd3e5e1-5650-4cbf-8ce5-25be84fda13a" providerId="AD" clId="Web-{0D30FE73-38A0-EDC0-AC41-A53FDB528ECF}" dt="2021-11-03T14:20:08.045" v="7"/>
          <ac:spMkLst>
            <pc:docMk/>
            <pc:sldMk cId="3661656736" sldId="257"/>
            <ac:spMk id="6" creationId="{CBFF659F-D040-4A67-B951-3D6D61BB1FDE}"/>
          </ac:spMkLst>
        </pc:spChg>
        <pc:spChg chg="add del">
          <ac:chgData name="Wendy Cruz Coareti" userId="S::wendy.cruz@jala-foundation.org::0dd3e5e1-5650-4cbf-8ce5-25be84fda13a" providerId="AD" clId="Web-{0D30FE73-38A0-EDC0-AC41-A53FDB528ECF}" dt="2021-11-03T14:20:24.686" v="11"/>
          <ac:spMkLst>
            <pc:docMk/>
            <pc:sldMk cId="3661656736" sldId="257"/>
            <ac:spMk id="7" creationId="{089A69AF-D57B-49B4-886C-D4A5DC194421}"/>
          </ac:spMkLst>
        </pc:spChg>
        <pc:spChg chg="add del">
          <ac:chgData name="Wendy Cruz Coareti" userId="S::wendy.cruz@jala-foundation.org::0dd3e5e1-5650-4cbf-8ce5-25be84fda13a" providerId="AD" clId="Web-{0D30FE73-38A0-EDC0-AC41-A53FDB528ECF}" dt="2021-11-03T14:20:00.389" v="5"/>
          <ac:spMkLst>
            <pc:docMk/>
            <pc:sldMk cId="3661656736" sldId="257"/>
            <ac:spMk id="8" creationId="{35C44DBB-AD7C-4682-B258-6367305D207B}"/>
          </ac:spMkLst>
        </pc:spChg>
        <pc:spChg chg="add del">
          <ac:chgData name="Wendy Cruz Coareti" userId="S::wendy.cruz@jala-foundation.org::0dd3e5e1-5650-4cbf-8ce5-25be84fda13a" providerId="AD" clId="Web-{0D30FE73-38A0-EDC0-AC41-A53FDB528ECF}" dt="2021-11-03T14:20:24.686" v="11"/>
          <ac:spMkLst>
            <pc:docMk/>
            <pc:sldMk cId="3661656736" sldId="257"/>
            <ac:spMk id="9" creationId="{CABDC08D-6093-4397-92D4-54D00E2BB1C2}"/>
          </ac:spMkLst>
        </pc:spChg>
        <pc:spChg chg="add">
          <ac:chgData name="Wendy Cruz Coareti" userId="S::wendy.cruz@jala-foundation.org::0dd3e5e1-5650-4cbf-8ce5-25be84fda13a" providerId="AD" clId="Web-{0D30FE73-38A0-EDC0-AC41-A53FDB528ECF}" dt="2021-11-03T14:20:24.686" v="11"/>
          <ac:spMkLst>
            <pc:docMk/>
            <pc:sldMk cId="3661656736" sldId="257"/>
            <ac:spMk id="14" creationId="{089A69AF-D57B-49B4-886C-D4A5DC194421}"/>
          </ac:spMkLst>
        </pc:spChg>
        <pc:spChg chg="add">
          <ac:chgData name="Wendy Cruz Coareti" userId="S::wendy.cruz@jala-foundation.org::0dd3e5e1-5650-4cbf-8ce5-25be84fda13a" providerId="AD" clId="Web-{0D30FE73-38A0-EDC0-AC41-A53FDB528ECF}" dt="2021-11-03T14:20:24.686" v="11"/>
          <ac:spMkLst>
            <pc:docMk/>
            <pc:sldMk cId="3661656736" sldId="257"/>
            <ac:spMk id="16" creationId="{CABDC08D-6093-4397-92D4-54D00E2BB1C2}"/>
          </ac:spMkLst>
        </pc:spChg>
        <pc:cxnChg chg="add del">
          <ac:chgData name="Wendy Cruz Coareti" userId="S::wendy.cruz@jala-foundation.org::0dd3e5e1-5650-4cbf-8ce5-25be84fda13a" providerId="AD" clId="Web-{0D30FE73-38A0-EDC0-AC41-A53FDB528ECF}" dt="2021-11-03T14:20:00.389" v="5"/>
          <ac:cxnSpMkLst>
            <pc:docMk/>
            <pc:sldMk cId="3661656736" sldId="257"/>
            <ac:cxnSpMk id="10" creationId="{A1CED323-FAF0-4E0B-8717-FC1F468A28FE}"/>
          </ac:cxnSpMkLst>
        </pc:cxnChg>
      </pc:sldChg>
      <pc:sldChg chg="modSp mod setBg modClrScheme chgLayout">
        <pc:chgData name="Wendy Cruz Coareti" userId="S::wendy.cruz@jala-foundation.org::0dd3e5e1-5650-4cbf-8ce5-25be84fda13a" providerId="AD" clId="Web-{0D30FE73-38A0-EDC0-AC41-A53FDB528ECF}" dt="2021-11-03T14:29:22.276" v="102" actId="1076"/>
        <pc:sldMkLst>
          <pc:docMk/>
          <pc:sldMk cId="2624707581" sldId="258"/>
        </pc:sldMkLst>
        <pc:spChg chg="mod ord">
          <ac:chgData name="Wendy Cruz Coareti" userId="S::wendy.cruz@jala-foundation.org::0dd3e5e1-5650-4cbf-8ce5-25be84fda13a" providerId="AD" clId="Web-{0D30FE73-38A0-EDC0-AC41-A53FDB528ECF}" dt="2021-11-03T14:25:02.614" v="39"/>
          <ac:spMkLst>
            <pc:docMk/>
            <pc:sldMk cId="2624707581" sldId="258"/>
            <ac:spMk id="2" creationId="{560098A1-DD22-450C-8D40-EC7C3806A955}"/>
          </ac:spMkLst>
        </pc:spChg>
        <pc:spChg chg="mod ord">
          <ac:chgData name="Wendy Cruz Coareti" userId="S::wendy.cruz@jala-foundation.org::0dd3e5e1-5650-4cbf-8ce5-25be84fda13a" providerId="AD" clId="Web-{0D30FE73-38A0-EDC0-AC41-A53FDB528ECF}" dt="2021-11-03T14:24:24.222" v="34"/>
          <ac:spMkLst>
            <pc:docMk/>
            <pc:sldMk cId="2624707581" sldId="258"/>
            <ac:spMk id="3" creationId="{50EE1750-9521-40EC-AAB7-1E9A8AC11438}"/>
          </ac:spMkLst>
        </pc:spChg>
        <pc:spChg chg="mod">
          <ac:chgData name="Wendy Cruz Coareti" userId="S::wendy.cruz@jala-foundation.org::0dd3e5e1-5650-4cbf-8ce5-25be84fda13a" providerId="AD" clId="Web-{0D30FE73-38A0-EDC0-AC41-A53FDB528ECF}" dt="2021-11-03T14:29:22.198" v="97" actId="1076"/>
          <ac:spMkLst>
            <pc:docMk/>
            <pc:sldMk cId="2624707581" sldId="258"/>
            <ac:spMk id="4" creationId="{48B57BE3-CA79-4892-8D41-315C6DB4ABA5}"/>
          </ac:spMkLst>
        </pc:spChg>
        <pc:spChg chg="mod">
          <ac:chgData name="Wendy Cruz Coareti" userId="S::wendy.cruz@jala-foundation.org::0dd3e5e1-5650-4cbf-8ce5-25be84fda13a" providerId="AD" clId="Web-{0D30FE73-38A0-EDC0-AC41-A53FDB528ECF}" dt="2021-11-03T14:29:22.213" v="98" actId="1076"/>
          <ac:spMkLst>
            <pc:docMk/>
            <pc:sldMk cId="2624707581" sldId="258"/>
            <ac:spMk id="5" creationId="{C9D4006B-BFEC-4CBF-8CE7-E13FB8C80BA6}"/>
          </ac:spMkLst>
        </pc:spChg>
        <pc:spChg chg="mod">
          <ac:chgData name="Wendy Cruz Coareti" userId="S::wendy.cruz@jala-foundation.org::0dd3e5e1-5650-4cbf-8ce5-25be84fda13a" providerId="AD" clId="Web-{0D30FE73-38A0-EDC0-AC41-A53FDB528ECF}" dt="2021-11-03T14:29:22.229" v="99" actId="1076"/>
          <ac:spMkLst>
            <pc:docMk/>
            <pc:sldMk cId="2624707581" sldId="258"/>
            <ac:spMk id="6" creationId="{4FE261F5-7CDD-4B71-923A-3B1D52627DCE}"/>
          </ac:spMkLst>
        </pc:spChg>
        <pc:spChg chg="mod">
          <ac:chgData name="Wendy Cruz Coareti" userId="S::wendy.cruz@jala-foundation.org::0dd3e5e1-5650-4cbf-8ce5-25be84fda13a" providerId="AD" clId="Web-{0D30FE73-38A0-EDC0-AC41-A53FDB528ECF}" dt="2021-11-03T14:29:22.245" v="100" actId="1076"/>
          <ac:spMkLst>
            <pc:docMk/>
            <pc:sldMk cId="2624707581" sldId="258"/>
            <ac:spMk id="7" creationId="{38F1D708-E107-4B14-8782-A7C7EAE747E2}"/>
          </ac:spMkLst>
        </pc:spChg>
        <pc:spChg chg="mod">
          <ac:chgData name="Wendy Cruz Coareti" userId="S::wendy.cruz@jala-foundation.org::0dd3e5e1-5650-4cbf-8ce5-25be84fda13a" providerId="AD" clId="Web-{0D30FE73-38A0-EDC0-AC41-A53FDB528ECF}" dt="2021-11-03T14:29:22.260" v="101" actId="1076"/>
          <ac:spMkLst>
            <pc:docMk/>
            <pc:sldMk cId="2624707581" sldId="258"/>
            <ac:spMk id="9" creationId="{936E459E-A5B2-4A99-942F-B28B21755F3B}"/>
          </ac:spMkLst>
        </pc:spChg>
        <pc:spChg chg="mod">
          <ac:chgData name="Wendy Cruz Coareti" userId="S::wendy.cruz@jala-foundation.org::0dd3e5e1-5650-4cbf-8ce5-25be84fda13a" providerId="AD" clId="Web-{0D30FE73-38A0-EDC0-AC41-A53FDB528ECF}" dt="2021-11-03T14:29:22.276" v="102" actId="1076"/>
          <ac:spMkLst>
            <pc:docMk/>
            <pc:sldMk cId="2624707581" sldId="258"/>
            <ac:spMk id="10" creationId="{3B57D031-A6BA-470A-9F42-F25CE94BA8D4}"/>
          </ac:spMkLst>
        </pc:spChg>
      </pc:sldChg>
      <pc:sldChg chg="addSp modSp mod setBg modClrScheme setClrOvrMap chgLayout">
        <pc:chgData name="Wendy Cruz Coareti" userId="S::wendy.cruz@jala-foundation.org::0dd3e5e1-5650-4cbf-8ce5-25be84fda13a" providerId="AD" clId="Web-{0D30FE73-38A0-EDC0-AC41-A53FDB528ECF}" dt="2021-11-03T14:30:01.995" v="112"/>
        <pc:sldMkLst>
          <pc:docMk/>
          <pc:sldMk cId="1316920776" sldId="259"/>
        </pc:sldMkLst>
        <pc:spChg chg="mod ord">
          <ac:chgData name="Wendy Cruz Coareti" userId="S::wendy.cruz@jala-foundation.org::0dd3e5e1-5650-4cbf-8ce5-25be84fda13a" providerId="AD" clId="Web-{0D30FE73-38A0-EDC0-AC41-A53FDB528ECF}" dt="2021-11-03T14:30:01.995" v="112"/>
          <ac:spMkLst>
            <pc:docMk/>
            <pc:sldMk cId="1316920776" sldId="259"/>
            <ac:spMk id="2" creationId="{A2AF70EB-EE47-4E45-B5B9-17634EECACE4}"/>
          </ac:spMkLst>
        </pc:spChg>
        <pc:spChg chg="mod ord">
          <ac:chgData name="Wendy Cruz Coareti" userId="S::wendy.cruz@jala-foundation.org::0dd3e5e1-5650-4cbf-8ce5-25be84fda13a" providerId="AD" clId="Web-{0D30FE73-38A0-EDC0-AC41-A53FDB528ECF}" dt="2021-11-03T14:21:05.734" v="25" actId="20577"/>
          <ac:spMkLst>
            <pc:docMk/>
            <pc:sldMk cId="1316920776" sldId="259"/>
            <ac:spMk id="3" creationId="{FE8F726E-8C87-4706-A901-D9CA2DE66D01}"/>
          </ac:spMkLst>
        </pc:spChg>
        <pc:spChg chg="add">
          <ac:chgData name="Wendy Cruz Coareti" userId="S::wendy.cruz@jala-foundation.org::0dd3e5e1-5650-4cbf-8ce5-25be84fda13a" providerId="AD" clId="Web-{0D30FE73-38A0-EDC0-AC41-A53FDB528ECF}" dt="2021-11-03T14:20:38.671" v="14"/>
          <ac:spMkLst>
            <pc:docMk/>
            <pc:sldMk cId="1316920776" sldId="259"/>
            <ac:spMk id="8" creationId="{089A69AF-D57B-49B4-886C-D4A5DC194421}"/>
          </ac:spMkLst>
        </pc:spChg>
        <pc:spChg chg="add">
          <ac:chgData name="Wendy Cruz Coareti" userId="S::wendy.cruz@jala-foundation.org::0dd3e5e1-5650-4cbf-8ce5-25be84fda13a" providerId="AD" clId="Web-{0D30FE73-38A0-EDC0-AC41-A53FDB528ECF}" dt="2021-11-03T14:20:38.671" v="14"/>
          <ac:spMkLst>
            <pc:docMk/>
            <pc:sldMk cId="1316920776" sldId="259"/>
            <ac:spMk id="10" creationId="{CABDC08D-6093-4397-92D4-54D00E2BB1C2}"/>
          </ac:spMkLst>
        </pc:spChg>
      </pc:sldChg>
      <pc:sldChg chg="modSp mod modClrScheme chgLayout">
        <pc:chgData name="Wendy Cruz Coareti" userId="S::wendy.cruz@jala-foundation.org::0dd3e5e1-5650-4cbf-8ce5-25be84fda13a" providerId="AD" clId="Web-{0D30FE73-38A0-EDC0-AC41-A53FDB528ECF}" dt="2021-11-03T14:33:07.827" v="133"/>
        <pc:sldMkLst>
          <pc:docMk/>
          <pc:sldMk cId="1885057476" sldId="260"/>
        </pc:sldMkLst>
        <pc:spChg chg="mod ord">
          <ac:chgData name="Wendy Cruz Coareti" userId="S::wendy.cruz@jala-foundation.org::0dd3e5e1-5650-4cbf-8ce5-25be84fda13a" providerId="AD" clId="Web-{0D30FE73-38A0-EDC0-AC41-A53FDB528ECF}" dt="2021-11-03T14:18:52.684" v="2"/>
          <ac:spMkLst>
            <pc:docMk/>
            <pc:sldMk cId="1885057476" sldId="260"/>
            <ac:spMk id="2" creationId="{40C1B3CE-020B-41EA-8262-A26B1345F4E2}"/>
          </ac:spMkLst>
        </pc:spChg>
        <pc:spChg chg="mod ord">
          <ac:chgData name="Wendy Cruz Coareti" userId="S::wendy.cruz@jala-foundation.org::0dd3e5e1-5650-4cbf-8ce5-25be84fda13a" providerId="AD" clId="Web-{0D30FE73-38A0-EDC0-AC41-A53FDB528ECF}" dt="2021-11-03T14:33:07.827" v="133"/>
          <ac:spMkLst>
            <pc:docMk/>
            <pc:sldMk cId="1885057476" sldId="260"/>
            <ac:spMk id="3" creationId="{5F8B340D-7545-4D22-A6B0-14248836C7F6}"/>
          </ac:spMkLst>
        </pc:spChg>
      </pc:sldChg>
      <pc:sldChg chg="addSp delSp modSp mod setBg modClrScheme setClrOvrMap chgLayout">
        <pc:chgData name="Wendy Cruz Coareti" userId="S::wendy.cruz@jala-foundation.org::0dd3e5e1-5650-4cbf-8ce5-25be84fda13a" providerId="AD" clId="Web-{0D30FE73-38A0-EDC0-AC41-A53FDB528ECF}" dt="2021-11-03T14:29:41.229" v="106"/>
        <pc:sldMkLst>
          <pc:docMk/>
          <pc:sldMk cId="1995426920" sldId="261"/>
        </pc:sldMkLst>
        <pc:spChg chg="mod ord">
          <ac:chgData name="Wendy Cruz Coareti" userId="S::wendy.cruz@jala-foundation.org::0dd3e5e1-5650-4cbf-8ce5-25be84fda13a" providerId="AD" clId="Web-{0D30FE73-38A0-EDC0-AC41-A53FDB528ECF}" dt="2021-11-03T14:29:41.229" v="106"/>
          <ac:spMkLst>
            <pc:docMk/>
            <pc:sldMk cId="1995426920" sldId="261"/>
            <ac:spMk id="2" creationId="{A7FAC95E-6F12-40D6-927E-E1D6FD87C844}"/>
          </ac:spMkLst>
        </pc:spChg>
        <pc:spChg chg="del mod ord">
          <ac:chgData name="Wendy Cruz Coareti" userId="S::wendy.cruz@jala-foundation.org::0dd3e5e1-5650-4cbf-8ce5-25be84fda13a" providerId="AD" clId="Web-{0D30FE73-38A0-EDC0-AC41-A53FDB528ECF}" dt="2021-11-03T14:21:34.282" v="26"/>
          <ac:spMkLst>
            <pc:docMk/>
            <pc:sldMk cId="1995426920" sldId="261"/>
            <ac:spMk id="3" creationId="{B3DE26A1-C825-4706-A197-C20ED9C49923}"/>
          </ac:spMkLst>
        </pc:spChg>
        <pc:spChg chg="add">
          <ac:chgData name="Wendy Cruz Coareti" userId="S::wendy.cruz@jala-foundation.org::0dd3e5e1-5650-4cbf-8ce5-25be84fda13a" providerId="AD" clId="Web-{0D30FE73-38A0-EDC0-AC41-A53FDB528ECF}" dt="2021-11-03T14:21:34.282" v="26"/>
          <ac:spMkLst>
            <pc:docMk/>
            <pc:sldMk cId="1995426920" sldId="261"/>
            <ac:spMk id="9" creationId="{D0D45553-91A4-480A-9577-0E0FC0D919B9}"/>
          </ac:spMkLst>
        </pc:spChg>
        <pc:spChg chg="add">
          <ac:chgData name="Wendy Cruz Coareti" userId="S::wendy.cruz@jala-foundation.org::0dd3e5e1-5650-4cbf-8ce5-25be84fda13a" providerId="AD" clId="Web-{0D30FE73-38A0-EDC0-AC41-A53FDB528ECF}" dt="2021-11-03T14:21:34.282" v="26"/>
          <ac:spMkLst>
            <pc:docMk/>
            <pc:sldMk cId="1995426920" sldId="261"/>
            <ac:spMk id="11" creationId="{D240F8A8-FEA1-42C2-B259-27A9351279BD}"/>
          </ac:spMkLst>
        </pc:spChg>
        <pc:graphicFrameChg chg="add">
          <ac:chgData name="Wendy Cruz Coareti" userId="S::wendy.cruz@jala-foundation.org::0dd3e5e1-5650-4cbf-8ce5-25be84fda13a" providerId="AD" clId="Web-{0D30FE73-38A0-EDC0-AC41-A53FDB528ECF}" dt="2021-11-03T14:21:34.282" v="26"/>
          <ac:graphicFrameMkLst>
            <pc:docMk/>
            <pc:sldMk cId="1995426920" sldId="261"/>
            <ac:graphicFrameMk id="5" creationId="{D9800EF5-C16B-485A-BA34-AB2C89EC074A}"/>
          </ac:graphicFrameMkLst>
        </pc:graphicFrameChg>
      </pc:sldChg>
      <pc:sldChg chg="modSp mod setBg modClrScheme chgLayout">
        <pc:chgData name="Wendy Cruz Coareti" userId="S::wendy.cruz@jala-foundation.org::0dd3e5e1-5650-4cbf-8ce5-25be84fda13a" providerId="AD" clId="Web-{0D30FE73-38A0-EDC0-AC41-A53FDB528ECF}" dt="2021-11-03T14:29:07.307" v="96"/>
        <pc:sldMkLst>
          <pc:docMk/>
          <pc:sldMk cId="132019522" sldId="262"/>
        </pc:sldMkLst>
        <pc:spChg chg="mod ord">
          <ac:chgData name="Wendy Cruz Coareti" userId="S::wendy.cruz@jala-foundation.org::0dd3e5e1-5650-4cbf-8ce5-25be84fda13a" providerId="AD" clId="Web-{0D30FE73-38A0-EDC0-AC41-A53FDB528ECF}" dt="2021-11-03T14:29:07.307" v="96"/>
          <ac:spMkLst>
            <pc:docMk/>
            <pc:sldMk cId="132019522" sldId="262"/>
            <ac:spMk id="2" creationId="{560098A1-DD22-450C-8D40-EC7C3806A955}"/>
          </ac:spMkLst>
        </pc:spChg>
        <pc:spChg chg="mod ord">
          <ac:chgData name="Wendy Cruz Coareti" userId="S::wendy.cruz@jala-foundation.org::0dd3e5e1-5650-4cbf-8ce5-25be84fda13a" providerId="AD" clId="Web-{0D30FE73-38A0-EDC0-AC41-A53FDB528ECF}" dt="2021-11-03T14:27:11.585" v="64" actId="1076"/>
          <ac:spMkLst>
            <pc:docMk/>
            <pc:sldMk cId="132019522" sldId="262"/>
            <ac:spMk id="3" creationId="{50EE1750-9521-40EC-AAB7-1E9A8AC11438}"/>
          </ac:spMkLst>
        </pc:spChg>
        <pc:spChg chg="mod">
          <ac:chgData name="Wendy Cruz Coareti" userId="S::wendy.cruz@jala-foundation.org::0dd3e5e1-5650-4cbf-8ce5-25be84fda13a" providerId="AD" clId="Web-{0D30FE73-38A0-EDC0-AC41-A53FDB528ECF}" dt="2021-11-03T14:27:26.461" v="71" actId="1076"/>
          <ac:spMkLst>
            <pc:docMk/>
            <pc:sldMk cId="132019522" sldId="262"/>
            <ac:spMk id="5" creationId="{C77C9453-E0AA-4950-8AA4-8B96FED7F9A5}"/>
          </ac:spMkLst>
        </pc:spChg>
        <pc:spChg chg="mod">
          <ac:chgData name="Wendy Cruz Coareti" userId="S::wendy.cruz@jala-foundation.org::0dd3e5e1-5650-4cbf-8ce5-25be84fda13a" providerId="AD" clId="Web-{0D30FE73-38A0-EDC0-AC41-A53FDB528ECF}" dt="2021-11-03T14:27:26.476" v="72" actId="1076"/>
          <ac:spMkLst>
            <pc:docMk/>
            <pc:sldMk cId="132019522" sldId="262"/>
            <ac:spMk id="7" creationId="{32E3DC42-67DF-4EEE-84E1-6BB80E9F0C3C}"/>
          </ac:spMkLst>
        </pc:spChg>
        <pc:spChg chg="mod">
          <ac:chgData name="Wendy Cruz Coareti" userId="S::wendy.cruz@jala-foundation.org::0dd3e5e1-5650-4cbf-8ce5-25be84fda13a" providerId="AD" clId="Web-{0D30FE73-38A0-EDC0-AC41-A53FDB528ECF}" dt="2021-11-03T14:27:26.508" v="73" actId="1076"/>
          <ac:spMkLst>
            <pc:docMk/>
            <pc:sldMk cId="132019522" sldId="262"/>
            <ac:spMk id="9" creationId="{AC4D6823-DD70-4054-BD35-71B1E10C6403}"/>
          </ac:spMkLst>
        </pc:spChg>
        <pc:spChg chg="mod">
          <ac:chgData name="Wendy Cruz Coareti" userId="S::wendy.cruz@jala-foundation.org::0dd3e5e1-5650-4cbf-8ce5-25be84fda13a" providerId="AD" clId="Web-{0D30FE73-38A0-EDC0-AC41-A53FDB528ECF}" dt="2021-11-03T14:27:26.539" v="74" actId="1076"/>
          <ac:spMkLst>
            <pc:docMk/>
            <pc:sldMk cId="132019522" sldId="262"/>
            <ac:spMk id="11" creationId="{54470B62-CF11-4FD3-BD14-D71999BCB04B}"/>
          </ac:spMkLst>
        </pc:spChg>
        <pc:spChg chg="mod">
          <ac:chgData name="Wendy Cruz Coareti" userId="S::wendy.cruz@jala-foundation.org::0dd3e5e1-5650-4cbf-8ce5-25be84fda13a" providerId="AD" clId="Web-{0D30FE73-38A0-EDC0-AC41-A53FDB528ECF}" dt="2021-11-03T14:27:26.570" v="75" actId="1076"/>
          <ac:spMkLst>
            <pc:docMk/>
            <pc:sldMk cId="132019522" sldId="262"/>
            <ac:spMk id="13" creationId="{9800E23C-A249-430E-9205-D69530A00D0E}"/>
          </ac:spMkLst>
        </pc:spChg>
        <pc:spChg chg="mod">
          <ac:chgData name="Wendy Cruz Coareti" userId="S::wendy.cruz@jala-foundation.org::0dd3e5e1-5650-4cbf-8ce5-25be84fda13a" providerId="AD" clId="Web-{0D30FE73-38A0-EDC0-AC41-A53FDB528ECF}" dt="2021-11-03T14:27:26.586" v="76" actId="1076"/>
          <ac:spMkLst>
            <pc:docMk/>
            <pc:sldMk cId="132019522" sldId="262"/>
            <ac:spMk id="15" creationId="{AC9F2B48-4B1B-4A1B-B42F-E22BF6D4DEEF}"/>
          </ac:spMkLst>
        </pc:spChg>
      </pc:sldChg>
      <pc:sldChg chg="modSp mod setBg modClrScheme chgLayout">
        <pc:chgData name="Wendy Cruz Coareti" userId="S::wendy.cruz@jala-foundation.org::0dd3e5e1-5650-4cbf-8ce5-25be84fda13a" providerId="AD" clId="Web-{0D30FE73-38A0-EDC0-AC41-A53FDB528ECF}" dt="2021-11-03T14:28:53.150" v="91"/>
        <pc:sldMkLst>
          <pc:docMk/>
          <pc:sldMk cId="603656829" sldId="263"/>
        </pc:sldMkLst>
        <pc:spChg chg="mod ord">
          <ac:chgData name="Wendy Cruz Coareti" userId="S::wendy.cruz@jala-foundation.org::0dd3e5e1-5650-4cbf-8ce5-25be84fda13a" providerId="AD" clId="Web-{0D30FE73-38A0-EDC0-AC41-A53FDB528ECF}" dt="2021-11-03T14:28:53.150" v="91"/>
          <ac:spMkLst>
            <pc:docMk/>
            <pc:sldMk cId="603656829" sldId="263"/>
            <ac:spMk id="2" creationId="{560098A1-DD22-450C-8D40-EC7C3806A955}"/>
          </ac:spMkLst>
        </pc:spChg>
        <pc:spChg chg="mod ord">
          <ac:chgData name="Wendy Cruz Coareti" userId="S::wendy.cruz@jala-foundation.org::0dd3e5e1-5650-4cbf-8ce5-25be84fda13a" providerId="AD" clId="Web-{0D30FE73-38A0-EDC0-AC41-A53FDB528ECF}" dt="2021-11-03T14:26:37.241" v="49" actId="1076"/>
          <ac:spMkLst>
            <pc:docMk/>
            <pc:sldMk cId="603656829" sldId="263"/>
            <ac:spMk id="3" creationId="{50EE1750-9521-40EC-AAB7-1E9A8AC11438}"/>
          </ac:spMkLst>
        </pc:spChg>
        <pc:spChg chg="mod">
          <ac:chgData name="Wendy Cruz Coareti" userId="S::wendy.cruz@jala-foundation.org::0dd3e5e1-5650-4cbf-8ce5-25be84fda13a" providerId="AD" clId="Web-{0D30FE73-38A0-EDC0-AC41-A53FDB528ECF}" dt="2021-11-03T14:26:46.350" v="50" actId="1076"/>
          <ac:spMkLst>
            <pc:docMk/>
            <pc:sldMk cId="603656829" sldId="263"/>
            <ac:spMk id="5" creationId="{488252A5-8956-4D72-A9C6-ED14E4B4379B}"/>
          </ac:spMkLst>
        </pc:spChg>
        <pc:spChg chg="mod">
          <ac:chgData name="Wendy Cruz Coareti" userId="S::wendy.cruz@jala-foundation.org::0dd3e5e1-5650-4cbf-8ce5-25be84fda13a" providerId="AD" clId="Web-{0D30FE73-38A0-EDC0-AC41-A53FDB528ECF}" dt="2021-11-03T14:26:46.366" v="51" actId="1076"/>
          <ac:spMkLst>
            <pc:docMk/>
            <pc:sldMk cId="603656829" sldId="263"/>
            <ac:spMk id="7" creationId="{46B6B6E7-3CBF-460F-9481-A24C64A8D285}"/>
          </ac:spMkLst>
        </pc:spChg>
        <pc:spChg chg="mod">
          <ac:chgData name="Wendy Cruz Coareti" userId="S::wendy.cruz@jala-foundation.org::0dd3e5e1-5650-4cbf-8ce5-25be84fda13a" providerId="AD" clId="Web-{0D30FE73-38A0-EDC0-AC41-A53FDB528ECF}" dt="2021-11-03T14:26:46.382" v="52" actId="1076"/>
          <ac:spMkLst>
            <pc:docMk/>
            <pc:sldMk cId="603656829" sldId="263"/>
            <ac:spMk id="9" creationId="{3A0E33D6-8D72-4E5E-9EAC-A12A153D27EE}"/>
          </ac:spMkLst>
        </pc:spChg>
        <pc:spChg chg="mod">
          <ac:chgData name="Wendy Cruz Coareti" userId="S::wendy.cruz@jala-foundation.org::0dd3e5e1-5650-4cbf-8ce5-25be84fda13a" providerId="AD" clId="Web-{0D30FE73-38A0-EDC0-AC41-A53FDB528ECF}" dt="2021-11-03T14:26:46.397" v="53" actId="1076"/>
          <ac:spMkLst>
            <pc:docMk/>
            <pc:sldMk cId="603656829" sldId="263"/>
            <ac:spMk id="11" creationId="{792019B4-9B05-4467-8943-850B4A8ABE99}"/>
          </ac:spMkLst>
        </pc:spChg>
        <pc:spChg chg="mod">
          <ac:chgData name="Wendy Cruz Coareti" userId="S::wendy.cruz@jala-foundation.org::0dd3e5e1-5650-4cbf-8ce5-25be84fda13a" providerId="AD" clId="Web-{0D30FE73-38A0-EDC0-AC41-A53FDB528ECF}" dt="2021-11-03T14:26:46.413" v="54" actId="1076"/>
          <ac:spMkLst>
            <pc:docMk/>
            <pc:sldMk cId="603656829" sldId="263"/>
            <ac:spMk id="13" creationId="{9FE08042-A778-455D-987F-427D9C6D84FB}"/>
          </ac:spMkLst>
        </pc:spChg>
        <pc:spChg chg="mod">
          <ac:chgData name="Wendy Cruz Coareti" userId="S::wendy.cruz@jala-foundation.org::0dd3e5e1-5650-4cbf-8ce5-25be84fda13a" providerId="AD" clId="Web-{0D30FE73-38A0-EDC0-AC41-A53FDB528ECF}" dt="2021-11-03T14:26:46.429" v="55" actId="1076"/>
          <ac:spMkLst>
            <pc:docMk/>
            <pc:sldMk cId="603656829" sldId="263"/>
            <ac:spMk id="15" creationId="{09AA903E-220C-4B7B-BD76-585CCA826603}"/>
          </ac:spMkLst>
        </pc:spChg>
      </pc:sldChg>
      <pc:sldChg chg="modSp mod setBg modClrScheme chgLayout">
        <pc:chgData name="Wendy Cruz Coareti" userId="S::wendy.cruz@jala-foundation.org::0dd3e5e1-5650-4cbf-8ce5-25be84fda13a" providerId="AD" clId="Web-{0D30FE73-38A0-EDC0-AC41-A53FDB528ECF}" dt="2021-11-03T14:27:43.602" v="80"/>
        <pc:sldMkLst>
          <pc:docMk/>
          <pc:sldMk cId="1015775050" sldId="264"/>
        </pc:sldMkLst>
        <pc:spChg chg="mod ord">
          <ac:chgData name="Wendy Cruz Coareti" userId="S::wendy.cruz@jala-foundation.org::0dd3e5e1-5650-4cbf-8ce5-25be84fda13a" providerId="AD" clId="Web-{0D30FE73-38A0-EDC0-AC41-A53FDB528ECF}" dt="2021-11-03T14:27:43.602" v="80"/>
          <ac:spMkLst>
            <pc:docMk/>
            <pc:sldMk cId="1015775050" sldId="264"/>
            <ac:spMk id="2" creationId="{560098A1-DD22-450C-8D40-EC7C3806A955}"/>
          </ac:spMkLst>
        </pc:spChg>
        <pc:spChg chg="mod ord">
          <ac:chgData name="Wendy Cruz Coareti" userId="S::wendy.cruz@jala-foundation.org::0dd3e5e1-5650-4cbf-8ce5-25be84fda13a" providerId="AD" clId="Web-{0D30FE73-38A0-EDC0-AC41-A53FDB528ECF}" dt="2021-11-03T14:26:12.756" v="46" actId="1076"/>
          <ac:spMkLst>
            <pc:docMk/>
            <pc:sldMk cId="1015775050" sldId="264"/>
            <ac:spMk id="3" creationId="{50EE1750-9521-40EC-AAB7-1E9A8AC11438}"/>
          </ac:spMkLst>
        </pc:spChg>
        <pc:spChg chg="mod">
          <ac:chgData name="Wendy Cruz Coareti" userId="S::wendy.cruz@jala-foundation.org::0dd3e5e1-5650-4cbf-8ce5-25be84fda13a" providerId="AD" clId="Web-{0D30FE73-38A0-EDC0-AC41-A53FDB528ECF}" dt="2021-11-03T14:26:54.647" v="56" actId="1076"/>
          <ac:spMkLst>
            <pc:docMk/>
            <pc:sldMk cId="1015775050" sldId="264"/>
            <ac:spMk id="5" creationId="{ACA66B29-6D82-47E6-BD7B-96681DD2AA0D}"/>
          </ac:spMkLst>
        </pc:spChg>
        <pc:spChg chg="mod">
          <ac:chgData name="Wendy Cruz Coareti" userId="S::wendy.cruz@jala-foundation.org::0dd3e5e1-5650-4cbf-8ce5-25be84fda13a" providerId="AD" clId="Web-{0D30FE73-38A0-EDC0-AC41-A53FDB528ECF}" dt="2021-11-03T14:26:54.663" v="57" actId="1076"/>
          <ac:spMkLst>
            <pc:docMk/>
            <pc:sldMk cId="1015775050" sldId="264"/>
            <ac:spMk id="7" creationId="{E35C390B-6132-40B5-B8EF-00C56E0CA0FA}"/>
          </ac:spMkLst>
        </pc:spChg>
        <pc:spChg chg="mod">
          <ac:chgData name="Wendy Cruz Coareti" userId="S::wendy.cruz@jala-foundation.org::0dd3e5e1-5650-4cbf-8ce5-25be84fda13a" providerId="AD" clId="Web-{0D30FE73-38A0-EDC0-AC41-A53FDB528ECF}" dt="2021-11-03T14:26:54.679" v="58" actId="1076"/>
          <ac:spMkLst>
            <pc:docMk/>
            <pc:sldMk cId="1015775050" sldId="264"/>
            <ac:spMk id="9" creationId="{6B0A7D51-8EE2-46F8-BF05-58B870A8BCBC}"/>
          </ac:spMkLst>
        </pc:spChg>
        <pc:spChg chg="mod">
          <ac:chgData name="Wendy Cruz Coareti" userId="S::wendy.cruz@jala-foundation.org::0dd3e5e1-5650-4cbf-8ce5-25be84fda13a" providerId="AD" clId="Web-{0D30FE73-38A0-EDC0-AC41-A53FDB528ECF}" dt="2021-11-03T14:26:54.710" v="59" actId="1076"/>
          <ac:spMkLst>
            <pc:docMk/>
            <pc:sldMk cId="1015775050" sldId="264"/>
            <ac:spMk id="11" creationId="{6A34D641-F30C-4022-A8DB-0FF57627F91B}"/>
          </ac:spMkLst>
        </pc:spChg>
        <pc:spChg chg="mod">
          <ac:chgData name="Wendy Cruz Coareti" userId="S::wendy.cruz@jala-foundation.org::0dd3e5e1-5650-4cbf-8ce5-25be84fda13a" providerId="AD" clId="Web-{0D30FE73-38A0-EDC0-AC41-A53FDB528ECF}" dt="2021-11-03T14:26:54.726" v="60" actId="1076"/>
          <ac:spMkLst>
            <pc:docMk/>
            <pc:sldMk cId="1015775050" sldId="264"/>
            <ac:spMk id="13" creationId="{A982EF82-FAF9-414A-820A-65B2509FD144}"/>
          </ac:spMkLst>
        </pc:spChg>
        <pc:spChg chg="mod">
          <ac:chgData name="Wendy Cruz Coareti" userId="S::wendy.cruz@jala-foundation.org::0dd3e5e1-5650-4cbf-8ce5-25be84fda13a" providerId="AD" clId="Web-{0D30FE73-38A0-EDC0-AC41-A53FDB528ECF}" dt="2021-11-03T14:26:54.742" v="61" actId="1076"/>
          <ac:spMkLst>
            <pc:docMk/>
            <pc:sldMk cId="1015775050" sldId="264"/>
            <ac:spMk id="15" creationId="{426F6E7D-F39F-41E5-A536-720A92903709}"/>
          </ac:spMkLst>
        </pc:spChg>
      </pc:sldChg>
      <pc:sldChg chg="modSp del mod modClrScheme chgLayout">
        <pc:chgData name="Wendy Cruz Coareti" userId="S::wendy.cruz@jala-foundation.org::0dd3e5e1-5650-4cbf-8ce5-25be84fda13a" providerId="AD" clId="Web-{0D30FE73-38A0-EDC0-AC41-A53FDB528ECF}" dt="2021-11-03T14:32:54.593" v="132"/>
        <pc:sldMkLst>
          <pc:docMk/>
          <pc:sldMk cId="113412476" sldId="265"/>
        </pc:sldMkLst>
        <pc:spChg chg="mod ord">
          <ac:chgData name="Wendy Cruz Coareti" userId="S::wendy.cruz@jala-foundation.org::0dd3e5e1-5650-4cbf-8ce5-25be84fda13a" providerId="AD" clId="Web-{0D30FE73-38A0-EDC0-AC41-A53FDB528ECF}" dt="2021-11-03T14:18:52.684" v="2"/>
          <ac:spMkLst>
            <pc:docMk/>
            <pc:sldMk cId="113412476" sldId="265"/>
            <ac:spMk id="2" creationId="{40C1B3CE-020B-41EA-8262-A26B1345F4E2}"/>
          </ac:spMkLst>
        </pc:spChg>
        <pc:spChg chg="mod ord">
          <ac:chgData name="Wendy Cruz Coareti" userId="S::wendy.cruz@jala-foundation.org::0dd3e5e1-5650-4cbf-8ce5-25be84fda13a" providerId="AD" clId="Web-{0D30FE73-38A0-EDC0-AC41-A53FDB528ECF}" dt="2021-11-03T14:18:52.684" v="2"/>
          <ac:spMkLst>
            <pc:docMk/>
            <pc:sldMk cId="113412476" sldId="265"/>
            <ac:spMk id="3" creationId="{5F8B340D-7545-4D22-A6B0-14248836C7F6}"/>
          </ac:spMkLst>
        </pc:spChg>
      </pc:sldChg>
      <pc:sldChg chg="addSp delSp modSp add replId">
        <pc:chgData name="Wendy Cruz Coareti" userId="S::wendy.cruz@jala-foundation.org::0dd3e5e1-5650-4cbf-8ce5-25be84fda13a" providerId="AD" clId="Web-{0D30FE73-38A0-EDC0-AC41-A53FDB528ECF}" dt="2021-11-03T14:32:44.561" v="131"/>
        <pc:sldMkLst>
          <pc:docMk/>
          <pc:sldMk cId="610583967" sldId="266"/>
        </pc:sldMkLst>
        <pc:spChg chg="mod">
          <ac:chgData name="Wendy Cruz Coareti" userId="S::wendy.cruz@jala-foundation.org::0dd3e5e1-5650-4cbf-8ce5-25be84fda13a" providerId="AD" clId="Web-{0D30FE73-38A0-EDC0-AC41-A53FDB528ECF}" dt="2021-11-03T14:32:19.686" v="126" actId="20577"/>
          <ac:spMkLst>
            <pc:docMk/>
            <pc:sldMk cId="610583967" sldId="266"/>
            <ac:spMk id="2" creationId="{A27EE754-DF52-4440-956A-1D30434140A1}"/>
          </ac:spMkLst>
        </pc:spChg>
        <pc:spChg chg="del">
          <ac:chgData name="Wendy Cruz Coareti" userId="S::wendy.cruz@jala-foundation.org::0dd3e5e1-5650-4cbf-8ce5-25be84fda13a" providerId="AD" clId="Web-{0D30FE73-38A0-EDC0-AC41-A53FDB528ECF}" dt="2021-11-03T14:32:30.045" v="127"/>
          <ac:spMkLst>
            <pc:docMk/>
            <pc:sldMk cId="610583967" sldId="266"/>
            <ac:spMk id="3" creationId="{BBB648C9-81F1-4AEC-9D1B-67F66A3BAAB4}"/>
          </ac:spMkLst>
        </pc:spChg>
        <pc:spChg chg="add del mod">
          <ac:chgData name="Wendy Cruz Coareti" userId="S::wendy.cruz@jala-foundation.org::0dd3e5e1-5650-4cbf-8ce5-25be84fda13a" providerId="AD" clId="Web-{0D30FE73-38A0-EDC0-AC41-A53FDB528ECF}" dt="2021-11-03T14:32:44.561" v="131"/>
          <ac:spMkLst>
            <pc:docMk/>
            <pc:sldMk cId="610583967" sldId="266"/>
            <ac:spMk id="5" creationId="{2523BE50-8F3D-4B23-9A4B-1ECCB7BB5E53}"/>
          </ac:spMkLst>
        </pc:spChg>
        <pc:spChg chg="add mod">
          <ac:chgData name="Wendy Cruz Coareti" userId="S::wendy.cruz@jala-foundation.org::0dd3e5e1-5650-4cbf-8ce5-25be84fda13a" providerId="AD" clId="Web-{0D30FE73-38A0-EDC0-AC41-A53FDB528ECF}" dt="2021-11-03T14:32:41.342" v="130" actId="1076"/>
          <ac:spMkLst>
            <pc:docMk/>
            <pc:sldMk cId="610583967" sldId="266"/>
            <ac:spMk id="6" creationId="{52B2D144-2E1F-402C-8D1B-DE756DF55CC3}"/>
          </ac:spMkLst>
        </pc:spChg>
      </pc:sldChg>
      <pc:sldMasterChg chg="del delSldLayout">
        <pc:chgData name="Wendy Cruz Coareti" userId="S::wendy.cruz@jala-foundation.org::0dd3e5e1-5650-4cbf-8ce5-25be84fda13a" providerId="AD" clId="Web-{0D30FE73-38A0-EDC0-AC41-A53FDB528ECF}" dt="2021-11-03T14:18:09.511" v="0"/>
        <pc:sldMasterMkLst>
          <pc:docMk/>
          <pc:sldMasterMk cId="2708480039" sldId="2147483739"/>
        </pc:sldMasterMkLst>
        <pc:sldLayoutChg chg="del">
          <pc:chgData name="Wendy Cruz Coareti" userId="S::wendy.cruz@jala-foundation.org::0dd3e5e1-5650-4cbf-8ce5-25be84fda13a" providerId="AD" clId="Web-{0D30FE73-38A0-EDC0-AC41-A53FDB528ECF}" dt="2021-11-03T14:18:09.511" v="0"/>
          <pc:sldLayoutMkLst>
            <pc:docMk/>
            <pc:sldMasterMk cId="2708480039" sldId="2147483739"/>
            <pc:sldLayoutMk cId="37001423" sldId="2147483740"/>
          </pc:sldLayoutMkLst>
        </pc:sldLayoutChg>
        <pc:sldLayoutChg chg="del">
          <pc:chgData name="Wendy Cruz Coareti" userId="S::wendy.cruz@jala-foundation.org::0dd3e5e1-5650-4cbf-8ce5-25be84fda13a" providerId="AD" clId="Web-{0D30FE73-38A0-EDC0-AC41-A53FDB528ECF}" dt="2021-11-03T14:18:09.511" v="0"/>
          <pc:sldLayoutMkLst>
            <pc:docMk/>
            <pc:sldMasterMk cId="2708480039" sldId="2147483739"/>
            <pc:sldLayoutMk cId="3969362997" sldId="2147483741"/>
          </pc:sldLayoutMkLst>
        </pc:sldLayoutChg>
        <pc:sldLayoutChg chg="del">
          <pc:chgData name="Wendy Cruz Coareti" userId="S::wendy.cruz@jala-foundation.org::0dd3e5e1-5650-4cbf-8ce5-25be84fda13a" providerId="AD" clId="Web-{0D30FE73-38A0-EDC0-AC41-A53FDB528ECF}" dt="2021-11-03T14:18:09.511" v="0"/>
          <pc:sldLayoutMkLst>
            <pc:docMk/>
            <pc:sldMasterMk cId="2708480039" sldId="2147483739"/>
            <pc:sldLayoutMk cId="809150499" sldId="2147483742"/>
          </pc:sldLayoutMkLst>
        </pc:sldLayoutChg>
        <pc:sldLayoutChg chg="del">
          <pc:chgData name="Wendy Cruz Coareti" userId="S::wendy.cruz@jala-foundation.org::0dd3e5e1-5650-4cbf-8ce5-25be84fda13a" providerId="AD" clId="Web-{0D30FE73-38A0-EDC0-AC41-A53FDB528ECF}" dt="2021-11-03T14:18:09.511" v="0"/>
          <pc:sldLayoutMkLst>
            <pc:docMk/>
            <pc:sldMasterMk cId="2708480039" sldId="2147483739"/>
            <pc:sldLayoutMk cId="2181075131" sldId="2147483743"/>
          </pc:sldLayoutMkLst>
        </pc:sldLayoutChg>
        <pc:sldLayoutChg chg="del">
          <pc:chgData name="Wendy Cruz Coareti" userId="S::wendy.cruz@jala-foundation.org::0dd3e5e1-5650-4cbf-8ce5-25be84fda13a" providerId="AD" clId="Web-{0D30FE73-38A0-EDC0-AC41-A53FDB528ECF}" dt="2021-11-03T14:18:09.511" v="0"/>
          <pc:sldLayoutMkLst>
            <pc:docMk/>
            <pc:sldMasterMk cId="2708480039" sldId="2147483739"/>
            <pc:sldLayoutMk cId="640985566" sldId="2147483744"/>
          </pc:sldLayoutMkLst>
        </pc:sldLayoutChg>
        <pc:sldLayoutChg chg="del">
          <pc:chgData name="Wendy Cruz Coareti" userId="S::wendy.cruz@jala-foundation.org::0dd3e5e1-5650-4cbf-8ce5-25be84fda13a" providerId="AD" clId="Web-{0D30FE73-38A0-EDC0-AC41-A53FDB528ECF}" dt="2021-11-03T14:18:09.511" v="0"/>
          <pc:sldLayoutMkLst>
            <pc:docMk/>
            <pc:sldMasterMk cId="2708480039" sldId="2147483739"/>
            <pc:sldLayoutMk cId="2749506718" sldId="2147483745"/>
          </pc:sldLayoutMkLst>
        </pc:sldLayoutChg>
        <pc:sldLayoutChg chg="del">
          <pc:chgData name="Wendy Cruz Coareti" userId="S::wendy.cruz@jala-foundation.org::0dd3e5e1-5650-4cbf-8ce5-25be84fda13a" providerId="AD" clId="Web-{0D30FE73-38A0-EDC0-AC41-A53FDB528ECF}" dt="2021-11-03T14:18:09.511" v="0"/>
          <pc:sldLayoutMkLst>
            <pc:docMk/>
            <pc:sldMasterMk cId="2708480039" sldId="2147483739"/>
            <pc:sldLayoutMk cId="3685072234" sldId="2147483746"/>
          </pc:sldLayoutMkLst>
        </pc:sldLayoutChg>
        <pc:sldLayoutChg chg="del">
          <pc:chgData name="Wendy Cruz Coareti" userId="S::wendy.cruz@jala-foundation.org::0dd3e5e1-5650-4cbf-8ce5-25be84fda13a" providerId="AD" clId="Web-{0D30FE73-38A0-EDC0-AC41-A53FDB528ECF}" dt="2021-11-03T14:18:09.511" v="0"/>
          <pc:sldLayoutMkLst>
            <pc:docMk/>
            <pc:sldMasterMk cId="2708480039" sldId="2147483739"/>
            <pc:sldLayoutMk cId="2430861193" sldId="2147483747"/>
          </pc:sldLayoutMkLst>
        </pc:sldLayoutChg>
        <pc:sldLayoutChg chg="del">
          <pc:chgData name="Wendy Cruz Coareti" userId="S::wendy.cruz@jala-foundation.org::0dd3e5e1-5650-4cbf-8ce5-25be84fda13a" providerId="AD" clId="Web-{0D30FE73-38A0-EDC0-AC41-A53FDB528ECF}" dt="2021-11-03T14:18:09.511" v="0"/>
          <pc:sldLayoutMkLst>
            <pc:docMk/>
            <pc:sldMasterMk cId="2708480039" sldId="2147483739"/>
            <pc:sldLayoutMk cId="1572950980" sldId="2147483748"/>
          </pc:sldLayoutMkLst>
        </pc:sldLayoutChg>
        <pc:sldLayoutChg chg="del">
          <pc:chgData name="Wendy Cruz Coareti" userId="S::wendy.cruz@jala-foundation.org::0dd3e5e1-5650-4cbf-8ce5-25be84fda13a" providerId="AD" clId="Web-{0D30FE73-38A0-EDC0-AC41-A53FDB528ECF}" dt="2021-11-03T14:18:09.511" v="0"/>
          <pc:sldLayoutMkLst>
            <pc:docMk/>
            <pc:sldMasterMk cId="2708480039" sldId="2147483739"/>
            <pc:sldLayoutMk cId="2510056655" sldId="2147483749"/>
          </pc:sldLayoutMkLst>
        </pc:sldLayoutChg>
        <pc:sldLayoutChg chg="del">
          <pc:chgData name="Wendy Cruz Coareti" userId="S::wendy.cruz@jala-foundation.org::0dd3e5e1-5650-4cbf-8ce5-25be84fda13a" providerId="AD" clId="Web-{0D30FE73-38A0-EDC0-AC41-A53FDB528ECF}" dt="2021-11-03T14:18:09.511" v="0"/>
          <pc:sldLayoutMkLst>
            <pc:docMk/>
            <pc:sldMasterMk cId="2708480039" sldId="2147483739"/>
            <pc:sldLayoutMk cId="2045969896" sldId="2147483750"/>
          </pc:sldLayoutMkLst>
        </pc:sldLayoutChg>
        <pc:sldLayoutChg chg="del">
          <pc:chgData name="Wendy Cruz Coareti" userId="S::wendy.cruz@jala-foundation.org::0dd3e5e1-5650-4cbf-8ce5-25be84fda13a" providerId="AD" clId="Web-{0D30FE73-38A0-EDC0-AC41-A53FDB528ECF}" dt="2021-11-03T14:18:09.511" v="0"/>
          <pc:sldLayoutMkLst>
            <pc:docMk/>
            <pc:sldMasterMk cId="2708480039" sldId="2147483739"/>
            <pc:sldLayoutMk cId="4045339831" sldId="2147483751"/>
          </pc:sldLayoutMkLst>
        </pc:sldLayoutChg>
        <pc:sldLayoutChg chg="del">
          <pc:chgData name="Wendy Cruz Coareti" userId="S::wendy.cruz@jala-foundation.org::0dd3e5e1-5650-4cbf-8ce5-25be84fda13a" providerId="AD" clId="Web-{0D30FE73-38A0-EDC0-AC41-A53FDB528ECF}" dt="2021-11-03T14:18:09.511" v="0"/>
          <pc:sldLayoutMkLst>
            <pc:docMk/>
            <pc:sldMasterMk cId="2708480039" sldId="2147483739"/>
            <pc:sldLayoutMk cId="987429464" sldId="2147483752"/>
          </pc:sldLayoutMkLst>
        </pc:sldLayoutChg>
        <pc:sldLayoutChg chg="del">
          <pc:chgData name="Wendy Cruz Coareti" userId="S::wendy.cruz@jala-foundation.org::0dd3e5e1-5650-4cbf-8ce5-25be84fda13a" providerId="AD" clId="Web-{0D30FE73-38A0-EDC0-AC41-A53FDB528ECF}" dt="2021-11-03T14:18:09.511" v="0"/>
          <pc:sldLayoutMkLst>
            <pc:docMk/>
            <pc:sldMasterMk cId="2708480039" sldId="2147483739"/>
            <pc:sldLayoutMk cId="626361361" sldId="2147483753"/>
          </pc:sldLayoutMkLst>
        </pc:sldLayoutChg>
        <pc:sldLayoutChg chg="del">
          <pc:chgData name="Wendy Cruz Coareti" userId="S::wendy.cruz@jala-foundation.org::0dd3e5e1-5650-4cbf-8ce5-25be84fda13a" providerId="AD" clId="Web-{0D30FE73-38A0-EDC0-AC41-A53FDB528ECF}" dt="2021-11-03T14:18:09.511" v="0"/>
          <pc:sldLayoutMkLst>
            <pc:docMk/>
            <pc:sldMasterMk cId="2708480039" sldId="2147483739"/>
            <pc:sldLayoutMk cId="3814161240" sldId="2147483754"/>
          </pc:sldLayoutMkLst>
        </pc:sldLayoutChg>
        <pc:sldLayoutChg chg="del">
          <pc:chgData name="Wendy Cruz Coareti" userId="S::wendy.cruz@jala-foundation.org::0dd3e5e1-5650-4cbf-8ce5-25be84fda13a" providerId="AD" clId="Web-{0D30FE73-38A0-EDC0-AC41-A53FDB528ECF}" dt="2021-11-03T14:18:09.511" v="0"/>
          <pc:sldLayoutMkLst>
            <pc:docMk/>
            <pc:sldMasterMk cId="2708480039" sldId="2147483739"/>
            <pc:sldLayoutMk cId="1802889064" sldId="2147483755"/>
          </pc:sldLayoutMkLst>
        </pc:sldLayoutChg>
        <pc:sldLayoutChg chg="del">
          <pc:chgData name="Wendy Cruz Coareti" userId="S::wendy.cruz@jala-foundation.org::0dd3e5e1-5650-4cbf-8ce5-25be84fda13a" providerId="AD" clId="Web-{0D30FE73-38A0-EDC0-AC41-A53FDB528ECF}" dt="2021-11-03T14:18:09.511" v="0"/>
          <pc:sldLayoutMkLst>
            <pc:docMk/>
            <pc:sldMasterMk cId="2708480039" sldId="2147483739"/>
            <pc:sldLayoutMk cId="209259259" sldId="2147483756"/>
          </pc:sldLayoutMkLst>
        </pc:sldLayoutChg>
      </pc:sldMasterChg>
      <pc:sldMasterChg chg="add del addSldLayout delSldLayout modSldLayout">
        <pc:chgData name="Wendy Cruz Coareti" userId="S::wendy.cruz@jala-foundation.org::0dd3e5e1-5650-4cbf-8ce5-25be84fda13a" providerId="AD" clId="Web-{0D30FE73-38A0-EDC0-AC41-A53FDB528ECF}" dt="2021-11-03T14:18:22.621" v="1"/>
        <pc:sldMasterMkLst>
          <pc:docMk/>
          <pc:sldMasterMk cId="2450079700" sldId="2147483757"/>
        </pc:sldMasterMkLst>
        <pc:sldLayoutChg chg="add del mod replId">
          <pc:chgData name="Wendy Cruz Coareti" userId="S::wendy.cruz@jala-foundation.org::0dd3e5e1-5650-4cbf-8ce5-25be84fda13a" providerId="AD" clId="Web-{0D30FE73-38A0-EDC0-AC41-A53FDB528ECF}" dt="2021-11-03T14:18:22.621" v="1"/>
          <pc:sldLayoutMkLst>
            <pc:docMk/>
            <pc:sldMasterMk cId="2450079700" sldId="2147483757"/>
            <pc:sldLayoutMk cId="1219729241" sldId="2147483758"/>
          </pc:sldLayoutMkLst>
        </pc:sldLayoutChg>
        <pc:sldLayoutChg chg="add del mod replId">
          <pc:chgData name="Wendy Cruz Coareti" userId="S::wendy.cruz@jala-foundation.org::0dd3e5e1-5650-4cbf-8ce5-25be84fda13a" providerId="AD" clId="Web-{0D30FE73-38A0-EDC0-AC41-A53FDB528ECF}" dt="2021-11-03T14:18:22.621" v="1"/>
          <pc:sldLayoutMkLst>
            <pc:docMk/>
            <pc:sldMasterMk cId="2450079700" sldId="2147483757"/>
            <pc:sldLayoutMk cId="1928505617" sldId="2147483759"/>
          </pc:sldLayoutMkLst>
        </pc:sldLayoutChg>
        <pc:sldLayoutChg chg="add del mod replId">
          <pc:chgData name="Wendy Cruz Coareti" userId="S::wendy.cruz@jala-foundation.org::0dd3e5e1-5650-4cbf-8ce5-25be84fda13a" providerId="AD" clId="Web-{0D30FE73-38A0-EDC0-AC41-A53FDB528ECF}" dt="2021-11-03T14:18:22.621" v="1"/>
          <pc:sldLayoutMkLst>
            <pc:docMk/>
            <pc:sldMasterMk cId="2450079700" sldId="2147483757"/>
            <pc:sldLayoutMk cId="4137243129" sldId="2147483760"/>
          </pc:sldLayoutMkLst>
        </pc:sldLayoutChg>
        <pc:sldLayoutChg chg="add del mod replId">
          <pc:chgData name="Wendy Cruz Coareti" userId="S::wendy.cruz@jala-foundation.org::0dd3e5e1-5650-4cbf-8ce5-25be84fda13a" providerId="AD" clId="Web-{0D30FE73-38A0-EDC0-AC41-A53FDB528ECF}" dt="2021-11-03T14:18:22.621" v="1"/>
          <pc:sldLayoutMkLst>
            <pc:docMk/>
            <pc:sldMasterMk cId="2450079700" sldId="2147483757"/>
            <pc:sldLayoutMk cId="258286585" sldId="2147483761"/>
          </pc:sldLayoutMkLst>
        </pc:sldLayoutChg>
        <pc:sldLayoutChg chg="add del mod replId">
          <pc:chgData name="Wendy Cruz Coareti" userId="S::wendy.cruz@jala-foundation.org::0dd3e5e1-5650-4cbf-8ce5-25be84fda13a" providerId="AD" clId="Web-{0D30FE73-38A0-EDC0-AC41-A53FDB528ECF}" dt="2021-11-03T14:18:22.621" v="1"/>
          <pc:sldLayoutMkLst>
            <pc:docMk/>
            <pc:sldMasterMk cId="2450079700" sldId="2147483757"/>
            <pc:sldLayoutMk cId="1588999847" sldId="2147483762"/>
          </pc:sldLayoutMkLst>
        </pc:sldLayoutChg>
        <pc:sldLayoutChg chg="add del mod replId">
          <pc:chgData name="Wendy Cruz Coareti" userId="S::wendy.cruz@jala-foundation.org::0dd3e5e1-5650-4cbf-8ce5-25be84fda13a" providerId="AD" clId="Web-{0D30FE73-38A0-EDC0-AC41-A53FDB528ECF}" dt="2021-11-03T14:18:22.621" v="1"/>
          <pc:sldLayoutMkLst>
            <pc:docMk/>
            <pc:sldMasterMk cId="2450079700" sldId="2147483757"/>
            <pc:sldLayoutMk cId="1192145422" sldId="2147483763"/>
          </pc:sldLayoutMkLst>
        </pc:sldLayoutChg>
        <pc:sldLayoutChg chg="add del mod replId">
          <pc:chgData name="Wendy Cruz Coareti" userId="S::wendy.cruz@jala-foundation.org::0dd3e5e1-5650-4cbf-8ce5-25be84fda13a" providerId="AD" clId="Web-{0D30FE73-38A0-EDC0-AC41-A53FDB528ECF}" dt="2021-11-03T14:18:22.621" v="1"/>
          <pc:sldLayoutMkLst>
            <pc:docMk/>
            <pc:sldMasterMk cId="2450079700" sldId="2147483757"/>
            <pc:sldLayoutMk cId="607545338" sldId="2147483764"/>
          </pc:sldLayoutMkLst>
        </pc:sldLayoutChg>
        <pc:sldLayoutChg chg="add del mod replId">
          <pc:chgData name="Wendy Cruz Coareti" userId="S::wendy.cruz@jala-foundation.org::0dd3e5e1-5650-4cbf-8ce5-25be84fda13a" providerId="AD" clId="Web-{0D30FE73-38A0-EDC0-AC41-A53FDB528ECF}" dt="2021-11-03T14:18:22.621" v="1"/>
          <pc:sldLayoutMkLst>
            <pc:docMk/>
            <pc:sldMasterMk cId="2450079700" sldId="2147483757"/>
            <pc:sldLayoutMk cId="796148289" sldId="2147483765"/>
          </pc:sldLayoutMkLst>
        </pc:sldLayoutChg>
        <pc:sldLayoutChg chg="add del mod replId">
          <pc:chgData name="Wendy Cruz Coareti" userId="S::wendy.cruz@jala-foundation.org::0dd3e5e1-5650-4cbf-8ce5-25be84fda13a" providerId="AD" clId="Web-{0D30FE73-38A0-EDC0-AC41-A53FDB528ECF}" dt="2021-11-03T14:18:22.621" v="1"/>
          <pc:sldLayoutMkLst>
            <pc:docMk/>
            <pc:sldMasterMk cId="2450079700" sldId="2147483757"/>
            <pc:sldLayoutMk cId="2788994128" sldId="2147483766"/>
          </pc:sldLayoutMkLst>
        </pc:sldLayoutChg>
        <pc:sldLayoutChg chg="add del mod replId">
          <pc:chgData name="Wendy Cruz Coareti" userId="S::wendy.cruz@jala-foundation.org::0dd3e5e1-5650-4cbf-8ce5-25be84fda13a" providerId="AD" clId="Web-{0D30FE73-38A0-EDC0-AC41-A53FDB528ECF}" dt="2021-11-03T14:18:22.621" v="1"/>
          <pc:sldLayoutMkLst>
            <pc:docMk/>
            <pc:sldMasterMk cId="2450079700" sldId="2147483757"/>
            <pc:sldLayoutMk cId="1560525759" sldId="2147483767"/>
          </pc:sldLayoutMkLst>
        </pc:sldLayoutChg>
        <pc:sldLayoutChg chg="add del mod replId">
          <pc:chgData name="Wendy Cruz Coareti" userId="S::wendy.cruz@jala-foundation.org::0dd3e5e1-5650-4cbf-8ce5-25be84fda13a" providerId="AD" clId="Web-{0D30FE73-38A0-EDC0-AC41-A53FDB528ECF}" dt="2021-11-03T14:18:22.621" v="1"/>
          <pc:sldLayoutMkLst>
            <pc:docMk/>
            <pc:sldMasterMk cId="2450079700" sldId="2147483757"/>
            <pc:sldLayoutMk cId="1934829049" sldId="2147483768"/>
          </pc:sldLayoutMkLst>
        </pc:sldLayoutChg>
      </pc:sldMasterChg>
      <pc:sldMasterChg chg="add del addSldLayout delSldLayout modSldLayout">
        <pc:chgData name="Wendy Cruz Coareti" userId="S::wendy.cruz@jala-foundation.org::0dd3e5e1-5650-4cbf-8ce5-25be84fda13a" providerId="AD" clId="Web-{0D30FE73-38A0-EDC0-AC41-A53FDB528ECF}" dt="2021-11-03T14:18:52.684" v="2"/>
        <pc:sldMasterMkLst>
          <pc:docMk/>
          <pc:sldMasterMk cId="3308124803" sldId="2147483769"/>
        </pc:sldMasterMkLst>
        <pc:sldLayoutChg chg="add del mod replId">
          <pc:chgData name="Wendy Cruz Coareti" userId="S::wendy.cruz@jala-foundation.org::0dd3e5e1-5650-4cbf-8ce5-25be84fda13a" providerId="AD" clId="Web-{0D30FE73-38A0-EDC0-AC41-A53FDB528ECF}" dt="2021-11-03T14:18:52.684" v="2"/>
          <pc:sldLayoutMkLst>
            <pc:docMk/>
            <pc:sldMasterMk cId="3308124803" sldId="2147483769"/>
            <pc:sldLayoutMk cId="1251139256" sldId="2147483770"/>
          </pc:sldLayoutMkLst>
        </pc:sldLayoutChg>
        <pc:sldLayoutChg chg="add del mod replId">
          <pc:chgData name="Wendy Cruz Coareti" userId="S::wendy.cruz@jala-foundation.org::0dd3e5e1-5650-4cbf-8ce5-25be84fda13a" providerId="AD" clId="Web-{0D30FE73-38A0-EDC0-AC41-A53FDB528ECF}" dt="2021-11-03T14:18:52.684" v="2"/>
          <pc:sldLayoutMkLst>
            <pc:docMk/>
            <pc:sldMasterMk cId="3308124803" sldId="2147483769"/>
            <pc:sldLayoutMk cId="1318697613" sldId="2147483771"/>
          </pc:sldLayoutMkLst>
        </pc:sldLayoutChg>
        <pc:sldLayoutChg chg="add del mod replId">
          <pc:chgData name="Wendy Cruz Coareti" userId="S::wendy.cruz@jala-foundation.org::0dd3e5e1-5650-4cbf-8ce5-25be84fda13a" providerId="AD" clId="Web-{0D30FE73-38A0-EDC0-AC41-A53FDB528ECF}" dt="2021-11-03T14:18:52.684" v="2"/>
          <pc:sldLayoutMkLst>
            <pc:docMk/>
            <pc:sldMasterMk cId="3308124803" sldId="2147483769"/>
            <pc:sldLayoutMk cId="3804076944" sldId="2147483772"/>
          </pc:sldLayoutMkLst>
        </pc:sldLayoutChg>
        <pc:sldLayoutChg chg="add del mod replId">
          <pc:chgData name="Wendy Cruz Coareti" userId="S::wendy.cruz@jala-foundation.org::0dd3e5e1-5650-4cbf-8ce5-25be84fda13a" providerId="AD" clId="Web-{0D30FE73-38A0-EDC0-AC41-A53FDB528ECF}" dt="2021-11-03T14:18:52.684" v="2"/>
          <pc:sldLayoutMkLst>
            <pc:docMk/>
            <pc:sldMasterMk cId="3308124803" sldId="2147483769"/>
            <pc:sldLayoutMk cId="4082024154" sldId="2147483773"/>
          </pc:sldLayoutMkLst>
        </pc:sldLayoutChg>
        <pc:sldLayoutChg chg="add del mod replId">
          <pc:chgData name="Wendy Cruz Coareti" userId="S::wendy.cruz@jala-foundation.org::0dd3e5e1-5650-4cbf-8ce5-25be84fda13a" providerId="AD" clId="Web-{0D30FE73-38A0-EDC0-AC41-A53FDB528ECF}" dt="2021-11-03T14:18:52.684" v="2"/>
          <pc:sldLayoutMkLst>
            <pc:docMk/>
            <pc:sldMasterMk cId="3308124803" sldId="2147483769"/>
            <pc:sldLayoutMk cId="3761899248" sldId="2147483774"/>
          </pc:sldLayoutMkLst>
        </pc:sldLayoutChg>
        <pc:sldLayoutChg chg="add del mod replId">
          <pc:chgData name="Wendy Cruz Coareti" userId="S::wendy.cruz@jala-foundation.org::0dd3e5e1-5650-4cbf-8ce5-25be84fda13a" providerId="AD" clId="Web-{0D30FE73-38A0-EDC0-AC41-A53FDB528ECF}" dt="2021-11-03T14:18:52.684" v="2"/>
          <pc:sldLayoutMkLst>
            <pc:docMk/>
            <pc:sldMasterMk cId="3308124803" sldId="2147483769"/>
            <pc:sldLayoutMk cId="3962363879" sldId="2147483775"/>
          </pc:sldLayoutMkLst>
        </pc:sldLayoutChg>
        <pc:sldLayoutChg chg="add del mod replId">
          <pc:chgData name="Wendy Cruz Coareti" userId="S::wendy.cruz@jala-foundation.org::0dd3e5e1-5650-4cbf-8ce5-25be84fda13a" providerId="AD" clId="Web-{0D30FE73-38A0-EDC0-AC41-A53FDB528ECF}" dt="2021-11-03T14:18:52.684" v="2"/>
          <pc:sldLayoutMkLst>
            <pc:docMk/>
            <pc:sldMasterMk cId="3308124803" sldId="2147483769"/>
            <pc:sldLayoutMk cId="1987470395" sldId="2147483776"/>
          </pc:sldLayoutMkLst>
        </pc:sldLayoutChg>
        <pc:sldLayoutChg chg="add del mod replId">
          <pc:chgData name="Wendy Cruz Coareti" userId="S::wendy.cruz@jala-foundation.org::0dd3e5e1-5650-4cbf-8ce5-25be84fda13a" providerId="AD" clId="Web-{0D30FE73-38A0-EDC0-AC41-A53FDB528ECF}" dt="2021-11-03T14:18:52.684" v="2"/>
          <pc:sldLayoutMkLst>
            <pc:docMk/>
            <pc:sldMasterMk cId="3308124803" sldId="2147483769"/>
            <pc:sldLayoutMk cId="3300974311" sldId="2147483777"/>
          </pc:sldLayoutMkLst>
        </pc:sldLayoutChg>
        <pc:sldLayoutChg chg="add del mod replId">
          <pc:chgData name="Wendy Cruz Coareti" userId="S::wendy.cruz@jala-foundation.org::0dd3e5e1-5650-4cbf-8ce5-25be84fda13a" providerId="AD" clId="Web-{0D30FE73-38A0-EDC0-AC41-A53FDB528ECF}" dt="2021-11-03T14:18:52.684" v="2"/>
          <pc:sldLayoutMkLst>
            <pc:docMk/>
            <pc:sldMasterMk cId="3308124803" sldId="2147483769"/>
            <pc:sldLayoutMk cId="914672120" sldId="2147483778"/>
          </pc:sldLayoutMkLst>
        </pc:sldLayoutChg>
        <pc:sldLayoutChg chg="add del mod replId">
          <pc:chgData name="Wendy Cruz Coareti" userId="S::wendy.cruz@jala-foundation.org::0dd3e5e1-5650-4cbf-8ce5-25be84fda13a" providerId="AD" clId="Web-{0D30FE73-38A0-EDC0-AC41-A53FDB528ECF}" dt="2021-11-03T14:18:52.684" v="2"/>
          <pc:sldLayoutMkLst>
            <pc:docMk/>
            <pc:sldMasterMk cId="3308124803" sldId="2147483769"/>
            <pc:sldLayoutMk cId="2538900324" sldId="2147483779"/>
          </pc:sldLayoutMkLst>
        </pc:sldLayoutChg>
        <pc:sldLayoutChg chg="add del mod replId">
          <pc:chgData name="Wendy Cruz Coareti" userId="S::wendy.cruz@jala-foundation.org::0dd3e5e1-5650-4cbf-8ce5-25be84fda13a" providerId="AD" clId="Web-{0D30FE73-38A0-EDC0-AC41-A53FDB528ECF}" dt="2021-11-03T14:18:52.684" v="2"/>
          <pc:sldLayoutMkLst>
            <pc:docMk/>
            <pc:sldMasterMk cId="3308124803" sldId="2147483769"/>
            <pc:sldLayoutMk cId="3626610377" sldId="2147483780"/>
          </pc:sldLayoutMkLst>
        </pc:sldLayoutChg>
        <pc:sldLayoutChg chg="add del mod replId">
          <pc:chgData name="Wendy Cruz Coareti" userId="S::wendy.cruz@jala-foundation.org::0dd3e5e1-5650-4cbf-8ce5-25be84fda13a" providerId="AD" clId="Web-{0D30FE73-38A0-EDC0-AC41-A53FDB528ECF}" dt="2021-11-03T14:18:52.684" v="2"/>
          <pc:sldLayoutMkLst>
            <pc:docMk/>
            <pc:sldMasterMk cId="3308124803" sldId="2147483769"/>
            <pc:sldLayoutMk cId="1185599853" sldId="2147483781"/>
          </pc:sldLayoutMkLst>
        </pc:sldLayoutChg>
        <pc:sldLayoutChg chg="add del mod replId">
          <pc:chgData name="Wendy Cruz Coareti" userId="S::wendy.cruz@jala-foundation.org::0dd3e5e1-5650-4cbf-8ce5-25be84fda13a" providerId="AD" clId="Web-{0D30FE73-38A0-EDC0-AC41-A53FDB528ECF}" dt="2021-11-03T14:18:52.684" v="2"/>
          <pc:sldLayoutMkLst>
            <pc:docMk/>
            <pc:sldMasterMk cId="3308124803" sldId="2147483769"/>
            <pc:sldLayoutMk cId="730170573" sldId="2147483782"/>
          </pc:sldLayoutMkLst>
        </pc:sldLayoutChg>
        <pc:sldLayoutChg chg="add del mod replId">
          <pc:chgData name="Wendy Cruz Coareti" userId="S::wendy.cruz@jala-foundation.org::0dd3e5e1-5650-4cbf-8ce5-25be84fda13a" providerId="AD" clId="Web-{0D30FE73-38A0-EDC0-AC41-A53FDB528ECF}" dt="2021-11-03T14:18:52.684" v="2"/>
          <pc:sldLayoutMkLst>
            <pc:docMk/>
            <pc:sldMasterMk cId="3308124803" sldId="2147483769"/>
            <pc:sldLayoutMk cId="3182729896" sldId="2147483783"/>
          </pc:sldLayoutMkLst>
        </pc:sldLayoutChg>
        <pc:sldLayoutChg chg="add del mod replId">
          <pc:chgData name="Wendy Cruz Coareti" userId="S::wendy.cruz@jala-foundation.org::0dd3e5e1-5650-4cbf-8ce5-25be84fda13a" providerId="AD" clId="Web-{0D30FE73-38A0-EDC0-AC41-A53FDB528ECF}" dt="2021-11-03T14:18:52.684" v="2"/>
          <pc:sldLayoutMkLst>
            <pc:docMk/>
            <pc:sldMasterMk cId="3308124803" sldId="2147483769"/>
            <pc:sldLayoutMk cId="1446905658" sldId="2147483784"/>
          </pc:sldLayoutMkLst>
        </pc:sldLayoutChg>
        <pc:sldLayoutChg chg="add del mod replId">
          <pc:chgData name="Wendy Cruz Coareti" userId="S::wendy.cruz@jala-foundation.org::0dd3e5e1-5650-4cbf-8ce5-25be84fda13a" providerId="AD" clId="Web-{0D30FE73-38A0-EDC0-AC41-A53FDB528ECF}" dt="2021-11-03T14:18:52.684" v="2"/>
          <pc:sldLayoutMkLst>
            <pc:docMk/>
            <pc:sldMasterMk cId="3308124803" sldId="2147483769"/>
            <pc:sldLayoutMk cId="1003181212" sldId="2147483785"/>
          </pc:sldLayoutMkLst>
        </pc:sldLayoutChg>
        <pc:sldLayoutChg chg="add del mod replId">
          <pc:chgData name="Wendy Cruz Coareti" userId="S::wendy.cruz@jala-foundation.org::0dd3e5e1-5650-4cbf-8ce5-25be84fda13a" providerId="AD" clId="Web-{0D30FE73-38A0-EDC0-AC41-A53FDB528ECF}" dt="2021-11-03T14:18:52.684" v="2"/>
          <pc:sldLayoutMkLst>
            <pc:docMk/>
            <pc:sldMasterMk cId="3308124803" sldId="2147483769"/>
            <pc:sldLayoutMk cId="1711508997" sldId="2147483786"/>
          </pc:sldLayoutMkLst>
        </pc:sldLayoutChg>
      </pc:sldMasterChg>
      <pc:sldMasterChg chg="add addSldLayout modSldLayout">
        <pc:chgData name="Wendy Cruz Coareti" userId="S::wendy.cruz@jala-foundation.org::0dd3e5e1-5650-4cbf-8ce5-25be84fda13a" providerId="AD" clId="Web-{0D30FE73-38A0-EDC0-AC41-A53FDB528ECF}" dt="2021-11-03T14:18:52.684" v="2"/>
        <pc:sldMasterMkLst>
          <pc:docMk/>
          <pc:sldMasterMk cId="2423470176" sldId="2147483787"/>
        </pc:sldMasterMkLst>
        <pc:sldLayoutChg chg="add mod replId">
          <pc:chgData name="Wendy Cruz Coareti" userId="S::wendy.cruz@jala-foundation.org::0dd3e5e1-5650-4cbf-8ce5-25be84fda13a" providerId="AD" clId="Web-{0D30FE73-38A0-EDC0-AC41-A53FDB528ECF}" dt="2021-11-03T14:18:52.684" v="2"/>
          <pc:sldLayoutMkLst>
            <pc:docMk/>
            <pc:sldMasterMk cId="2423470176" sldId="2147483787"/>
            <pc:sldLayoutMk cId="2357257182" sldId="2147483788"/>
          </pc:sldLayoutMkLst>
        </pc:sldLayoutChg>
        <pc:sldLayoutChg chg="add mod replId">
          <pc:chgData name="Wendy Cruz Coareti" userId="S::wendy.cruz@jala-foundation.org::0dd3e5e1-5650-4cbf-8ce5-25be84fda13a" providerId="AD" clId="Web-{0D30FE73-38A0-EDC0-AC41-A53FDB528ECF}" dt="2021-11-03T14:18:52.684" v="2"/>
          <pc:sldLayoutMkLst>
            <pc:docMk/>
            <pc:sldMasterMk cId="2423470176" sldId="2147483787"/>
            <pc:sldLayoutMk cId="803213697" sldId="2147483789"/>
          </pc:sldLayoutMkLst>
        </pc:sldLayoutChg>
        <pc:sldLayoutChg chg="add mod replId">
          <pc:chgData name="Wendy Cruz Coareti" userId="S::wendy.cruz@jala-foundation.org::0dd3e5e1-5650-4cbf-8ce5-25be84fda13a" providerId="AD" clId="Web-{0D30FE73-38A0-EDC0-AC41-A53FDB528ECF}" dt="2021-11-03T14:18:52.684" v="2"/>
          <pc:sldLayoutMkLst>
            <pc:docMk/>
            <pc:sldMasterMk cId="2423470176" sldId="2147483787"/>
            <pc:sldLayoutMk cId="869448308" sldId="2147483790"/>
          </pc:sldLayoutMkLst>
        </pc:sldLayoutChg>
        <pc:sldLayoutChg chg="add mod replId">
          <pc:chgData name="Wendy Cruz Coareti" userId="S::wendy.cruz@jala-foundation.org::0dd3e5e1-5650-4cbf-8ce5-25be84fda13a" providerId="AD" clId="Web-{0D30FE73-38A0-EDC0-AC41-A53FDB528ECF}" dt="2021-11-03T14:18:52.684" v="2"/>
          <pc:sldLayoutMkLst>
            <pc:docMk/>
            <pc:sldMasterMk cId="2423470176" sldId="2147483787"/>
            <pc:sldLayoutMk cId="2382784935" sldId="2147483791"/>
          </pc:sldLayoutMkLst>
        </pc:sldLayoutChg>
        <pc:sldLayoutChg chg="add mod replId">
          <pc:chgData name="Wendy Cruz Coareti" userId="S::wendy.cruz@jala-foundation.org::0dd3e5e1-5650-4cbf-8ce5-25be84fda13a" providerId="AD" clId="Web-{0D30FE73-38A0-EDC0-AC41-A53FDB528ECF}" dt="2021-11-03T14:18:52.684" v="2"/>
          <pc:sldLayoutMkLst>
            <pc:docMk/>
            <pc:sldMasterMk cId="2423470176" sldId="2147483787"/>
            <pc:sldLayoutMk cId="2383785908" sldId="2147483792"/>
          </pc:sldLayoutMkLst>
        </pc:sldLayoutChg>
        <pc:sldLayoutChg chg="add mod replId">
          <pc:chgData name="Wendy Cruz Coareti" userId="S::wendy.cruz@jala-foundation.org::0dd3e5e1-5650-4cbf-8ce5-25be84fda13a" providerId="AD" clId="Web-{0D30FE73-38A0-EDC0-AC41-A53FDB528ECF}" dt="2021-11-03T14:18:52.684" v="2"/>
          <pc:sldLayoutMkLst>
            <pc:docMk/>
            <pc:sldMasterMk cId="2423470176" sldId="2147483787"/>
            <pc:sldLayoutMk cId="2768429098" sldId="2147483793"/>
          </pc:sldLayoutMkLst>
        </pc:sldLayoutChg>
        <pc:sldLayoutChg chg="add mod replId">
          <pc:chgData name="Wendy Cruz Coareti" userId="S::wendy.cruz@jala-foundation.org::0dd3e5e1-5650-4cbf-8ce5-25be84fda13a" providerId="AD" clId="Web-{0D30FE73-38A0-EDC0-AC41-A53FDB528ECF}" dt="2021-11-03T14:18:52.684" v="2"/>
          <pc:sldLayoutMkLst>
            <pc:docMk/>
            <pc:sldMasterMk cId="2423470176" sldId="2147483787"/>
            <pc:sldLayoutMk cId="2875840872" sldId="2147483794"/>
          </pc:sldLayoutMkLst>
        </pc:sldLayoutChg>
        <pc:sldLayoutChg chg="add mod replId">
          <pc:chgData name="Wendy Cruz Coareti" userId="S::wendy.cruz@jala-foundation.org::0dd3e5e1-5650-4cbf-8ce5-25be84fda13a" providerId="AD" clId="Web-{0D30FE73-38A0-EDC0-AC41-A53FDB528ECF}" dt="2021-11-03T14:18:52.684" v="2"/>
          <pc:sldLayoutMkLst>
            <pc:docMk/>
            <pc:sldMasterMk cId="2423470176" sldId="2147483787"/>
            <pc:sldLayoutMk cId="1046174695" sldId="2147483795"/>
          </pc:sldLayoutMkLst>
        </pc:sldLayoutChg>
        <pc:sldLayoutChg chg="add mod replId">
          <pc:chgData name="Wendy Cruz Coareti" userId="S::wendy.cruz@jala-foundation.org::0dd3e5e1-5650-4cbf-8ce5-25be84fda13a" providerId="AD" clId="Web-{0D30FE73-38A0-EDC0-AC41-A53FDB528ECF}" dt="2021-11-03T14:18:52.684" v="2"/>
          <pc:sldLayoutMkLst>
            <pc:docMk/>
            <pc:sldMasterMk cId="2423470176" sldId="2147483787"/>
            <pc:sldLayoutMk cId="754956243" sldId="2147483796"/>
          </pc:sldLayoutMkLst>
        </pc:sldLayoutChg>
        <pc:sldLayoutChg chg="add mod replId">
          <pc:chgData name="Wendy Cruz Coareti" userId="S::wendy.cruz@jala-foundation.org::0dd3e5e1-5650-4cbf-8ce5-25be84fda13a" providerId="AD" clId="Web-{0D30FE73-38A0-EDC0-AC41-A53FDB528ECF}" dt="2021-11-03T14:18:52.684" v="2"/>
          <pc:sldLayoutMkLst>
            <pc:docMk/>
            <pc:sldMasterMk cId="2423470176" sldId="2147483787"/>
            <pc:sldLayoutMk cId="3971543132" sldId="2147483797"/>
          </pc:sldLayoutMkLst>
        </pc:sldLayoutChg>
        <pc:sldLayoutChg chg="add mod replId">
          <pc:chgData name="Wendy Cruz Coareti" userId="S::wendy.cruz@jala-foundation.org::0dd3e5e1-5650-4cbf-8ce5-25be84fda13a" providerId="AD" clId="Web-{0D30FE73-38A0-EDC0-AC41-A53FDB528ECF}" dt="2021-11-03T14:18:52.684" v="2"/>
          <pc:sldLayoutMkLst>
            <pc:docMk/>
            <pc:sldMasterMk cId="2423470176" sldId="2147483787"/>
            <pc:sldLayoutMk cId="1905466290" sldId="2147483798"/>
          </pc:sldLayoutMkLst>
        </pc:sldLayoutChg>
        <pc:sldLayoutChg chg="add mod replId">
          <pc:chgData name="Wendy Cruz Coareti" userId="S::wendy.cruz@jala-foundation.org::0dd3e5e1-5650-4cbf-8ce5-25be84fda13a" providerId="AD" clId="Web-{0D30FE73-38A0-EDC0-AC41-A53FDB528ECF}" dt="2021-11-03T14:18:52.684" v="2"/>
          <pc:sldLayoutMkLst>
            <pc:docMk/>
            <pc:sldMasterMk cId="2423470176" sldId="2147483787"/>
            <pc:sldLayoutMk cId="272650968" sldId="2147483799"/>
          </pc:sldLayoutMkLst>
        </pc:sldLayoutChg>
        <pc:sldLayoutChg chg="add mod replId">
          <pc:chgData name="Wendy Cruz Coareti" userId="S::wendy.cruz@jala-foundation.org::0dd3e5e1-5650-4cbf-8ce5-25be84fda13a" providerId="AD" clId="Web-{0D30FE73-38A0-EDC0-AC41-A53FDB528ECF}" dt="2021-11-03T14:18:52.684" v="2"/>
          <pc:sldLayoutMkLst>
            <pc:docMk/>
            <pc:sldMasterMk cId="2423470176" sldId="2147483787"/>
            <pc:sldLayoutMk cId="1287950374" sldId="2147483800"/>
          </pc:sldLayoutMkLst>
        </pc:sldLayoutChg>
        <pc:sldLayoutChg chg="add mod replId">
          <pc:chgData name="Wendy Cruz Coareti" userId="S::wendy.cruz@jala-foundation.org::0dd3e5e1-5650-4cbf-8ce5-25be84fda13a" providerId="AD" clId="Web-{0D30FE73-38A0-EDC0-AC41-A53FDB528ECF}" dt="2021-11-03T14:18:52.684" v="2"/>
          <pc:sldLayoutMkLst>
            <pc:docMk/>
            <pc:sldMasterMk cId="2423470176" sldId="2147483787"/>
            <pc:sldLayoutMk cId="4186138548" sldId="2147483801"/>
          </pc:sldLayoutMkLst>
        </pc:sldLayoutChg>
      </pc:sldMasterChg>
    </pc:docChg>
  </pc:docChgLst>
  <pc:docChgLst>
    <pc:chgData name="Ramiro Linares Diaz" userId="S::ramiro.linares@jala-foundation.org::9af43fd2-dc51-415f-90f7-7482235d8145" providerId="AD" clId="Web-{78042D76-900A-43E2-A5CF-7FA9F475C217}"/>
    <pc:docChg chg="addSld delSld modSld addMainMaster delMainMaster">
      <pc:chgData name="Ramiro Linares Diaz" userId="S::ramiro.linares@jala-foundation.org::9af43fd2-dc51-415f-90f7-7482235d8145" providerId="AD" clId="Web-{78042D76-900A-43E2-A5CF-7FA9F475C217}" dt="2021-11-01T13:42:41.933" v="7"/>
      <pc:docMkLst>
        <pc:docMk/>
      </pc:docMkLst>
      <pc:sldChg chg="new">
        <pc:chgData name="Ramiro Linares Diaz" userId="S::ramiro.linares@jala-foundation.org::9af43fd2-dc51-415f-90f7-7482235d8145" providerId="AD" clId="Web-{78042D76-900A-43E2-A5CF-7FA9F475C217}" dt="2021-11-01T13:42:38.824" v="5"/>
        <pc:sldMkLst>
          <pc:docMk/>
          <pc:sldMk cId="1301594590" sldId="256"/>
        </pc:sldMkLst>
      </pc:sldChg>
      <pc:sldChg chg="addSp delSp modSp del mod setBg modClrScheme delDesignElem chgLayout">
        <pc:chgData name="Ramiro Linares Diaz" userId="S::ramiro.linares@jala-foundation.org::9af43fd2-dc51-415f-90f7-7482235d8145" providerId="AD" clId="Web-{78042D76-900A-43E2-A5CF-7FA9F475C217}" dt="2021-11-01T13:42:36.433" v="4"/>
        <pc:sldMkLst>
          <pc:docMk/>
          <pc:sldMk cId="1430577345" sldId="256"/>
        </pc:sldMkLst>
        <pc:spChg chg="mod ord">
          <ac:chgData name="Ramiro Linares Diaz" userId="S::ramiro.linares@jala-foundation.org::9af43fd2-dc51-415f-90f7-7482235d8145" providerId="AD" clId="Web-{78042D76-900A-43E2-A5CF-7FA9F475C217}" dt="2021-11-01T13:42:29.870" v="2"/>
          <ac:spMkLst>
            <pc:docMk/>
            <pc:sldMk cId="1430577345" sldId="256"/>
            <ac:spMk id="2" creationId="{892750D7-24A8-49FA-A959-E247A4E3585A}"/>
          </ac:spMkLst>
        </pc:spChg>
        <pc:spChg chg="mod ord">
          <ac:chgData name="Ramiro Linares Diaz" userId="S::ramiro.linares@jala-foundation.org::9af43fd2-dc51-415f-90f7-7482235d8145" providerId="AD" clId="Web-{78042D76-900A-43E2-A5CF-7FA9F475C217}" dt="2021-11-01T13:42:29.870" v="2"/>
          <ac:spMkLst>
            <pc:docMk/>
            <pc:sldMk cId="1430577345" sldId="256"/>
            <ac:spMk id="3" creationId="{222436C3-4762-4542-9B41-D8B4CC95F6DE}"/>
          </ac:spMkLst>
        </pc:spChg>
        <pc:spChg chg="add del">
          <ac:chgData name="Ramiro Linares Diaz" userId="S::ramiro.linares@jala-foundation.org::9af43fd2-dc51-415f-90f7-7482235d8145" providerId="AD" clId="Web-{78042D76-900A-43E2-A5CF-7FA9F475C217}" dt="2021-11-01T13:42:29.870" v="2"/>
          <ac:spMkLst>
            <pc:docMk/>
            <pc:sldMk cId="1430577345" sldId="256"/>
            <ac:spMk id="9" creationId="{33E93247-6229-44AB-A550-739E971E690B}"/>
          </ac:spMkLst>
        </pc:spChg>
        <pc:picChg chg="add del">
          <ac:chgData name="Ramiro Linares Diaz" userId="S::ramiro.linares@jala-foundation.org::9af43fd2-dc51-415f-90f7-7482235d8145" providerId="AD" clId="Web-{78042D76-900A-43E2-A5CF-7FA9F475C217}" dt="2021-11-01T13:42:34.167" v="3"/>
          <ac:picMkLst>
            <pc:docMk/>
            <pc:sldMk cId="1430577345" sldId="256"/>
            <ac:picMk id="4" creationId="{1C383234-5B61-4105-A6C0-89F501A3020C}"/>
          </ac:picMkLst>
        </pc:picChg>
        <pc:cxnChg chg="add del">
          <ac:chgData name="Ramiro Linares Diaz" userId="S::ramiro.linares@jala-foundation.org::9af43fd2-dc51-415f-90f7-7482235d8145" providerId="AD" clId="Web-{78042D76-900A-43E2-A5CF-7FA9F475C217}" dt="2021-11-01T13:42:29.870" v="2"/>
          <ac:cxnSpMkLst>
            <pc:docMk/>
            <pc:sldMk cId="1430577345" sldId="256"/>
            <ac:cxnSpMk id="11" creationId="{EE2E603F-4A95-4FE8-BB06-211DFD75DBEF}"/>
          </ac:cxnSpMkLst>
        </pc:cxnChg>
        <pc:cxnChg chg="add del">
          <ac:chgData name="Ramiro Linares Diaz" userId="S::ramiro.linares@jala-foundation.org::9af43fd2-dc51-415f-90f7-7482235d8145" providerId="AD" clId="Web-{78042D76-900A-43E2-A5CF-7FA9F475C217}" dt="2021-11-01T13:42:29.870" v="2"/>
          <ac:cxnSpMkLst>
            <pc:docMk/>
            <pc:sldMk cId="1430577345" sldId="256"/>
            <ac:cxnSpMk id="13" creationId="{2CF06E40-3ECB-4820-95B5-8A70B07D4B47}"/>
          </ac:cxnSpMkLst>
        </pc:cxnChg>
      </pc:sldChg>
      <pc:sldChg chg="new">
        <pc:chgData name="Ramiro Linares Diaz" userId="S::ramiro.linares@jala-foundation.org::9af43fd2-dc51-415f-90f7-7482235d8145" providerId="AD" clId="Web-{78042D76-900A-43E2-A5CF-7FA9F475C217}" dt="2021-11-01T13:42:39.042" v="6"/>
        <pc:sldMkLst>
          <pc:docMk/>
          <pc:sldMk cId="3661656736" sldId="257"/>
        </pc:sldMkLst>
      </pc:sldChg>
      <pc:sldChg chg="new">
        <pc:chgData name="Ramiro Linares Diaz" userId="S::ramiro.linares@jala-foundation.org::9af43fd2-dc51-415f-90f7-7482235d8145" providerId="AD" clId="Web-{78042D76-900A-43E2-A5CF-7FA9F475C217}" dt="2021-11-01T13:42:41.933" v="7"/>
        <pc:sldMkLst>
          <pc:docMk/>
          <pc:sldMk cId="2624707581" sldId="258"/>
        </pc:sldMkLst>
      </pc:sldChg>
      <pc:sldMasterChg chg="del delSldLayout">
        <pc:chgData name="Ramiro Linares Diaz" userId="S::ramiro.linares@jala-foundation.org::9af43fd2-dc51-415f-90f7-7482235d8145" providerId="AD" clId="Web-{78042D76-900A-43E2-A5CF-7FA9F475C217}" dt="2021-11-01T13:41:48.979" v="0"/>
        <pc:sldMasterMkLst>
          <pc:docMk/>
          <pc:sldMasterMk cId="1037836119" sldId="2147483648"/>
        </pc:sldMasterMkLst>
        <pc:sldLayoutChg chg="del">
          <pc:chgData name="Ramiro Linares Diaz" userId="S::ramiro.linares@jala-foundation.org::9af43fd2-dc51-415f-90f7-7482235d8145" providerId="AD" clId="Web-{78042D76-900A-43E2-A5CF-7FA9F475C217}" dt="2021-11-01T13:41:48.979" v="0"/>
          <pc:sldLayoutMkLst>
            <pc:docMk/>
            <pc:sldMasterMk cId="1037836119" sldId="2147483648"/>
            <pc:sldLayoutMk cId="666572584" sldId="2147483649"/>
          </pc:sldLayoutMkLst>
        </pc:sldLayoutChg>
        <pc:sldLayoutChg chg="del">
          <pc:chgData name="Ramiro Linares Diaz" userId="S::ramiro.linares@jala-foundation.org::9af43fd2-dc51-415f-90f7-7482235d8145" providerId="AD" clId="Web-{78042D76-900A-43E2-A5CF-7FA9F475C217}" dt="2021-11-01T13:41:48.979" v="0"/>
          <pc:sldLayoutMkLst>
            <pc:docMk/>
            <pc:sldMasterMk cId="1037836119" sldId="2147483648"/>
            <pc:sldLayoutMk cId="1546273086" sldId="2147483650"/>
          </pc:sldLayoutMkLst>
        </pc:sldLayoutChg>
        <pc:sldLayoutChg chg="del">
          <pc:chgData name="Ramiro Linares Diaz" userId="S::ramiro.linares@jala-foundation.org::9af43fd2-dc51-415f-90f7-7482235d8145" providerId="AD" clId="Web-{78042D76-900A-43E2-A5CF-7FA9F475C217}" dt="2021-11-01T13:41:48.979" v="0"/>
          <pc:sldLayoutMkLst>
            <pc:docMk/>
            <pc:sldMasterMk cId="1037836119" sldId="2147483648"/>
            <pc:sldLayoutMk cId="3797575280" sldId="2147483651"/>
          </pc:sldLayoutMkLst>
        </pc:sldLayoutChg>
        <pc:sldLayoutChg chg="del">
          <pc:chgData name="Ramiro Linares Diaz" userId="S::ramiro.linares@jala-foundation.org::9af43fd2-dc51-415f-90f7-7482235d8145" providerId="AD" clId="Web-{78042D76-900A-43E2-A5CF-7FA9F475C217}" dt="2021-11-01T13:41:48.979" v="0"/>
          <pc:sldLayoutMkLst>
            <pc:docMk/>
            <pc:sldMasterMk cId="1037836119" sldId="2147483648"/>
            <pc:sldLayoutMk cId="2232725900" sldId="2147483652"/>
          </pc:sldLayoutMkLst>
        </pc:sldLayoutChg>
        <pc:sldLayoutChg chg="del">
          <pc:chgData name="Ramiro Linares Diaz" userId="S::ramiro.linares@jala-foundation.org::9af43fd2-dc51-415f-90f7-7482235d8145" providerId="AD" clId="Web-{78042D76-900A-43E2-A5CF-7FA9F475C217}" dt="2021-11-01T13:41:48.979" v="0"/>
          <pc:sldLayoutMkLst>
            <pc:docMk/>
            <pc:sldMasterMk cId="1037836119" sldId="2147483648"/>
            <pc:sldLayoutMk cId="92890425" sldId="2147483653"/>
          </pc:sldLayoutMkLst>
        </pc:sldLayoutChg>
        <pc:sldLayoutChg chg="del">
          <pc:chgData name="Ramiro Linares Diaz" userId="S::ramiro.linares@jala-foundation.org::9af43fd2-dc51-415f-90f7-7482235d8145" providerId="AD" clId="Web-{78042D76-900A-43E2-A5CF-7FA9F475C217}" dt="2021-11-01T13:41:48.979" v="0"/>
          <pc:sldLayoutMkLst>
            <pc:docMk/>
            <pc:sldMasterMk cId="1037836119" sldId="2147483648"/>
            <pc:sldLayoutMk cId="1282273674" sldId="2147483654"/>
          </pc:sldLayoutMkLst>
        </pc:sldLayoutChg>
        <pc:sldLayoutChg chg="del">
          <pc:chgData name="Ramiro Linares Diaz" userId="S::ramiro.linares@jala-foundation.org::9af43fd2-dc51-415f-90f7-7482235d8145" providerId="AD" clId="Web-{78042D76-900A-43E2-A5CF-7FA9F475C217}" dt="2021-11-01T13:41:48.979" v="0"/>
          <pc:sldLayoutMkLst>
            <pc:docMk/>
            <pc:sldMasterMk cId="1037836119" sldId="2147483648"/>
            <pc:sldLayoutMk cId="75163334" sldId="2147483655"/>
          </pc:sldLayoutMkLst>
        </pc:sldLayoutChg>
        <pc:sldLayoutChg chg="del">
          <pc:chgData name="Ramiro Linares Diaz" userId="S::ramiro.linares@jala-foundation.org::9af43fd2-dc51-415f-90f7-7482235d8145" providerId="AD" clId="Web-{78042D76-900A-43E2-A5CF-7FA9F475C217}" dt="2021-11-01T13:41:48.979" v="0"/>
          <pc:sldLayoutMkLst>
            <pc:docMk/>
            <pc:sldMasterMk cId="1037836119" sldId="2147483648"/>
            <pc:sldLayoutMk cId="2549233983" sldId="2147483656"/>
          </pc:sldLayoutMkLst>
        </pc:sldLayoutChg>
        <pc:sldLayoutChg chg="del">
          <pc:chgData name="Ramiro Linares Diaz" userId="S::ramiro.linares@jala-foundation.org::9af43fd2-dc51-415f-90f7-7482235d8145" providerId="AD" clId="Web-{78042D76-900A-43E2-A5CF-7FA9F475C217}" dt="2021-11-01T13:41:48.979" v="0"/>
          <pc:sldLayoutMkLst>
            <pc:docMk/>
            <pc:sldMasterMk cId="1037836119" sldId="2147483648"/>
            <pc:sldLayoutMk cId="1912587778" sldId="2147483657"/>
          </pc:sldLayoutMkLst>
        </pc:sldLayoutChg>
        <pc:sldLayoutChg chg="del">
          <pc:chgData name="Ramiro Linares Diaz" userId="S::ramiro.linares@jala-foundation.org::9af43fd2-dc51-415f-90f7-7482235d8145" providerId="AD" clId="Web-{78042D76-900A-43E2-A5CF-7FA9F475C217}" dt="2021-11-01T13:41:48.979" v="0"/>
          <pc:sldLayoutMkLst>
            <pc:docMk/>
            <pc:sldMasterMk cId="1037836119" sldId="2147483648"/>
            <pc:sldLayoutMk cId="478483964" sldId="2147483658"/>
          </pc:sldLayoutMkLst>
        </pc:sldLayoutChg>
        <pc:sldLayoutChg chg="del">
          <pc:chgData name="Ramiro Linares Diaz" userId="S::ramiro.linares@jala-foundation.org::9af43fd2-dc51-415f-90f7-7482235d8145" providerId="AD" clId="Web-{78042D76-900A-43E2-A5CF-7FA9F475C217}" dt="2021-11-01T13:41:48.979" v="0"/>
          <pc:sldLayoutMkLst>
            <pc:docMk/>
            <pc:sldMasterMk cId="1037836119" sldId="2147483648"/>
            <pc:sldLayoutMk cId="650442931" sldId="2147483659"/>
          </pc:sldLayoutMkLst>
        </pc:sldLayoutChg>
      </pc:sldMasterChg>
      <pc:sldMasterChg chg="add del addSldLayout delSldLayout modSldLayout">
        <pc:chgData name="Ramiro Linares Diaz" userId="S::ramiro.linares@jala-foundation.org::9af43fd2-dc51-415f-90f7-7482235d8145" providerId="AD" clId="Web-{78042D76-900A-43E2-A5CF-7FA9F475C217}" dt="2021-11-01T13:42:23.870" v="1"/>
        <pc:sldMasterMkLst>
          <pc:docMk/>
          <pc:sldMasterMk cId="4033744119" sldId="2147483660"/>
        </pc:sldMasterMkLst>
        <pc:sldLayoutChg chg="add del mod replId">
          <pc:chgData name="Ramiro Linares Diaz" userId="S::ramiro.linares@jala-foundation.org::9af43fd2-dc51-415f-90f7-7482235d8145" providerId="AD" clId="Web-{78042D76-900A-43E2-A5CF-7FA9F475C217}" dt="2021-11-01T13:42:23.870" v="1"/>
          <pc:sldLayoutMkLst>
            <pc:docMk/>
            <pc:sldMasterMk cId="4033744119" sldId="2147483660"/>
            <pc:sldLayoutMk cId="4220388684" sldId="2147483661"/>
          </pc:sldLayoutMkLst>
        </pc:sldLayoutChg>
        <pc:sldLayoutChg chg="add del mod replId">
          <pc:chgData name="Ramiro Linares Diaz" userId="S::ramiro.linares@jala-foundation.org::9af43fd2-dc51-415f-90f7-7482235d8145" providerId="AD" clId="Web-{78042D76-900A-43E2-A5CF-7FA9F475C217}" dt="2021-11-01T13:42:23.870" v="1"/>
          <pc:sldLayoutMkLst>
            <pc:docMk/>
            <pc:sldMasterMk cId="4033744119" sldId="2147483660"/>
            <pc:sldLayoutMk cId="2373376284" sldId="2147483662"/>
          </pc:sldLayoutMkLst>
        </pc:sldLayoutChg>
        <pc:sldLayoutChg chg="add del mod replId">
          <pc:chgData name="Ramiro Linares Diaz" userId="S::ramiro.linares@jala-foundation.org::9af43fd2-dc51-415f-90f7-7482235d8145" providerId="AD" clId="Web-{78042D76-900A-43E2-A5CF-7FA9F475C217}" dt="2021-11-01T13:42:23.870" v="1"/>
          <pc:sldLayoutMkLst>
            <pc:docMk/>
            <pc:sldMasterMk cId="4033744119" sldId="2147483660"/>
            <pc:sldLayoutMk cId="1331842796" sldId="2147483663"/>
          </pc:sldLayoutMkLst>
        </pc:sldLayoutChg>
        <pc:sldLayoutChg chg="add del mod replId">
          <pc:chgData name="Ramiro Linares Diaz" userId="S::ramiro.linares@jala-foundation.org::9af43fd2-dc51-415f-90f7-7482235d8145" providerId="AD" clId="Web-{78042D76-900A-43E2-A5CF-7FA9F475C217}" dt="2021-11-01T13:42:23.870" v="1"/>
          <pc:sldLayoutMkLst>
            <pc:docMk/>
            <pc:sldMasterMk cId="4033744119" sldId="2147483660"/>
            <pc:sldLayoutMk cId="4278530217" sldId="2147483664"/>
          </pc:sldLayoutMkLst>
        </pc:sldLayoutChg>
        <pc:sldLayoutChg chg="add del mod replId">
          <pc:chgData name="Ramiro Linares Diaz" userId="S::ramiro.linares@jala-foundation.org::9af43fd2-dc51-415f-90f7-7482235d8145" providerId="AD" clId="Web-{78042D76-900A-43E2-A5CF-7FA9F475C217}" dt="2021-11-01T13:42:23.870" v="1"/>
          <pc:sldLayoutMkLst>
            <pc:docMk/>
            <pc:sldMasterMk cId="4033744119" sldId="2147483660"/>
            <pc:sldLayoutMk cId="2813079640" sldId="2147483665"/>
          </pc:sldLayoutMkLst>
        </pc:sldLayoutChg>
        <pc:sldLayoutChg chg="add del mod replId">
          <pc:chgData name="Ramiro Linares Diaz" userId="S::ramiro.linares@jala-foundation.org::9af43fd2-dc51-415f-90f7-7482235d8145" providerId="AD" clId="Web-{78042D76-900A-43E2-A5CF-7FA9F475C217}" dt="2021-11-01T13:42:23.870" v="1"/>
          <pc:sldLayoutMkLst>
            <pc:docMk/>
            <pc:sldMasterMk cId="4033744119" sldId="2147483660"/>
            <pc:sldLayoutMk cId="432161844" sldId="2147483666"/>
          </pc:sldLayoutMkLst>
        </pc:sldLayoutChg>
        <pc:sldLayoutChg chg="add del mod replId">
          <pc:chgData name="Ramiro Linares Diaz" userId="S::ramiro.linares@jala-foundation.org::9af43fd2-dc51-415f-90f7-7482235d8145" providerId="AD" clId="Web-{78042D76-900A-43E2-A5CF-7FA9F475C217}" dt="2021-11-01T13:42:23.870" v="1"/>
          <pc:sldLayoutMkLst>
            <pc:docMk/>
            <pc:sldMasterMk cId="4033744119" sldId="2147483660"/>
            <pc:sldLayoutMk cId="3844811716" sldId="2147483667"/>
          </pc:sldLayoutMkLst>
        </pc:sldLayoutChg>
        <pc:sldLayoutChg chg="add del mod replId">
          <pc:chgData name="Ramiro Linares Diaz" userId="S::ramiro.linares@jala-foundation.org::9af43fd2-dc51-415f-90f7-7482235d8145" providerId="AD" clId="Web-{78042D76-900A-43E2-A5CF-7FA9F475C217}" dt="2021-11-01T13:42:23.870" v="1"/>
          <pc:sldLayoutMkLst>
            <pc:docMk/>
            <pc:sldMasterMk cId="4033744119" sldId="2147483660"/>
            <pc:sldLayoutMk cId="3962294484" sldId="2147483668"/>
          </pc:sldLayoutMkLst>
        </pc:sldLayoutChg>
        <pc:sldLayoutChg chg="add del mod replId">
          <pc:chgData name="Ramiro Linares Diaz" userId="S::ramiro.linares@jala-foundation.org::9af43fd2-dc51-415f-90f7-7482235d8145" providerId="AD" clId="Web-{78042D76-900A-43E2-A5CF-7FA9F475C217}" dt="2021-11-01T13:42:23.870" v="1"/>
          <pc:sldLayoutMkLst>
            <pc:docMk/>
            <pc:sldMasterMk cId="4033744119" sldId="2147483660"/>
            <pc:sldLayoutMk cId="1149238858" sldId="2147483669"/>
          </pc:sldLayoutMkLst>
        </pc:sldLayoutChg>
        <pc:sldLayoutChg chg="add del mod replId">
          <pc:chgData name="Ramiro Linares Diaz" userId="S::ramiro.linares@jala-foundation.org::9af43fd2-dc51-415f-90f7-7482235d8145" providerId="AD" clId="Web-{78042D76-900A-43E2-A5CF-7FA9F475C217}" dt="2021-11-01T13:42:23.870" v="1"/>
          <pc:sldLayoutMkLst>
            <pc:docMk/>
            <pc:sldMasterMk cId="4033744119" sldId="2147483660"/>
            <pc:sldLayoutMk cId="2077717442" sldId="2147483670"/>
          </pc:sldLayoutMkLst>
        </pc:sldLayoutChg>
        <pc:sldLayoutChg chg="add del mod replId">
          <pc:chgData name="Ramiro Linares Diaz" userId="S::ramiro.linares@jala-foundation.org::9af43fd2-dc51-415f-90f7-7482235d8145" providerId="AD" clId="Web-{78042D76-900A-43E2-A5CF-7FA9F475C217}" dt="2021-11-01T13:42:23.870" v="1"/>
          <pc:sldLayoutMkLst>
            <pc:docMk/>
            <pc:sldMasterMk cId="4033744119" sldId="2147483660"/>
            <pc:sldLayoutMk cId="688328671" sldId="2147483671"/>
          </pc:sldLayoutMkLst>
        </pc:sldLayoutChg>
        <pc:sldLayoutChg chg="add del mod replId">
          <pc:chgData name="Ramiro Linares Diaz" userId="S::ramiro.linares@jala-foundation.org::9af43fd2-dc51-415f-90f7-7482235d8145" providerId="AD" clId="Web-{78042D76-900A-43E2-A5CF-7FA9F475C217}" dt="2021-11-01T13:42:23.870" v="1"/>
          <pc:sldLayoutMkLst>
            <pc:docMk/>
            <pc:sldMasterMk cId="4033744119" sldId="2147483660"/>
            <pc:sldLayoutMk cId="1099494932" sldId="2147483672"/>
          </pc:sldLayoutMkLst>
        </pc:sldLayoutChg>
        <pc:sldLayoutChg chg="add del mod replId">
          <pc:chgData name="Ramiro Linares Diaz" userId="S::ramiro.linares@jala-foundation.org::9af43fd2-dc51-415f-90f7-7482235d8145" providerId="AD" clId="Web-{78042D76-900A-43E2-A5CF-7FA9F475C217}" dt="2021-11-01T13:42:23.870" v="1"/>
          <pc:sldLayoutMkLst>
            <pc:docMk/>
            <pc:sldMasterMk cId="4033744119" sldId="2147483660"/>
            <pc:sldLayoutMk cId="432692686" sldId="2147483673"/>
          </pc:sldLayoutMkLst>
        </pc:sldLayoutChg>
        <pc:sldLayoutChg chg="add del mod replId">
          <pc:chgData name="Ramiro Linares Diaz" userId="S::ramiro.linares@jala-foundation.org::9af43fd2-dc51-415f-90f7-7482235d8145" providerId="AD" clId="Web-{78042D76-900A-43E2-A5CF-7FA9F475C217}" dt="2021-11-01T13:42:23.870" v="1"/>
          <pc:sldLayoutMkLst>
            <pc:docMk/>
            <pc:sldMasterMk cId="4033744119" sldId="2147483660"/>
            <pc:sldLayoutMk cId="2774226696" sldId="2147483674"/>
          </pc:sldLayoutMkLst>
        </pc:sldLayoutChg>
        <pc:sldLayoutChg chg="add del mod replId">
          <pc:chgData name="Ramiro Linares Diaz" userId="S::ramiro.linares@jala-foundation.org::9af43fd2-dc51-415f-90f7-7482235d8145" providerId="AD" clId="Web-{78042D76-900A-43E2-A5CF-7FA9F475C217}" dt="2021-11-01T13:42:23.870" v="1"/>
          <pc:sldLayoutMkLst>
            <pc:docMk/>
            <pc:sldMasterMk cId="4033744119" sldId="2147483660"/>
            <pc:sldLayoutMk cId="18504013" sldId="2147483675"/>
          </pc:sldLayoutMkLst>
        </pc:sldLayoutChg>
        <pc:sldLayoutChg chg="add del mod replId">
          <pc:chgData name="Ramiro Linares Diaz" userId="S::ramiro.linares@jala-foundation.org::9af43fd2-dc51-415f-90f7-7482235d8145" providerId="AD" clId="Web-{78042D76-900A-43E2-A5CF-7FA9F475C217}" dt="2021-11-01T13:42:23.870" v="1"/>
          <pc:sldLayoutMkLst>
            <pc:docMk/>
            <pc:sldMasterMk cId="4033744119" sldId="2147483660"/>
            <pc:sldLayoutMk cId="3140832130" sldId="2147483676"/>
          </pc:sldLayoutMkLst>
        </pc:sldLayoutChg>
        <pc:sldLayoutChg chg="add del mod replId">
          <pc:chgData name="Ramiro Linares Diaz" userId="S::ramiro.linares@jala-foundation.org::9af43fd2-dc51-415f-90f7-7482235d8145" providerId="AD" clId="Web-{78042D76-900A-43E2-A5CF-7FA9F475C217}" dt="2021-11-01T13:42:23.870" v="1"/>
          <pc:sldLayoutMkLst>
            <pc:docMk/>
            <pc:sldMasterMk cId="4033744119" sldId="2147483660"/>
            <pc:sldLayoutMk cId="1148448758" sldId="2147483677"/>
          </pc:sldLayoutMkLst>
        </pc:sldLayoutChg>
      </pc:sldMasterChg>
      <pc:sldMasterChg chg="add del addSldLayout delSldLayout">
        <pc:chgData name="Ramiro Linares Diaz" userId="S::ramiro.linares@jala-foundation.org::9af43fd2-dc51-415f-90f7-7482235d8145" providerId="AD" clId="Web-{78042D76-900A-43E2-A5CF-7FA9F475C217}" dt="2021-11-01T13:42:29.870" v="2"/>
        <pc:sldMasterMkLst>
          <pc:docMk/>
          <pc:sldMasterMk cId="542385236" sldId="2147483738"/>
        </pc:sldMasterMkLst>
        <pc:sldLayoutChg chg="add del">
          <pc:chgData name="Ramiro Linares Diaz" userId="S::ramiro.linares@jala-foundation.org::9af43fd2-dc51-415f-90f7-7482235d8145" providerId="AD" clId="Web-{78042D76-900A-43E2-A5CF-7FA9F475C217}" dt="2021-11-01T13:42:29.870" v="2"/>
          <pc:sldLayoutMkLst>
            <pc:docMk/>
            <pc:sldMasterMk cId="542385236" sldId="2147483738"/>
            <pc:sldLayoutMk cId="1232052708" sldId="2147483727"/>
          </pc:sldLayoutMkLst>
        </pc:sldLayoutChg>
        <pc:sldLayoutChg chg="add del">
          <pc:chgData name="Ramiro Linares Diaz" userId="S::ramiro.linares@jala-foundation.org::9af43fd2-dc51-415f-90f7-7482235d8145" providerId="AD" clId="Web-{78042D76-900A-43E2-A5CF-7FA9F475C217}" dt="2021-11-01T13:42:29.870" v="2"/>
          <pc:sldLayoutMkLst>
            <pc:docMk/>
            <pc:sldMasterMk cId="542385236" sldId="2147483738"/>
            <pc:sldLayoutMk cId="1012040507" sldId="2147483728"/>
          </pc:sldLayoutMkLst>
        </pc:sldLayoutChg>
        <pc:sldLayoutChg chg="add del">
          <pc:chgData name="Ramiro Linares Diaz" userId="S::ramiro.linares@jala-foundation.org::9af43fd2-dc51-415f-90f7-7482235d8145" providerId="AD" clId="Web-{78042D76-900A-43E2-A5CF-7FA9F475C217}" dt="2021-11-01T13:42:29.870" v="2"/>
          <pc:sldLayoutMkLst>
            <pc:docMk/>
            <pc:sldMasterMk cId="542385236" sldId="2147483738"/>
            <pc:sldLayoutMk cId="3199033095" sldId="2147483729"/>
          </pc:sldLayoutMkLst>
        </pc:sldLayoutChg>
        <pc:sldLayoutChg chg="add del">
          <pc:chgData name="Ramiro Linares Diaz" userId="S::ramiro.linares@jala-foundation.org::9af43fd2-dc51-415f-90f7-7482235d8145" providerId="AD" clId="Web-{78042D76-900A-43E2-A5CF-7FA9F475C217}" dt="2021-11-01T13:42:29.870" v="2"/>
          <pc:sldLayoutMkLst>
            <pc:docMk/>
            <pc:sldMasterMk cId="542385236" sldId="2147483738"/>
            <pc:sldLayoutMk cId="377099308" sldId="2147483730"/>
          </pc:sldLayoutMkLst>
        </pc:sldLayoutChg>
        <pc:sldLayoutChg chg="add del">
          <pc:chgData name="Ramiro Linares Diaz" userId="S::ramiro.linares@jala-foundation.org::9af43fd2-dc51-415f-90f7-7482235d8145" providerId="AD" clId="Web-{78042D76-900A-43E2-A5CF-7FA9F475C217}" dt="2021-11-01T13:42:29.870" v="2"/>
          <pc:sldLayoutMkLst>
            <pc:docMk/>
            <pc:sldMasterMk cId="542385236" sldId="2147483738"/>
            <pc:sldLayoutMk cId="3969025137" sldId="2147483731"/>
          </pc:sldLayoutMkLst>
        </pc:sldLayoutChg>
        <pc:sldLayoutChg chg="add del">
          <pc:chgData name="Ramiro Linares Diaz" userId="S::ramiro.linares@jala-foundation.org::9af43fd2-dc51-415f-90f7-7482235d8145" providerId="AD" clId="Web-{78042D76-900A-43E2-A5CF-7FA9F475C217}" dt="2021-11-01T13:42:29.870" v="2"/>
          <pc:sldLayoutMkLst>
            <pc:docMk/>
            <pc:sldMasterMk cId="542385236" sldId="2147483738"/>
            <pc:sldLayoutMk cId="1719315141" sldId="2147483732"/>
          </pc:sldLayoutMkLst>
        </pc:sldLayoutChg>
        <pc:sldLayoutChg chg="add del">
          <pc:chgData name="Ramiro Linares Diaz" userId="S::ramiro.linares@jala-foundation.org::9af43fd2-dc51-415f-90f7-7482235d8145" providerId="AD" clId="Web-{78042D76-900A-43E2-A5CF-7FA9F475C217}" dt="2021-11-01T13:42:29.870" v="2"/>
          <pc:sldLayoutMkLst>
            <pc:docMk/>
            <pc:sldMasterMk cId="542385236" sldId="2147483738"/>
            <pc:sldLayoutMk cId="1633820830" sldId="2147483733"/>
          </pc:sldLayoutMkLst>
        </pc:sldLayoutChg>
        <pc:sldLayoutChg chg="add del">
          <pc:chgData name="Ramiro Linares Diaz" userId="S::ramiro.linares@jala-foundation.org::9af43fd2-dc51-415f-90f7-7482235d8145" providerId="AD" clId="Web-{78042D76-900A-43E2-A5CF-7FA9F475C217}" dt="2021-11-01T13:42:29.870" v="2"/>
          <pc:sldLayoutMkLst>
            <pc:docMk/>
            <pc:sldMasterMk cId="542385236" sldId="2147483738"/>
            <pc:sldLayoutMk cId="2300620101" sldId="2147483734"/>
          </pc:sldLayoutMkLst>
        </pc:sldLayoutChg>
        <pc:sldLayoutChg chg="add del">
          <pc:chgData name="Ramiro Linares Diaz" userId="S::ramiro.linares@jala-foundation.org::9af43fd2-dc51-415f-90f7-7482235d8145" providerId="AD" clId="Web-{78042D76-900A-43E2-A5CF-7FA9F475C217}" dt="2021-11-01T13:42:29.870" v="2"/>
          <pc:sldLayoutMkLst>
            <pc:docMk/>
            <pc:sldMasterMk cId="542385236" sldId="2147483738"/>
            <pc:sldLayoutMk cId="78006991" sldId="2147483735"/>
          </pc:sldLayoutMkLst>
        </pc:sldLayoutChg>
        <pc:sldLayoutChg chg="add del">
          <pc:chgData name="Ramiro Linares Diaz" userId="S::ramiro.linares@jala-foundation.org::9af43fd2-dc51-415f-90f7-7482235d8145" providerId="AD" clId="Web-{78042D76-900A-43E2-A5CF-7FA9F475C217}" dt="2021-11-01T13:42:29.870" v="2"/>
          <pc:sldLayoutMkLst>
            <pc:docMk/>
            <pc:sldMasterMk cId="542385236" sldId="2147483738"/>
            <pc:sldLayoutMk cId="2705706035" sldId="2147483736"/>
          </pc:sldLayoutMkLst>
        </pc:sldLayoutChg>
        <pc:sldLayoutChg chg="add del">
          <pc:chgData name="Ramiro Linares Diaz" userId="S::ramiro.linares@jala-foundation.org::9af43fd2-dc51-415f-90f7-7482235d8145" providerId="AD" clId="Web-{78042D76-900A-43E2-A5CF-7FA9F475C217}" dt="2021-11-01T13:42:29.870" v="2"/>
          <pc:sldLayoutMkLst>
            <pc:docMk/>
            <pc:sldMasterMk cId="542385236" sldId="2147483738"/>
            <pc:sldLayoutMk cId="2628017285" sldId="2147483737"/>
          </pc:sldLayoutMkLst>
        </pc:sldLayoutChg>
      </pc:sldMasterChg>
      <pc:sldMasterChg chg="add addSldLayout modSldLayout">
        <pc:chgData name="Ramiro Linares Diaz" userId="S::ramiro.linares@jala-foundation.org::9af43fd2-dc51-415f-90f7-7482235d8145" providerId="AD" clId="Web-{78042D76-900A-43E2-A5CF-7FA9F475C217}" dt="2021-11-01T13:42:29.870" v="2"/>
        <pc:sldMasterMkLst>
          <pc:docMk/>
          <pc:sldMasterMk cId="2708480039" sldId="2147483739"/>
        </pc:sldMasterMkLst>
        <pc:sldLayoutChg chg="add mod replId">
          <pc:chgData name="Ramiro Linares Diaz" userId="S::ramiro.linares@jala-foundation.org::9af43fd2-dc51-415f-90f7-7482235d8145" providerId="AD" clId="Web-{78042D76-900A-43E2-A5CF-7FA9F475C217}" dt="2021-11-01T13:42:29.870" v="2"/>
          <pc:sldLayoutMkLst>
            <pc:docMk/>
            <pc:sldMasterMk cId="2708480039" sldId="2147483739"/>
            <pc:sldLayoutMk cId="37001423" sldId="2147483740"/>
          </pc:sldLayoutMkLst>
        </pc:sldLayoutChg>
        <pc:sldLayoutChg chg="add mod replId">
          <pc:chgData name="Ramiro Linares Diaz" userId="S::ramiro.linares@jala-foundation.org::9af43fd2-dc51-415f-90f7-7482235d8145" providerId="AD" clId="Web-{78042D76-900A-43E2-A5CF-7FA9F475C217}" dt="2021-11-01T13:42:29.870" v="2"/>
          <pc:sldLayoutMkLst>
            <pc:docMk/>
            <pc:sldMasterMk cId="2708480039" sldId="2147483739"/>
            <pc:sldLayoutMk cId="3969362997" sldId="2147483741"/>
          </pc:sldLayoutMkLst>
        </pc:sldLayoutChg>
        <pc:sldLayoutChg chg="add mod replId">
          <pc:chgData name="Ramiro Linares Diaz" userId="S::ramiro.linares@jala-foundation.org::9af43fd2-dc51-415f-90f7-7482235d8145" providerId="AD" clId="Web-{78042D76-900A-43E2-A5CF-7FA9F475C217}" dt="2021-11-01T13:42:29.870" v="2"/>
          <pc:sldLayoutMkLst>
            <pc:docMk/>
            <pc:sldMasterMk cId="2708480039" sldId="2147483739"/>
            <pc:sldLayoutMk cId="809150499" sldId="2147483742"/>
          </pc:sldLayoutMkLst>
        </pc:sldLayoutChg>
        <pc:sldLayoutChg chg="add mod replId">
          <pc:chgData name="Ramiro Linares Diaz" userId="S::ramiro.linares@jala-foundation.org::9af43fd2-dc51-415f-90f7-7482235d8145" providerId="AD" clId="Web-{78042D76-900A-43E2-A5CF-7FA9F475C217}" dt="2021-11-01T13:42:29.870" v="2"/>
          <pc:sldLayoutMkLst>
            <pc:docMk/>
            <pc:sldMasterMk cId="2708480039" sldId="2147483739"/>
            <pc:sldLayoutMk cId="2181075131" sldId="2147483743"/>
          </pc:sldLayoutMkLst>
        </pc:sldLayoutChg>
        <pc:sldLayoutChg chg="add mod replId">
          <pc:chgData name="Ramiro Linares Diaz" userId="S::ramiro.linares@jala-foundation.org::9af43fd2-dc51-415f-90f7-7482235d8145" providerId="AD" clId="Web-{78042D76-900A-43E2-A5CF-7FA9F475C217}" dt="2021-11-01T13:42:29.870" v="2"/>
          <pc:sldLayoutMkLst>
            <pc:docMk/>
            <pc:sldMasterMk cId="2708480039" sldId="2147483739"/>
            <pc:sldLayoutMk cId="640985566" sldId="2147483744"/>
          </pc:sldLayoutMkLst>
        </pc:sldLayoutChg>
        <pc:sldLayoutChg chg="add mod replId">
          <pc:chgData name="Ramiro Linares Diaz" userId="S::ramiro.linares@jala-foundation.org::9af43fd2-dc51-415f-90f7-7482235d8145" providerId="AD" clId="Web-{78042D76-900A-43E2-A5CF-7FA9F475C217}" dt="2021-11-01T13:42:29.870" v="2"/>
          <pc:sldLayoutMkLst>
            <pc:docMk/>
            <pc:sldMasterMk cId="2708480039" sldId="2147483739"/>
            <pc:sldLayoutMk cId="2749506718" sldId="2147483745"/>
          </pc:sldLayoutMkLst>
        </pc:sldLayoutChg>
        <pc:sldLayoutChg chg="add mod replId">
          <pc:chgData name="Ramiro Linares Diaz" userId="S::ramiro.linares@jala-foundation.org::9af43fd2-dc51-415f-90f7-7482235d8145" providerId="AD" clId="Web-{78042D76-900A-43E2-A5CF-7FA9F475C217}" dt="2021-11-01T13:42:29.870" v="2"/>
          <pc:sldLayoutMkLst>
            <pc:docMk/>
            <pc:sldMasterMk cId="2708480039" sldId="2147483739"/>
            <pc:sldLayoutMk cId="3685072234" sldId="2147483746"/>
          </pc:sldLayoutMkLst>
        </pc:sldLayoutChg>
        <pc:sldLayoutChg chg="add mod replId">
          <pc:chgData name="Ramiro Linares Diaz" userId="S::ramiro.linares@jala-foundation.org::9af43fd2-dc51-415f-90f7-7482235d8145" providerId="AD" clId="Web-{78042D76-900A-43E2-A5CF-7FA9F475C217}" dt="2021-11-01T13:42:29.870" v="2"/>
          <pc:sldLayoutMkLst>
            <pc:docMk/>
            <pc:sldMasterMk cId="2708480039" sldId="2147483739"/>
            <pc:sldLayoutMk cId="2430861193" sldId="2147483747"/>
          </pc:sldLayoutMkLst>
        </pc:sldLayoutChg>
        <pc:sldLayoutChg chg="add mod replId">
          <pc:chgData name="Ramiro Linares Diaz" userId="S::ramiro.linares@jala-foundation.org::9af43fd2-dc51-415f-90f7-7482235d8145" providerId="AD" clId="Web-{78042D76-900A-43E2-A5CF-7FA9F475C217}" dt="2021-11-01T13:42:29.870" v="2"/>
          <pc:sldLayoutMkLst>
            <pc:docMk/>
            <pc:sldMasterMk cId="2708480039" sldId="2147483739"/>
            <pc:sldLayoutMk cId="1572950980" sldId="2147483748"/>
          </pc:sldLayoutMkLst>
        </pc:sldLayoutChg>
        <pc:sldLayoutChg chg="add mod replId">
          <pc:chgData name="Ramiro Linares Diaz" userId="S::ramiro.linares@jala-foundation.org::9af43fd2-dc51-415f-90f7-7482235d8145" providerId="AD" clId="Web-{78042D76-900A-43E2-A5CF-7FA9F475C217}" dt="2021-11-01T13:42:29.870" v="2"/>
          <pc:sldLayoutMkLst>
            <pc:docMk/>
            <pc:sldMasterMk cId="2708480039" sldId="2147483739"/>
            <pc:sldLayoutMk cId="2510056655" sldId="2147483749"/>
          </pc:sldLayoutMkLst>
        </pc:sldLayoutChg>
        <pc:sldLayoutChg chg="add mod replId">
          <pc:chgData name="Ramiro Linares Diaz" userId="S::ramiro.linares@jala-foundation.org::9af43fd2-dc51-415f-90f7-7482235d8145" providerId="AD" clId="Web-{78042D76-900A-43E2-A5CF-7FA9F475C217}" dt="2021-11-01T13:42:29.870" v="2"/>
          <pc:sldLayoutMkLst>
            <pc:docMk/>
            <pc:sldMasterMk cId="2708480039" sldId="2147483739"/>
            <pc:sldLayoutMk cId="2045969896" sldId="2147483750"/>
          </pc:sldLayoutMkLst>
        </pc:sldLayoutChg>
        <pc:sldLayoutChg chg="add mod replId">
          <pc:chgData name="Ramiro Linares Diaz" userId="S::ramiro.linares@jala-foundation.org::9af43fd2-dc51-415f-90f7-7482235d8145" providerId="AD" clId="Web-{78042D76-900A-43E2-A5CF-7FA9F475C217}" dt="2021-11-01T13:42:29.870" v="2"/>
          <pc:sldLayoutMkLst>
            <pc:docMk/>
            <pc:sldMasterMk cId="2708480039" sldId="2147483739"/>
            <pc:sldLayoutMk cId="4045339831" sldId="2147483751"/>
          </pc:sldLayoutMkLst>
        </pc:sldLayoutChg>
        <pc:sldLayoutChg chg="add mod replId">
          <pc:chgData name="Ramiro Linares Diaz" userId="S::ramiro.linares@jala-foundation.org::9af43fd2-dc51-415f-90f7-7482235d8145" providerId="AD" clId="Web-{78042D76-900A-43E2-A5CF-7FA9F475C217}" dt="2021-11-01T13:42:29.870" v="2"/>
          <pc:sldLayoutMkLst>
            <pc:docMk/>
            <pc:sldMasterMk cId="2708480039" sldId="2147483739"/>
            <pc:sldLayoutMk cId="987429464" sldId="2147483752"/>
          </pc:sldLayoutMkLst>
        </pc:sldLayoutChg>
        <pc:sldLayoutChg chg="add mod replId">
          <pc:chgData name="Ramiro Linares Diaz" userId="S::ramiro.linares@jala-foundation.org::9af43fd2-dc51-415f-90f7-7482235d8145" providerId="AD" clId="Web-{78042D76-900A-43E2-A5CF-7FA9F475C217}" dt="2021-11-01T13:42:29.870" v="2"/>
          <pc:sldLayoutMkLst>
            <pc:docMk/>
            <pc:sldMasterMk cId="2708480039" sldId="2147483739"/>
            <pc:sldLayoutMk cId="626361361" sldId="2147483753"/>
          </pc:sldLayoutMkLst>
        </pc:sldLayoutChg>
        <pc:sldLayoutChg chg="add mod replId">
          <pc:chgData name="Ramiro Linares Diaz" userId="S::ramiro.linares@jala-foundation.org::9af43fd2-dc51-415f-90f7-7482235d8145" providerId="AD" clId="Web-{78042D76-900A-43E2-A5CF-7FA9F475C217}" dt="2021-11-01T13:42:29.870" v="2"/>
          <pc:sldLayoutMkLst>
            <pc:docMk/>
            <pc:sldMasterMk cId="2708480039" sldId="2147483739"/>
            <pc:sldLayoutMk cId="3814161240" sldId="2147483754"/>
          </pc:sldLayoutMkLst>
        </pc:sldLayoutChg>
        <pc:sldLayoutChg chg="add mod replId">
          <pc:chgData name="Ramiro Linares Diaz" userId="S::ramiro.linares@jala-foundation.org::9af43fd2-dc51-415f-90f7-7482235d8145" providerId="AD" clId="Web-{78042D76-900A-43E2-A5CF-7FA9F475C217}" dt="2021-11-01T13:42:29.870" v="2"/>
          <pc:sldLayoutMkLst>
            <pc:docMk/>
            <pc:sldMasterMk cId="2708480039" sldId="2147483739"/>
            <pc:sldLayoutMk cId="1802889064" sldId="2147483755"/>
          </pc:sldLayoutMkLst>
        </pc:sldLayoutChg>
        <pc:sldLayoutChg chg="add mod replId">
          <pc:chgData name="Ramiro Linares Diaz" userId="S::ramiro.linares@jala-foundation.org::9af43fd2-dc51-415f-90f7-7482235d8145" providerId="AD" clId="Web-{78042D76-900A-43E2-A5CF-7FA9F475C217}" dt="2021-11-01T13:42:29.870" v="2"/>
          <pc:sldLayoutMkLst>
            <pc:docMk/>
            <pc:sldMasterMk cId="2708480039" sldId="2147483739"/>
            <pc:sldLayoutMk cId="209259259" sldId="2147483756"/>
          </pc:sldLayoutMkLst>
        </pc:sldLayoutChg>
      </pc:sldMasterChg>
    </pc:docChg>
  </pc:docChgLst>
  <pc:docChgLst>
    <pc:chgData name="Nicolas Lupo Perez" userId="S::nicolas.lupo@jala-foundation.org::0942e4b7-5300-4e67-ad72-383b303ec209" providerId="AD" clId="Web-{4BAF772D-700E-4808-B5FE-7863E723150B}"/>
    <pc:docChg chg="modSld">
      <pc:chgData name="Nicolas Lupo Perez" userId="S::nicolas.lupo@jala-foundation.org::0942e4b7-5300-4e67-ad72-383b303ec209" providerId="AD" clId="Web-{4BAF772D-700E-4808-B5FE-7863E723150B}" dt="2021-11-04T12:23:36.154" v="211"/>
      <pc:docMkLst>
        <pc:docMk/>
      </pc:docMkLst>
      <pc:sldChg chg="modNotes">
        <pc:chgData name="Nicolas Lupo Perez" userId="S::nicolas.lupo@jala-foundation.org::0942e4b7-5300-4e67-ad72-383b303ec209" providerId="AD" clId="Web-{4BAF772D-700E-4808-B5FE-7863E723150B}" dt="2021-11-04T12:23:36.154" v="211"/>
        <pc:sldMkLst>
          <pc:docMk/>
          <pc:sldMk cId="1316920776" sldId="259"/>
        </pc:sldMkLst>
      </pc:sldChg>
    </pc:docChg>
  </pc:docChgLst>
  <pc:docChgLst>
    <pc:chgData name="Nicolas Lupo Perez" userId="S::nicolas.lupo@jala-foundation.org::0942e4b7-5300-4e67-ad72-383b303ec209" providerId="AD" clId="Web-{BBBDD9FF-AB31-4356-B9B7-537A90551A43}"/>
    <pc:docChg chg="modSld">
      <pc:chgData name="Nicolas Lupo Perez" userId="S::nicolas.lupo@jala-foundation.org::0942e4b7-5300-4e67-ad72-383b303ec209" providerId="AD" clId="Web-{BBBDD9FF-AB31-4356-B9B7-537A90551A43}" dt="2021-11-15T20:32:55.969" v="29" actId="20577"/>
      <pc:docMkLst>
        <pc:docMk/>
      </pc:docMkLst>
      <pc:sldChg chg="modSp">
        <pc:chgData name="Nicolas Lupo Perez" userId="S::nicolas.lupo@jala-foundation.org::0942e4b7-5300-4e67-ad72-383b303ec209" providerId="AD" clId="Web-{BBBDD9FF-AB31-4356-B9B7-537A90551A43}" dt="2021-11-15T20:32:55.969" v="29" actId="20577"/>
        <pc:sldMkLst>
          <pc:docMk/>
          <pc:sldMk cId="3661656736" sldId="257"/>
        </pc:sldMkLst>
        <pc:spChg chg="mod">
          <ac:chgData name="Nicolas Lupo Perez" userId="S::nicolas.lupo@jala-foundation.org::0942e4b7-5300-4e67-ad72-383b303ec209" providerId="AD" clId="Web-{BBBDD9FF-AB31-4356-B9B7-537A90551A43}" dt="2021-11-15T20:32:55.969" v="29" actId="20577"/>
          <ac:spMkLst>
            <pc:docMk/>
            <pc:sldMk cId="3661656736" sldId="257"/>
            <ac:spMk id="12" creationId="{EF38669A-52B7-4709-9A18-B710EE3CA3A5}"/>
          </ac:spMkLst>
        </pc:spChg>
      </pc:sldChg>
      <pc:sldChg chg="addSp delSp modSp">
        <pc:chgData name="Nicolas Lupo Perez" userId="S::nicolas.lupo@jala-foundation.org::0942e4b7-5300-4e67-ad72-383b303ec209" providerId="AD" clId="Web-{BBBDD9FF-AB31-4356-B9B7-537A90551A43}" dt="2021-11-15T20:30:53.169" v="26" actId="20577"/>
        <pc:sldMkLst>
          <pc:docMk/>
          <pc:sldMk cId="2857368063" sldId="267"/>
        </pc:sldMkLst>
        <pc:spChg chg="del">
          <ac:chgData name="Nicolas Lupo Perez" userId="S::nicolas.lupo@jala-foundation.org::0942e4b7-5300-4e67-ad72-383b303ec209" providerId="AD" clId="Web-{BBBDD9FF-AB31-4356-B9B7-537A90551A43}" dt="2021-11-15T20:28:41.134" v="1"/>
          <ac:spMkLst>
            <pc:docMk/>
            <pc:sldMk cId="2857368063" sldId="267"/>
            <ac:spMk id="2" creationId="{A27EE754-DF52-4440-956A-1D30434140A1}"/>
          </ac:spMkLst>
        </pc:spChg>
        <pc:spChg chg="del">
          <ac:chgData name="Nicolas Lupo Perez" userId="S::nicolas.lupo@jala-foundation.org::0942e4b7-5300-4e67-ad72-383b303ec209" providerId="AD" clId="Web-{BBBDD9FF-AB31-4356-B9B7-537A90551A43}" dt="2021-11-15T20:28:43.852" v="2"/>
          <ac:spMkLst>
            <pc:docMk/>
            <pc:sldMk cId="2857368063" sldId="267"/>
            <ac:spMk id="3" creationId="{BBB648C9-81F1-4AEC-9D1B-67F66A3BAAB4}"/>
          </ac:spMkLst>
        </pc:spChg>
        <pc:spChg chg="add del mod">
          <ac:chgData name="Nicolas Lupo Perez" userId="S::nicolas.lupo@jala-foundation.org::0942e4b7-5300-4e67-ad72-383b303ec209" providerId="AD" clId="Web-{BBBDD9FF-AB31-4356-B9B7-537A90551A43}" dt="2021-11-15T20:28:47.384" v="3"/>
          <ac:spMkLst>
            <pc:docMk/>
            <pc:sldMk cId="2857368063" sldId="267"/>
            <ac:spMk id="6" creationId="{F4EAB757-7DE0-4462-AD8A-8F05B222969A}"/>
          </ac:spMkLst>
        </pc:spChg>
        <pc:spChg chg="add del mod">
          <ac:chgData name="Nicolas Lupo Perez" userId="S::nicolas.lupo@jala-foundation.org::0942e4b7-5300-4e67-ad72-383b303ec209" providerId="AD" clId="Web-{BBBDD9FF-AB31-4356-B9B7-537A90551A43}" dt="2021-11-15T20:28:48.774" v="4"/>
          <ac:spMkLst>
            <pc:docMk/>
            <pc:sldMk cId="2857368063" sldId="267"/>
            <ac:spMk id="8" creationId="{005C8756-57A1-4A26-BD6B-C34D76A097B1}"/>
          </ac:spMkLst>
        </pc:spChg>
        <pc:spChg chg="add mod">
          <ac:chgData name="Nicolas Lupo Perez" userId="S::nicolas.lupo@jala-foundation.org::0942e4b7-5300-4e67-ad72-383b303ec209" providerId="AD" clId="Web-{BBBDD9FF-AB31-4356-B9B7-537A90551A43}" dt="2021-11-15T20:30:53.169" v="26" actId="20577"/>
          <ac:spMkLst>
            <pc:docMk/>
            <pc:sldMk cId="2857368063" sldId="267"/>
            <ac:spMk id="10" creationId="{890BA1D9-4AE7-4C4D-9B8A-40549A24346A}"/>
          </ac:spMkLst>
        </pc:spChg>
        <pc:picChg chg="del">
          <ac:chgData name="Nicolas Lupo Perez" userId="S::nicolas.lupo@jala-foundation.org::0942e4b7-5300-4e67-ad72-383b303ec209" providerId="AD" clId="Web-{BBBDD9FF-AB31-4356-B9B7-537A90551A43}" dt="2021-11-15T20:28:40.993" v="0"/>
          <ac:picMkLst>
            <pc:docMk/>
            <pc:sldMk cId="2857368063" sldId="267"/>
            <ac:picMk id="5" creationId="{C09B0C2A-08C5-44CA-A6BE-7AF224D46EFE}"/>
          </ac:picMkLst>
        </pc:picChg>
        <pc:picChg chg="add del mod">
          <ac:chgData name="Nicolas Lupo Perez" userId="S::nicolas.lupo@jala-foundation.org::0942e4b7-5300-4e67-ad72-383b303ec209" providerId="AD" clId="Web-{BBBDD9FF-AB31-4356-B9B7-537A90551A43}" dt="2021-11-15T20:28:55.978" v="6"/>
          <ac:picMkLst>
            <pc:docMk/>
            <pc:sldMk cId="2857368063" sldId="267"/>
            <ac:picMk id="9" creationId="{87907B44-8C3C-45D0-ADB1-88E0F9183C31}"/>
          </ac:picMkLst>
        </pc:picChg>
        <pc:picChg chg="add mod">
          <ac:chgData name="Nicolas Lupo Perez" userId="S::nicolas.lupo@jala-foundation.org::0942e4b7-5300-4e67-ad72-383b303ec209" providerId="AD" clId="Web-{BBBDD9FF-AB31-4356-B9B7-537A90551A43}" dt="2021-11-15T20:29:18.822" v="13" actId="1076"/>
          <ac:picMkLst>
            <pc:docMk/>
            <pc:sldMk cId="2857368063" sldId="267"/>
            <ac:picMk id="11" creationId="{EBEDEC74-E561-470D-865E-E6FA6F8E0FF1}"/>
          </ac:picMkLst>
        </pc:picChg>
        <pc:picChg chg="add mod">
          <ac:chgData name="Nicolas Lupo Perez" userId="S::nicolas.lupo@jala-foundation.org::0942e4b7-5300-4e67-ad72-383b303ec209" providerId="AD" clId="Web-{BBBDD9FF-AB31-4356-B9B7-537A90551A43}" dt="2021-11-15T20:29:37.698" v="17" actId="1076"/>
          <ac:picMkLst>
            <pc:docMk/>
            <pc:sldMk cId="2857368063" sldId="267"/>
            <ac:picMk id="12" creationId="{4E0B27BD-C96D-432F-94DC-6541764BBDAE}"/>
          </ac:picMkLst>
        </pc:picChg>
      </pc:sldChg>
    </pc:docChg>
  </pc:docChgLst>
  <pc:docChgLst>
    <pc:chgData name="Ramiro Linares Diaz" userId="S::ramiro.linares@jala-foundation.org::9af43fd2-dc51-415f-90f7-7482235d8145" providerId="AD" clId="Web-{349C1429-3C67-4130-A743-B1A5BDB087E2}"/>
    <pc:docChg chg="addSld delSld modSld sldOrd">
      <pc:chgData name="Ramiro Linares Diaz" userId="S::ramiro.linares@jala-foundation.org::9af43fd2-dc51-415f-90f7-7482235d8145" providerId="AD" clId="Web-{349C1429-3C67-4130-A743-B1A5BDB087E2}" dt="2021-11-15T14:42:49.715" v="161" actId="1076"/>
      <pc:docMkLst>
        <pc:docMk/>
      </pc:docMkLst>
      <pc:sldChg chg="addSp delSp modSp">
        <pc:chgData name="Ramiro Linares Diaz" userId="S::ramiro.linares@jala-foundation.org::9af43fd2-dc51-415f-90f7-7482235d8145" providerId="AD" clId="Web-{349C1429-3C67-4130-A743-B1A5BDB087E2}" dt="2021-11-15T14:40:01.925" v="107"/>
        <pc:sldMkLst>
          <pc:docMk/>
          <pc:sldMk cId="1301594590" sldId="256"/>
        </pc:sldMkLst>
        <pc:spChg chg="mod">
          <ac:chgData name="Ramiro Linares Diaz" userId="S::ramiro.linares@jala-foundation.org::9af43fd2-dc51-415f-90f7-7482235d8145" providerId="AD" clId="Web-{349C1429-3C67-4130-A743-B1A5BDB087E2}" dt="2021-11-15T14:39:54.987" v="106"/>
          <ac:spMkLst>
            <pc:docMk/>
            <pc:sldMk cId="1301594590" sldId="256"/>
            <ac:spMk id="2" creationId="{0576A226-94B0-4F37-B614-2246C48CF984}"/>
          </ac:spMkLst>
        </pc:spChg>
        <pc:spChg chg="del mod">
          <ac:chgData name="Ramiro Linares Diaz" userId="S::ramiro.linares@jala-foundation.org::9af43fd2-dc51-415f-90f7-7482235d8145" providerId="AD" clId="Web-{349C1429-3C67-4130-A743-B1A5BDB087E2}" dt="2021-11-15T14:40:01.925" v="107"/>
          <ac:spMkLst>
            <pc:docMk/>
            <pc:sldMk cId="1301594590" sldId="256"/>
            <ac:spMk id="3" creationId="{65028DA4-ACE1-49B5-8C83-0F0D88396644}"/>
          </ac:spMkLst>
        </pc:spChg>
        <pc:spChg chg="del">
          <ac:chgData name="Ramiro Linares Diaz" userId="S::ramiro.linares@jala-foundation.org::9af43fd2-dc51-415f-90f7-7482235d8145" providerId="AD" clId="Web-{349C1429-3C67-4130-A743-B1A5BDB087E2}" dt="2021-11-15T14:39:54.987" v="106"/>
          <ac:spMkLst>
            <pc:docMk/>
            <pc:sldMk cId="1301594590" sldId="256"/>
            <ac:spMk id="8" creationId="{597EA66B-2AAB-42B0-9F9D-38920D8D82D7}"/>
          </ac:spMkLst>
        </pc:spChg>
        <pc:spChg chg="del">
          <ac:chgData name="Ramiro Linares Diaz" userId="S::ramiro.linares@jala-foundation.org::9af43fd2-dc51-415f-90f7-7482235d8145" providerId="AD" clId="Web-{349C1429-3C67-4130-A743-B1A5BDB087E2}" dt="2021-11-15T14:39:54.987" v="106"/>
          <ac:spMkLst>
            <pc:docMk/>
            <pc:sldMk cId="1301594590" sldId="256"/>
            <ac:spMk id="10" creationId="{D360EBE3-31BB-422F-AA87-FA3873DAE484}"/>
          </ac:spMkLst>
        </pc:spChg>
        <pc:spChg chg="add">
          <ac:chgData name="Ramiro Linares Diaz" userId="S::ramiro.linares@jala-foundation.org::9af43fd2-dc51-415f-90f7-7482235d8145" providerId="AD" clId="Web-{349C1429-3C67-4130-A743-B1A5BDB087E2}" dt="2021-11-15T14:39:54.987" v="106"/>
          <ac:spMkLst>
            <pc:docMk/>
            <pc:sldMk cId="1301594590" sldId="256"/>
            <ac:spMk id="15" creationId="{B7743172-17A8-4FA4-8434-B813E03B7665}"/>
          </ac:spMkLst>
        </pc:spChg>
        <pc:spChg chg="add">
          <ac:chgData name="Ramiro Linares Diaz" userId="S::ramiro.linares@jala-foundation.org::9af43fd2-dc51-415f-90f7-7482235d8145" providerId="AD" clId="Web-{349C1429-3C67-4130-A743-B1A5BDB087E2}" dt="2021-11-15T14:39:54.987" v="106"/>
          <ac:spMkLst>
            <pc:docMk/>
            <pc:sldMk cId="1301594590" sldId="256"/>
            <ac:spMk id="17" creationId="{4CE1233C-FD2F-489E-BFDE-086F5FED6491}"/>
          </ac:spMkLst>
        </pc:spChg>
        <pc:picChg chg="add mod">
          <ac:chgData name="Ramiro Linares Diaz" userId="S::ramiro.linares@jala-foundation.org::9af43fd2-dc51-415f-90f7-7482235d8145" providerId="AD" clId="Web-{349C1429-3C67-4130-A743-B1A5BDB087E2}" dt="2021-11-15T14:39:54.987" v="106"/>
          <ac:picMkLst>
            <pc:docMk/>
            <pc:sldMk cId="1301594590" sldId="256"/>
            <ac:picMk id="4" creationId="{915EFF1F-C800-4EC9-9004-ABD9F24621E0}"/>
          </ac:picMkLst>
        </pc:picChg>
      </pc:sldChg>
      <pc:sldChg chg="addSp delSp modSp">
        <pc:chgData name="Ramiro Linares Diaz" userId="S::ramiro.linares@jala-foundation.org::9af43fd2-dc51-415f-90f7-7482235d8145" providerId="AD" clId="Web-{349C1429-3C67-4130-A743-B1A5BDB087E2}" dt="2021-11-15T14:42:12.338" v="147"/>
        <pc:sldMkLst>
          <pc:docMk/>
          <pc:sldMk cId="3661656736" sldId="257"/>
        </pc:sldMkLst>
        <pc:spChg chg="del mod">
          <ac:chgData name="Ramiro Linares Diaz" userId="S::ramiro.linares@jala-foundation.org::9af43fd2-dc51-415f-90f7-7482235d8145" providerId="AD" clId="Web-{349C1429-3C67-4130-A743-B1A5BDB087E2}" dt="2021-11-15T14:41:53.071" v="125"/>
          <ac:spMkLst>
            <pc:docMk/>
            <pc:sldMk cId="3661656736" sldId="257"/>
            <ac:spMk id="2" creationId="{A27EE754-DF52-4440-956A-1D30434140A1}"/>
          </ac:spMkLst>
        </pc:spChg>
        <pc:spChg chg="del mod">
          <ac:chgData name="Ramiro Linares Diaz" userId="S::ramiro.linares@jala-foundation.org::9af43fd2-dc51-415f-90f7-7482235d8145" providerId="AD" clId="Web-{349C1429-3C67-4130-A743-B1A5BDB087E2}" dt="2021-11-15T14:41:18.288" v="123"/>
          <ac:spMkLst>
            <pc:docMk/>
            <pc:sldMk cId="3661656736" sldId="257"/>
            <ac:spMk id="3" creationId="{BBB648C9-81F1-4AEC-9D1B-67F66A3BAAB4}"/>
          </ac:spMkLst>
        </pc:spChg>
        <pc:spChg chg="add mod">
          <ac:chgData name="Ramiro Linares Diaz" userId="S::ramiro.linares@jala-foundation.org::9af43fd2-dc51-415f-90f7-7482235d8145" providerId="AD" clId="Web-{349C1429-3C67-4130-A743-B1A5BDB087E2}" dt="2021-11-15T14:42:09.619" v="146" actId="1076"/>
          <ac:spMkLst>
            <pc:docMk/>
            <pc:sldMk cId="3661656736" sldId="257"/>
            <ac:spMk id="12" creationId="{EF38669A-52B7-4709-9A18-B710EE3CA3A5}"/>
          </ac:spMkLst>
        </pc:spChg>
        <pc:spChg chg="del">
          <ac:chgData name="Ramiro Linares Diaz" userId="S::ramiro.linares@jala-foundation.org::9af43fd2-dc51-415f-90f7-7482235d8145" providerId="AD" clId="Web-{349C1429-3C67-4130-A743-B1A5BDB087E2}" dt="2021-11-15T14:41:18.288" v="123"/>
          <ac:spMkLst>
            <pc:docMk/>
            <pc:sldMk cId="3661656736" sldId="257"/>
            <ac:spMk id="14" creationId="{089A69AF-D57B-49B4-886C-D4A5DC194421}"/>
          </ac:spMkLst>
        </pc:spChg>
        <pc:spChg chg="del">
          <ac:chgData name="Ramiro Linares Diaz" userId="S::ramiro.linares@jala-foundation.org::9af43fd2-dc51-415f-90f7-7482235d8145" providerId="AD" clId="Web-{349C1429-3C67-4130-A743-B1A5BDB087E2}" dt="2021-11-15T14:41:18.288" v="123"/>
          <ac:spMkLst>
            <pc:docMk/>
            <pc:sldMk cId="3661656736" sldId="257"/>
            <ac:spMk id="16" creationId="{CABDC08D-6093-4397-92D4-54D00E2BB1C2}"/>
          </ac:spMkLst>
        </pc:spChg>
        <pc:spChg chg="add">
          <ac:chgData name="Ramiro Linares Diaz" userId="S::ramiro.linares@jala-foundation.org::9af43fd2-dc51-415f-90f7-7482235d8145" providerId="AD" clId="Web-{349C1429-3C67-4130-A743-B1A5BDB087E2}" dt="2021-11-15T14:41:18.288" v="123"/>
          <ac:spMkLst>
            <pc:docMk/>
            <pc:sldMk cId="3661656736" sldId="257"/>
            <ac:spMk id="22" creationId="{D0D45553-91A4-480A-9577-0E0FC0D919B9}"/>
          </ac:spMkLst>
        </pc:spChg>
        <pc:spChg chg="add">
          <ac:chgData name="Ramiro Linares Diaz" userId="S::ramiro.linares@jala-foundation.org::9af43fd2-dc51-415f-90f7-7482235d8145" providerId="AD" clId="Web-{349C1429-3C67-4130-A743-B1A5BDB087E2}" dt="2021-11-15T14:41:18.288" v="123"/>
          <ac:spMkLst>
            <pc:docMk/>
            <pc:sldMk cId="3661656736" sldId="257"/>
            <ac:spMk id="24" creationId="{D240F8A8-FEA1-42C2-B259-27A9351279BD}"/>
          </ac:spMkLst>
        </pc:spChg>
        <pc:graphicFrameChg chg="add">
          <ac:chgData name="Ramiro Linares Diaz" userId="S::ramiro.linares@jala-foundation.org::9af43fd2-dc51-415f-90f7-7482235d8145" providerId="AD" clId="Web-{349C1429-3C67-4130-A743-B1A5BDB087E2}" dt="2021-11-15T14:41:18.288" v="123"/>
          <ac:graphicFrameMkLst>
            <pc:docMk/>
            <pc:sldMk cId="3661656736" sldId="257"/>
            <ac:graphicFrameMk id="18" creationId="{06C8786E-9AA2-4831-AA7F-AD69261E608C}"/>
          </ac:graphicFrameMkLst>
        </pc:graphicFrameChg>
        <pc:picChg chg="add del mod">
          <ac:chgData name="Ramiro Linares Diaz" userId="S::ramiro.linares@jala-foundation.org::9af43fd2-dc51-415f-90f7-7482235d8145" providerId="AD" clId="Web-{349C1429-3C67-4130-A743-B1A5BDB087E2}" dt="2021-11-15T14:42:12.338" v="147"/>
          <ac:picMkLst>
            <pc:docMk/>
            <pc:sldMk cId="3661656736" sldId="257"/>
            <ac:picMk id="25" creationId="{9E6668B9-4E65-4C27-9C45-BF39DAF86179}"/>
          </ac:picMkLst>
        </pc:picChg>
      </pc:sldChg>
      <pc:sldChg chg="delSp modSp ord">
        <pc:chgData name="Ramiro Linares Diaz" userId="S::ramiro.linares@jala-foundation.org::9af43fd2-dc51-415f-90f7-7482235d8145" providerId="AD" clId="Web-{349C1429-3C67-4130-A743-B1A5BDB087E2}" dt="2021-11-15T14:32:15.306" v="62"/>
        <pc:sldMkLst>
          <pc:docMk/>
          <pc:sldMk cId="2624707581" sldId="258"/>
        </pc:sldMkLst>
        <pc:spChg chg="mod">
          <ac:chgData name="Ramiro Linares Diaz" userId="S::ramiro.linares@jala-foundation.org::9af43fd2-dc51-415f-90f7-7482235d8145" providerId="AD" clId="Web-{349C1429-3C67-4130-A743-B1A5BDB087E2}" dt="2021-11-15T14:32:03.056" v="53" actId="20577"/>
          <ac:spMkLst>
            <pc:docMk/>
            <pc:sldMk cId="2624707581" sldId="258"/>
            <ac:spMk id="2" creationId="{560098A1-DD22-450C-8D40-EC7C3806A955}"/>
          </ac:spMkLst>
        </pc:spChg>
        <pc:spChg chg="mod">
          <ac:chgData name="Ramiro Linares Diaz" userId="S::ramiro.linares@jala-foundation.org::9af43fd2-dc51-415f-90f7-7482235d8145" providerId="AD" clId="Web-{349C1429-3C67-4130-A743-B1A5BDB087E2}" dt="2021-11-15T14:32:09.212" v="55" actId="20577"/>
          <ac:spMkLst>
            <pc:docMk/>
            <pc:sldMk cId="2624707581" sldId="258"/>
            <ac:spMk id="3" creationId="{50EE1750-9521-40EC-AAB7-1E9A8AC11438}"/>
          </ac:spMkLst>
        </pc:spChg>
        <pc:spChg chg="del">
          <ac:chgData name="Ramiro Linares Diaz" userId="S::ramiro.linares@jala-foundation.org::9af43fd2-dc51-415f-90f7-7482235d8145" providerId="AD" clId="Web-{349C1429-3C67-4130-A743-B1A5BDB087E2}" dt="2021-11-15T14:32:12.540" v="60"/>
          <ac:spMkLst>
            <pc:docMk/>
            <pc:sldMk cId="2624707581" sldId="258"/>
            <ac:spMk id="4" creationId="{48B57BE3-CA79-4892-8D41-315C6DB4ABA5}"/>
          </ac:spMkLst>
        </pc:spChg>
        <pc:spChg chg="del mod">
          <ac:chgData name="Ramiro Linares Diaz" userId="S::ramiro.linares@jala-foundation.org::9af43fd2-dc51-415f-90f7-7482235d8145" providerId="AD" clId="Web-{349C1429-3C67-4130-A743-B1A5BDB087E2}" dt="2021-11-15T14:32:10.665" v="57"/>
          <ac:spMkLst>
            <pc:docMk/>
            <pc:sldMk cId="2624707581" sldId="258"/>
            <ac:spMk id="5" creationId="{C9D4006B-BFEC-4CBF-8CE7-E13FB8C80BA6}"/>
          </ac:spMkLst>
        </pc:spChg>
        <pc:spChg chg="del">
          <ac:chgData name="Ramiro Linares Diaz" userId="S::ramiro.linares@jala-foundation.org::9af43fd2-dc51-415f-90f7-7482235d8145" providerId="AD" clId="Web-{349C1429-3C67-4130-A743-B1A5BDB087E2}" dt="2021-11-15T14:32:12.072" v="59"/>
          <ac:spMkLst>
            <pc:docMk/>
            <pc:sldMk cId="2624707581" sldId="258"/>
            <ac:spMk id="6" creationId="{4FE261F5-7CDD-4B71-923A-3B1D52627DCE}"/>
          </ac:spMkLst>
        </pc:spChg>
        <pc:spChg chg="del">
          <ac:chgData name="Ramiro Linares Diaz" userId="S::ramiro.linares@jala-foundation.org::9af43fd2-dc51-415f-90f7-7482235d8145" providerId="AD" clId="Web-{349C1429-3C67-4130-A743-B1A5BDB087E2}" dt="2021-11-15T14:32:11.540" v="58"/>
          <ac:spMkLst>
            <pc:docMk/>
            <pc:sldMk cId="2624707581" sldId="258"/>
            <ac:spMk id="7" creationId="{38F1D708-E107-4B14-8782-A7C7EAE747E2}"/>
          </ac:spMkLst>
        </pc:spChg>
        <pc:spChg chg="del">
          <ac:chgData name="Ramiro Linares Diaz" userId="S::ramiro.linares@jala-foundation.org::9af43fd2-dc51-415f-90f7-7482235d8145" providerId="AD" clId="Web-{349C1429-3C67-4130-A743-B1A5BDB087E2}" dt="2021-11-15T14:32:15.306" v="62"/>
          <ac:spMkLst>
            <pc:docMk/>
            <pc:sldMk cId="2624707581" sldId="258"/>
            <ac:spMk id="9" creationId="{936E459E-A5B2-4A99-942F-B28B21755F3B}"/>
          </ac:spMkLst>
        </pc:spChg>
        <pc:spChg chg="del">
          <ac:chgData name="Ramiro Linares Diaz" userId="S::ramiro.linares@jala-foundation.org::9af43fd2-dc51-415f-90f7-7482235d8145" providerId="AD" clId="Web-{349C1429-3C67-4130-A743-B1A5BDB087E2}" dt="2021-11-15T14:32:13.212" v="61"/>
          <ac:spMkLst>
            <pc:docMk/>
            <pc:sldMk cId="2624707581" sldId="258"/>
            <ac:spMk id="10" creationId="{3B57D031-A6BA-470A-9F42-F25CE94BA8D4}"/>
          </ac:spMkLst>
        </pc:spChg>
      </pc:sldChg>
      <pc:sldChg chg="modSp del">
        <pc:chgData name="Ramiro Linares Diaz" userId="S::ramiro.linares@jala-foundation.org::9af43fd2-dc51-415f-90f7-7482235d8145" providerId="AD" clId="Web-{349C1429-3C67-4130-A743-B1A5BDB087E2}" dt="2021-11-15T14:32:05.634" v="54"/>
        <pc:sldMkLst>
          <pc:docMk/>
          <pc:sldMk cId="1316920776" sldId="259"/>
        </pc:sldMkLst>
        <pc:spChg chg="mod">
          <ac:chgData name="Ramiro Linares Diaz" userId="S::ramiro.linares@jala-foundation.org::9af43fd2-dc51-415f-90f7-7482235d8145" providerId="AD" clId="Web-{349C1429-3C67-4130-A743-B1A5BDB087E2}" dt="2021-11-15T14:31:24.913" v="32" actId="20577"/>
          <ac:spMkLst>
            <pc:docMk/>
            <pc:sldMk cId="1316920776" sldId="259"/>
            <ac:spMk id="2" creationId="{A2AF70EB-EE47-4E45-B5B9-17634EECACE4}"/>
          </ac:spMkLst>
        </pc:spChg>
      </pc:sldChg>
      <pc:sldChg chg="modSp">
        <pc:chgData name="Ramiro Linares Diaz" userId="S::ramiro.linares@jala-foundation.org::9af43fd2-dc51-415f-90f7-7482235d8145" providerId="AD" clId="Web-{349C1429-3C67-4130-A743-B1A5BDB087E2}" dt="2021-11-15T14:32:55.465" v="74" actId="20577"/>
        <pc:sldMkLst>
          <pc:docMk/>
          <pc:sldMk cId="1885057476" sldId="260"/>
        </pc:sldMkLst>
        <pc:spChg chg="mod">
          <ac:chgData name="Ramiro Linares Diaz" userId="S::ramiro.linares@jala-foundation.org::9af43fd2-dc51-415f-90f7-7482235d8145" providerId="AD" clId="Web-{349C1429-3C67-4130-A743-B1A5BDB087E2}" dt="2021-11-15T14:32:55.465" v="74" actId="20577"/>
          <ac:spMkLst>
            <pc:docMk/>
            <pc:sldMk cId="1885057476" sldId="260"/>
            <ac:spMk id="3" creationId="{5F8B340D-7545-4D22-A6B0-14248836C7F6}"/>
          </ac:spMkLst>
        </pc:spChg>
      </pc:sldChg>
      <pc:sldChg chg="addSp delSp modSp">
        <pc:chgData name="Ramiro Linares Diaz" userId="S::ramiro.linares@jala-foundation.org::9af43fd2-dc51-415f-90f7-7482235d8145" providerId="AD" clId="Web-{349C1429-3C67-4130-A743-B1A5BDB087E2}" dt="2021-11-15T14:35:33.254" v="103" actId="20577"/>
        <pc:sldMkLst>
          <pc:docMk/>
          <pc:sldMk cId="1995426920" sldId="261"/>
        </pc:sldMkLst>
        <pc:spChg chg="mod">
          <ac:chgData name="Ramiro Linares Diaz" userId="S::ramiro.linares@jala-foundation.org::9af43fd2-dc51-415f-90f7-7482235d8145" providerId="AD" clId="Web-{349C1429-3C67-4130-A743-B1A5BDB087E2}" dt="2021-11-15T14:35:33.254" v="103" actId="20577"/>
          <ac:spMkLst>
            <pc:docMk/>
            <pc:sldMk cId="1995426920" sldId="261"/>
            <ac:spMk id="2" creationId="{A7FAC95E-6F12-40D6-927E-E1D6FD87C844}"/>
          </ac:spMkLst>
        </pc:spChg>
        <pc:spChg chg="add mod">
          <ac:chgData name="Ramiro Linares Diaz" userId="S::ramiro.linares@jala-foundation.org::9af43fd2-dc51-415f-90f7-7482235d8145" providerId="AD" clId="Web-{349C1429-3C67-4130-A743-B1A5BDB087E2}" dt="2021-11-15T14:35:24.973" v="94" actId="20577"/>
          <ac:spMkLst>
            <pc:docMk/>
            <pc:sldMk cId="1995426920" sldId="261"/>
            <ac:spMk id="20" creationId="{5AA29C92-B71B-48A9-9D0F-9C5E3F65DEC5}"/>
          </ac:spMkLst>
        </pc:spChg>
        <pc:graphicFrameChg chg="del">
          <ac:chgData name="Ramiro Linares Diaz" userId="S::ramiro.linares@jala-foundation.org::9af43fd2-dc51-415f-90f7-7482235d8145" providerId="AD" clId="Web-{349C1429-3C67-4130-A743-B1A5BDB087E2}" dt="2021-11-15T14:32:19.010" v="63"/>
          <ac:graphicFrameMkLst>
            <pc:docMk/>
            <pc:sldMk cId="1995426920" sldId="261"/>
            <ac:graphicFrameMk id="5" creationId="{D9800EF5-C16B-485A-BA34-AB2C89EC074A}"/>
          </ac:graphicFrameMkLst>
        </pc:graphicFrameChg>
      </pc:sldChg>
      <pc:sldChg chg="del">
        <pc:chgData name="Ramiro Linares Diaz" userId="S::ramiro.linares@jala-foundation.org::9af43fd2-dc51-415f-90f7-7482235d8145" providerId="AD" clId="Web-{349C1429-3C67-4130-A743-B1A5BDB087E2}" dt="2021-11-15T14:32:51.793" v="73"/>
        <pc:sldMkLst>
          <pc:docMk/>
          <pc:sldMk cId="132019522" sldId="262"/>
        </pc:sldMkLst>
      </pc:sldChg>
      <pc:sldChg chg="del">
        <pc:chgData name="Ramiro Linares Diaz" userId="S::ramiro.linares@jala-foundation.org::9af43fd2-dc51-415f-90f7-7482235d8145" providerId="AD" clId="Web-{349C1429-3C67-4130-A743-B1A5BDB087E2}" dt="2021-11-15T14:32:50.605" v="72"/>
        <pc:sldMkLst>
          <pc:docMk/>
          <pc:sldMk cId="603656829" sldId="263"/>
        </pc:sldMkLst>
      </pc:sldChg>
      <pc:sldChg chg="del">
        <pc:chgData name="Ramiro Linares Diaz" userId="S::ramiro.linares@jala-foundation.org::9af43fd2-dc51-415f-90f7-7482235d8145" providerId="AD" clId="Web-{349C1429-3C67-4130-A743-B1A5BDB087E2}" dt="2021-11-15T14:32:48.824" v="71"/>
        <pc:sldMkLst>
          <pc:docMk/>
          <pc:sldMk cId="1015775050" sldId="264"/>
        </pc:sldMkLst>
      </pc:sldChg>
      <pc:sldChg chg="modSp">
        <pc:chgData name="Ramiro Linares Diaz" userId="S::ramiro.linares@jala-foundation.org::9af43fd2-dc51-415f-90f7-7482235d8145" providerId="AD" clId="Web-{349C1429-3C67-4130-A743-B1A5BDB087E2}" dt="2021-11-15T14:32:47.167" v="70" actId="20577"/>
        <pc:sldMkLst>
          <pc:docMk/>
          <pc:sldMk cId="610583967" sldId="266"/>
        </pc:sldMkLst>
        <pc:spChg chg="mod">
          <ac:chgData name="Ramiro Linares Diaz" userId="S::ramiro.linares@jala-foundation.org::9af43fd2-dc51-415f-90f7-7482235d8145" providerId="AD" clId="Web-{349C1429-3C67-4130-A743-B1A5BDB087E2}" dt="2021-11-15T14:32:43.214" v="68" actId="20577"/>
          <ac:spMkLst>
            <pc:docMk/>
            <pc:sldMk cId="610583967" sldId="266"/>
            <ac:spMk id="2" creationId="{A27EE754-DF52-4440-956A-1D30434140A1}"/>
          </ac:spMkLst>
        </pc:spChg>
        <pc:spChg chg="mod">
          <ac:chgData name="Ramiro Linares Diaz" userId="S::ramiro.linares@jala-foundation.org::9af43fd2-dc51-415f-90f7-7482235d8145" providerId="AD" clId="Web-{349C1429-3C67-4130-A743-B1A5BDB087E2}" dt="2021-11-15T14:32:47.167" v="70" actId="20577"/>
          <ac:spMkLst>
            <pc:docMk/>
            <pc:sldMk cId="610583967" sldId="266"/>
            <ac:spMk id="6" creationId="{52B2D144-2E1F-402C-8D1B-DE756DF55CC3}"/>
          </ac:spMkLst>
        </pc:spChg>
      </pc:sldChg>
      <pc:sldChg chg="addSp delSp modSp add replId">
        <pc:chgData name="Ramiro Linares Diaz" userId="S::ramiro.linares@jala-foundation.org::9af43fd2-dc51-415f-90f7-7482235d8145" providerId="AD" clId="Web-{349C1429-3C67-4130-A743-B1A5BDB087E2}" dt="2021-11-15T14:42:49.715" v="161" actId="1076"/>
        <pc:sldMkLst>
          <pc:docMk/>
          <pc:sldMk cId="2857368063" sldId="267"/>
        </pc:sldMkLst>
        <pc:spChg chg="mod">
          <ac:chgData name="Ramiro Linares Diaz" userId="S::ramiro.linares@jala-foundation.org::9af43fd2-dc51-415f-90f7-7482235d8145" providerId="AD" clId="Web-{349C1429-3C67-4130-A743-B1A5BDB087E2}" dt="2021-11-15T14:34:32.657" v="93" actId="20577"/>
          <ac:spMkLst>
            <pc:docMk/>
            <pc:sldMk cId="2857368063" sldId="267"/>
            <ac:spMk id="2" creationId="{A27EE754-DF52-4440-956A-1D30434140A1}"/>
          </ac:spMkLst>
        </pc:spChg>
        <pc:spChg chg="add del mod">
          <ac:chgData name="Ramiro Linares Diaz" userId="S::ramiro.linares@jala-foundation.org::9af43fd2-dc51-415f-90f7-7482235d8145" providerId="AD" clId="Web-{349C1429-3C67-4130-A743-B1A5BDB087E2}" dt="2021-11-15T14:42:46.981" v="159" actId="20577"/>
          <ac:spMkLst>
            <pc:docMk/>
            <pc:sldMk cId="2857368063" sldId="267"/>
            <ac:spMk id="3" creationId="{BBB648C9-81F1-4AEC-9D1B-67F66A3BAAB4}"/>
          </ac:spMkLst>
        </pc:spChg>
        <pc:picChg chg="add del mod ord">
          <ac:chgData name="Ramiro Linares Diaz" userId="S::ramiro.linares@jala-foundation.org::9af43fd2-dc51-415f-90f7-7482235d8145" providerId="AD" clId="Web-{349C1429-3C67-4130-A743-B1A5BDB087E2}" dt="2021-11-15T14:42:44.027" v="155"/>
          <ac:picMkLst>
            <pc:docMk/>
            <pc:sldMk cId="2857368063" sldId="267"/>
            <ac:picMk id="4" creationId="{89487785-CB96-4554-88AA-CD1932220E2F}"/>
          </ac:picMkLst>
        </pc:picChg>
        <pc:picChg chg="add mod">
          <ac:chgData name="Ramiro Linares Diaz" userId="S::ramiro.linares@jala-foundation.org::9af43fd2-dc51-415f-90f7-7482235d8145" providerId="AD" clId="Web-{349C1429-3C67-4130-A743-B1A5BDB087E2}" dt="2021-11-15T14:42:49.715" v="161" actId="1076"/>
          <ac:picMkLst>
            <pc:docMk/>
            <pc:sldMk cId="2857368063" sldId="267"/>
            <ac:picMk id="5" creationId="{C09B0C2A-08C5-44CA-A6BE-7AF224D46EFE}"/>
          </ac:picMkLst>
        </pc:picChg>
      </pc:sldChg>
    </pc:docChg>
  </pc:docChgLst>
  <pc:docChgLst>
    <pc:chgData name="Nicolas Lupo Perez" userId="S::nicolas.lupo@jala-foundation.org::0942e4b7-5300-4e67-ad72-383b303ec209" providerId="AD" clId="Web-{85B7C17B-BC44-457D-B4B3-D539B9344ADA}"/>
    <pc:docChg chg="modSld">
      <pc:chgData name="Nicolas Lupo Perez" userId="S::nicolas.lupo@jala-foundation.org::0942e4b7-5300-4e67-ad72-383b303ec209" providerId="AD" clId="Web-{85B7C17B-BC44-457D-B4B3-D539B9344ADA}" dt="2021-11-04T12:44:49.858" v="2"/>
      <pc:docMkLst>
        <pc:docMk/>
      </pc:docMkLst>
      <pc:sldChg chg="modNotes">
        <pc:chgData name="Nicolas Lupo Perez" userId="S::nicolas.lupo@jala-foundation.org::0942e4b7-5300-4e67-ad72-383b303ec209" providerId="AD" clId="Web-{85B7C17B-BC44-457D-B4B3-D539B9344ADA}" dt="2021-11-04T12:44:49.858" v="2"/>
        <pc:sldMkLst>
          <pc:docMk/>
          <pc:sldMk cId="132019522" sldId="262"/>
        </pc:sldMkLst>
      </pc:sldChg>
    </pc:docChg>
  </pc:docChgLst>
  <pc:docChgLst>
    <pc:chgData name="Guest User" userId="S::urn:spo:anon#18095cc742620de88811a56db3565c10d58407c9012095899310a6734d5b9b7b::" providerId="AD" clId="Web-{B1206671-5487-4842-863C-23DFCAC70404}"/>
    <pc:docChg chg="addSld delSld modSld sldOrd">
      <pc:chgData name="Guest User" userId="S::urn:spo:anon#18095cc742620de88811a56db3565c10d58407c9012095899310a6734d5b9b7b::" providerId="AD" clId="Web-{B1206671-5487-4842-863C-23DFCAC70404}" dt="2021-11-01T16:18:29.967" v="1674"/>
      <pc:docMkLst>
        <pc:docMk/>
      </pc:docMkLst>
      <pc:sldChg chg="modSp modNotes">
        <pc:chgData name="Guest User" userId="S::urn:spo:anon#18095cc742620de88811a56db3565c10d58407c9012095899310a6734d5b9b7b::" providerId="AD" clId="Web-{B1206671-5487-4842-863C-23DFCAC70404}" dt="2021-11-01T14:51:44.113" v="192" actId="20577"/>
        <pc:sldMkLst>
          <pc:docMk/>
          <pc:sldMk cId="3661656736" sldId="257"/>
        </pc:sldMkLst>
        <pc:spChg chg="mod">
          <ac:chgData name="Guest User" userId="S::urn:spo:anon#18095cc742620de88811a56db3565c10d58407c9012095899310a6734d5b9b7b::" providerId="AD" clId="Web-{B1206671-5487-4842-863C-23DFCAC70404}" dt="2021-11-01T14:51:44.113" v="192" actId="20577"/>
          <ac:spMkLst>
            <pc:docMk/>
            <pc:sldMk cId="3661656736" sldId="257"/>
            <ac:spMk id="3" creationId="{BBB648C9-81F1-4AEC-9D1B-67F66A3BAAB4}"/>
          </ac:spMkLst>
        </pc:spChg>
      </pc:sldChg>
      <pc:sldChg chg="modSp modNotes">
        <pc:chgData name="Guest User" userId="S::urn:spo:anon#18095cc742620de88811a56db3565c10d58407c9012095899310a6734d5b9b7b::" providerId="AD" clId="Web-{B1206671-5487-4842-863C-23DFCAC70404}" dt="2021-11-01T15:09:54.114" v="933"/>
        <pc:sldMkLst>
          <pc:docMk/>
          <pc:sldMk cId="2624707581" sldId="258"/>
        </pc:sldMkLst>
        <pc:spChg chg="mod">
          <ac:chgData name="Guest User" userId="S::urn:spo:anon#18095cc742620de88811a56db3565c10d58407c9012095899310a6734d5b9b7b::" providerId="AD" clId="Web-{B1206671-5487-4842-863C-23DFCAC70404}" dt="2021-11-01T15:05:25.763" v="670" actId="1076"/>
          <ac:spMkLst>
            <pc:docMk/>
            <pc:sldMk cId="2624707581" sldId="258"/>
            <ac:spMk id="3" creationId="{50EE1750-9521-40EC-AAB7-1E9A8AC11438}"/>
          </ac:spMkLst>
        </pc:spChg>
      </pc:sldChg>
      <pc:sldChg chg="modSp modNotes">
        <pc:chgData name="Guest User" userId="S::urn:spo:anon#18095cc742620de88811a56db3565c10d58407c9012095899310a6734d5b9b7b::" providerId="AD" clId="Web-{B1206671-5487-4842-863C-23DFCAC70404}" dt="2021-11-01T15:03:17.196" v="660" actId="20577"/>
        <pc:sldMkLst>
          <pc:docMk/>
          <pc:sldMk cId="1316920776" sldId="259"/>
        </pc:sldMkLst>
        <pc:spChg chg="mod">
          <ac:chgData name="Guest User" userId="S::urn:spo:anon#18095cc742620de88811a56db3565c10d58407c9012095899310a6734d5b9b7b::" providerId="AD" clId="Web-{B1206671-5487-4842-863C-23DFCAC70404}" dt="2021-11-01T15:03:17.196" v="660" actId="20577"/>
          <ac:spMkLst>
            <pc:docMk/>
            <pc:sldMk cId="1316920776" sldId="259"/>
            <ac:spMk id="3" creationId="{FE8F726E-8C87-4706-A901-D9CA2DE66D01}"/>
          </ac:spMkLst>
        </pc:spChg>
      </pc:sldChg>
      <pc:sldChg chg="modSp ord">
        <pc:chgData name="Guest User" userId="S::urn:spo:anon#18095cc742620de88811a56db3565c10d58407c9012095899310a6734d5b9b7b::" providerId="AD" clId="Web-{B1206671-5487-4842-863C-23DFCAC70404}" dt="2021-11-01T16:18:29.967" v="1674"/>
        <pc:sldMkLst>
          <pc:docMk/>
          <pc:sldMk cId="1885057476" sldId="260"/>
        </pc:sldMkLst>
        <pc:spChg chg="mod">
          <ac:chgData name="Guest User" userId="S::urn:spo:anon#18095cc742620de88811a56db3565c10d58407c9012095899310a6734d5b9b7b::" providerId="AD" clId="Web-{B1206671-5487-4842-863C-23DFCAC70404}" dt="2021-11-01T14:47:22.856" v="1" actId="20577"/>
          <ac:spMkLst>
            <pc:docMk/>
            <pc:sldMk cId="1885057476" sldId="260"/>
            <ac:spMk id="3" creationId="{5F8B340D-7545-4D22-A6B0-14248836C7F6}"/>
          </ac:spMkLst>
        </pc:spChg>
      </pc:sldChg>
      <pc:sldChg chg="modNotes">
        <pc:chgData name="Guest User" userId="S::urn:spo:anon#18095cc742620de88811a56db3565c10d58407c9012095899310a6734d5b9b7b::" providerId="AD" clId="Web-{B1206671-5487-4842-863C-23DFCAC70404}" dt="2021-11-01T14:57:34.671" v="554"/>
        <pc:sldMkLst>
          <pc:docMk/>
          <pc:sldMk cId="1995426920" sldId="261"/>
        </pc:sldMkLst>
      </pc:sldChg>
      <pc:sldChg chg="modSp add replId modNotes">
        <pc:chgData name="Guest User" userId="S::urn:spo:anon#18095cc742620de88811a56db3565c10d58407c9012095899310a6734d5b9b7b::" providerId="AD" clId="Web-{B1206671-5487-4842-863C-23DFCAC70404}" dt="2021-11-01T15:14:15.638" v="1251"/>
        <pc:sldMkLst>
          <pc:docMk/>
          <pc:sldMk cId="132019522" sldId="262"/>
        </pc:sldMkLst>
        <pc:spChg chg="mod">
          <ac:chgData name="Guest User" userId="S::urn:spo:anon#18095cc742620de88811a56db3565c10d58407c9012095899310a6734d5b9b7b::" providerId="AD" clId="Web-{B1206671-5487-4842-863C-23DFCAC70404}" dt="2021-11-01T15:05:55.904" v="677" actId="20577"/>
          <ac:spMkLst>
            <pc:docMk/>
            <pc:sldMk cId="132019522" sldId="262"/>
            <ac:spMk id="3" creationId="{50EE1750-9521-40EC-AAB7-1E9A8AC11438}"/>
          </ac:spMkLst>
        </pc:spChg>
      </pc:sldChg>
      <pc:sldChg chg="add del replId">
        <pc:chgData name="Guest User" userId="S::urn:spo:anon#18095cc742620de88811a56db3565c10d58407c9012095899310a6734d5b9b7b::" providerId="AD" clId="Web-{B1206671-5487-4842-863C-23DFCAC70404}" dt="2021-11-01T15:04:46.730" v="662"/>
        <pc:sldMkLst>
          <pc:docMk/>
          <pc:sldMk cId="1566293864" sldId="262"/>
        </pc:sldMkLst>
      </pc:sldChg>
      <pc:sldChg chg="add del replId">
        <pc:chgData name="Guest User" userId="S::urn:spo:anon#18095cc742620de88811a56db3565c10d58407c9012095899310a6734d5b9b7b::" providerId="AD" clId="Web-{B1206671-5487-4842-863C-23DFCAC70404}" dt="2021-11-01T15:05:39.154" v="671"/>
        <pc:sldMkLst>
          <pc:docMk/>
          <pc:sldMk cId="4181135052" sldId="262"/>
        </pc:sldMkLst>
      </pc:sldChg>
      <pc:sldChg chg="modSp add replId modNotes">
        <pc:chgData name="Guest User" userId="S::urn:spo:anon#18095cc742620de88811a56db3565c10d58407c9012095899310a6734d5b9b7b::" providerId="AD" clId="Web-{B1206671-5487-4842-863C-23DFCAC70404}" dt="2021-11-01T15:16:52.939" v="1450"/>
        <pc:sldMkLst>
          <pc:docMk/>
          <pc:sldMk cId="603656829" sldId="263"/>
        </pc:sldMkLst>
        <pc:spChg chg="mod">
          <ac:chgData name="Guest User" userId="S::urn:spo:anon#18095cc742620de88811a56db3565c10d58407c9012095899310a6734d5b9b7b::" providerId="AD" clId="Web-{B1206671-5487-4842-863C-23DFCAC70404}" dt="2021-11-01T15:06:11.795" v="680" actId="20577"/>
          <ac:spMkLst>
            <pc:docMk/>
            <pc:sldMk cId="603656829" sldId="263"/>
            <ac:spMk id="3" creationId="{50EE1750-9521-40EC-AAB7-1E9A8AC11438}"/>
          </ac:spMkLst>
        </pc:spChg>
      </pc:sldChg>
      <pc:sldChg chg="add del replId">
        <pc:chgData name="Guest User" userId="S::urn:spo:anon#18095cc742620de88811a56db3565c10d58407c9012095899310a6734d5b9b7b::" providerId="AD" clId="Web-{B1206671-5487-4842-863C-23DFCAC70404}" dt="2021-11-01T15:05:40.279" v="672"/>
        <pc:sldMkLst>
          <pc:docMk/>
          <pc:sldMk cId="1124507202" sldId="263"/>
        </pc:sldMkLst>
      </pc:sldChg>
      <pc:sldChg chg="modSp add replId modNotes">
        <pc:chgData name="Guest User" userId="S::urn:spo:anon#18095cc742620de88811a56db3565c10d58407c9012095899310a6734d5b9b7b::" providerId="AD" clId="Web-{B1206671-5487-4842-863C-23DFCAC70404}" dt="2021-11-01T15:20:10.460" v="1664"/>
        <pc:sldMkLst>
          <pc:docMk/>
          <pc:sldMk cId="1015775050" sldId="264"/>
        </pc:sldMkLst>
        <pc:spChg chg="mod">
          <ac:chgData name="Guest User" userId="S::urn:spo:anon#18095cc742620de88811a56db3565c10d58407c9012095899310a6734d5b9b7b::" providerId="AD" clId="Web-{B1206671-5487-4842-863C-23DFCAC70404}" dt="2021-11-01T15:06:29.014" v="684" actId="1076"/>
          <ac:spMkLst>
            <pc:docMk/>
            <pc:sldMk cId="1015775050" sldId="264"/>
            <ac:spMk id="3" creationId="{50EE1750-9521-40EC-AAB7-1E9A8AC11438}"/>
          </ac:spMkLst>
        </pc:spChg>
      </pc:sldChg>
      <pc:sldChg chg="add del replId">
        <pc:chgData name="Guest User" userId="S::urn:spo:anon#18095cc742620de88811a56db3565c10d58407c9012095899310a6734d5b9b7b::" providerId="AD" clId="Web-{B1206671-5487-4842-863C-23DFCAC70404}" dt="2021-11-01T15:05:41.747" v="673"/>
        <pc:sldMkLst>
          <pc:docMk/>
          <pc:sldMk cId="3192906775" sldId="264"/>
        </pc:sldMkLst>
      </pc:sldChg>
      <pc:sldChg chg="modSp add replId">
        <pc:chgData name="Guest User" userId="S::urn:spo:anon#18095cc742620de88811a56db3565c10d58407c9012095899310a6734d5b9b7b::" providerId="AD" clId="Web-{B1206671-5487-4842-863C-23DFCAC70404}" dt="2021-11-01T16:18:25.951" v="1673" actId="20577"/>
        <pc:sldMkLst>
          <pc:docMk/>
          <pc:sldMk cId="113412476" sldId="265"/>
        </pc:sldMkLst>
        <pc:spChg chg="mod">
          <ac:chgData name="Guest User" userId="S::urn:spo:anon#18095cc742620de88811a56db3565c10d58407c9012095899310a6734d5b9b7b::" providerId="AD" clId="Web-{B1206671-5487-4842-863C-23DFCAC70404}" dt="2021-11-01T16:18:25.951" v="1673" actId="20577"/>
          <ac:spMkLst>
            <pc:docMk/>
            <pc:sldMk cId="113412476" sldId="265"/>
            <ac:spMk id="2" creationId="{40C1B3CE-020B-41EA-8262-A26B1345F4E2}"/>
          </ac:spMkLst>
        </pc:spChg>
        <pc:spChg chg="mod">
          <ac:chgData name="Guest User" userId="S::urn:spo:anon#18095cc742620de88811a56db3565c10d58407c9012095899310a6734d5b9b7b::" providerId="AD" clId="Web-{B1206671-5487-4842-863C-23DFCAC70404}" dt="2021-11-01T16:18:20.514" v="1666" actId="20577"/>
          <ac:spMkLst>
            <pc:docMk/>
            <pc:sldMk cId="113412476" sldId="265"/>
            <ac:spMk id="3" creationId="{5F8B340D-7545-4D22-A6B0-14248836C7F6}"/>
          </ac:spMkLst>
        </pc:spChg>
      </pc:sldChg>
    </pc:docChg>
  </pc:docChgLst>
  <pc:docChgLst>
    <pc:chgData name="Wendy Cruz Coareti" userId="S::wendy.cruz@jala-foundation.org::0dd3e5e1-5650-4cbf-8ce5-25be84fda13a" providerId="AD" clId="Web-{8E506543-6676-FF8D-7B26-38B3CC8688E5}"/>
    <pc:docChg chg="sldOrd">
      <pc:chgData name="Wendy Cruz Coareti" userId="S::wendy.cruz@jala-foundation.org::0dd3e5e1-5650-4cbf-8ce5-25be84fda13a" providerId="AD" clId="Web-{8E506543-6676-FF8D-7B26-38B3CC8688E5}" dt="2021-11-01T14:39:26.451" v="0"/>
      <pc:docMkLst>
        <pc:docMk/>
      </pc:docMkLst>
      <pc:sldChg chg="ord">
        <pc:chgData name="Wendy Cruz Coareti" userId="S::wendy.cruz@jala-foundation.org::0dd3e5e1-5650-4cbf-8ce5-25be84fda13a" providerId="AD" clId="Web-{8E506543-6676-FF8D-7B26-38B3CC8688E5}" dt="2021-11-01T14:39:26.451" v="0"/>
        <pc:sldMkLst>
          <pc:docMk/>
          <pc:sldMk cId="1316920776" sldId="259"/>
        </pc:sldMkLst>
      </pc:sldChg>
    </pc:docChg>
  </pc:docChgLst>
  <pc:docChgLst>
    <pc:chgData name="Ramiro Linares Diaz" userId="S::ramiro.linares@jala-foundation.org::9af43fd2-dc51-415f-90f7-7482235d8145" providerId="AD" clId="Web-{5C33DFF9-728F-48A6-9533-3C49F4E82355}"/>
    <pc:docChg chg="modSld">
      <pc:chgData name="Ramiro Linares Diaz" userId="S::ramiro.linares@jala-foundation.org::9af43fd2-dc51-415f-90f7-7482235d8145" providerId="AD" clId="Web-{5C33DFF9-728F-48A6-9533-3C49F4E82355}" dt="2021-11-15T14:52:15.031" v="202" actId="20577"/>
      <pc:docMkLst>
        <pc:docMk/>
      </pc:docMkLst>
      <pc:sldChg chg="addSp delSp modSp">
        <pc:chgData name="Ramiro Linares Diaz" userId="S::ramiro.linares@jala-foundation.org::9af43fd2-dc51-415f-90f7-7482235d8145" providerId="AD" clId="Web-{5C33DFF9-728F-48A6-9533-3C49F4E82355}" dt="2021-11-15T14:52:15.031" v="202" actId="20577"/>
        <pc:sldMkLst>
          <pc:docMk/>
          <pc:sldMk cId="2624707581" sldId="258"/>
        </pc:sldMkLst>
        <pc:spChg chg="mod">
          <ac:chgData name="Ramiro Linares Diaz" userId="S::ramiro.linares@jala-foundation.org::9af43fd2-dc51-415f-90f7-7482235d8145" providerId="AD" clId="Web-{5C33DFF9-728F-48A6-9533-3C49F4E82355}" dt="2021-11-15T14:51:49.468" v="192" actId="20577"/>
          <ac:spMkLst>
            <pc:docMk/>
            <pc:sldMk cId="2624707581" sldId="258"/>
            <ac:spMk id="3" creationId="{50EE1750-9521-40EC-AAB7-1E9A8AC11438}"/>
          </ac:spMkLst>
        </pc:spChg>
        <pc:spChg chg="add mod">
          <ac:chgData name="Ramiro Linares Diaz" userId="S::ramiro.linares@jala-foundation.org::9af43fd2-dc51-415f-90f7-7482235d8145" providerId="AD" clId="Web-{5C33DFF9-728F-48A6-9533-3C49F4E82355}" dt="2021-11-15T14:52:15.031" v="202" actId="20577"/>
          <ac:spMkLst>
            <pc:docMk/>
            <pc:sldMk cId="2624707581" sldId="258"/>
            <ac:spMk id="7" creationId="{2601BD41-7D4C-491C-9CA5-D664FC78E62D}"/>
          </ac:spMkLst>
        </pc:spChg>
        <pc:graphicFrameChg chg="add del mod">
          <ac:chgData name="Ramiro Linares Diaz" userId="S::ramiro.linares@jala-foundation.org::9af43fd2-dc51-415f-90f7-7482235d8145" providerId="AD" clId="Web-{5C33DFF9-728F-48A6-9533-3C49F4E82355}" dt="2021-11-15T14:49:50.168" v="122"/>
          <ac:graphicFrameMkLst>
            <pc:docMk/>
            <pc:sldMk cId="2624707581" sldId="258"/>
            <ac:graphicFrameMk id="4" creationId="{930AB92C-2F25-4115-930A-742818C551A1}"/>
          </ac:graphicFrameMkLst>
        </pc:graphicFrameChg>
        <pc:graphicFrameChg chg="add del mod modGraphic">
          <ac:chgData name="Ramiro Linares Diaz" userId="S::ramiro.linares@jala-foundation.org::9af43fd2-dc51-415f-90f7-7482235d8145" providerId="AD" clId="Web-{5C33DFF9-728F-48A6-9533-3C49F4E82355}" dt="2021-11-15T14:50:09.949" v="128"/>
          <ac:graphicFrameMkLst>
            <pc:docMk/>
            <pc:sldMk cId="2624707581" sldId="258"/>
            <ac:graphicFrameMk id="5" creationId="{82A8B901-B70C-46FD-B7C0-7075A8F90F86}"/>
          </ac:graphicFrameMkLst>
        </pc:graphicFrameChg>
      </pc:sldChg>
      <pc:sldChg chg="modSp">
        <pc:chgData name="Ramiro Linares Diaz" userId="S::ramiro.linares@jala-foundation.org::9af43fd2-dc51-415f-90f7-7482235d8145" providerId="AD" clId="Web-{5C33DFF9-728F-48A6-9533-3C49F4E82355}" dt="2021-11-15T14:49:25.120" v="118" actId="20577"/>
        <pc:sldMkLst>
          <pc:docMk/>
          <pc:sldMk cId="1885057476" sldId="260"/>
        </pc:sldMkLst>
        <pc:spChg chg="mod">
          <ac:chgData name="Ramiro Linares Diaz" userId="S::ramiro.linares@jala-foundation.org::9af43fd2-dc51-415f-90f7-7482235d8145" providerId="AD" clId="Web-{5C33DFF9-728F-48A6-9533-3C49F4E82355}" dt="2021-11-15T14:49:25.120" v="118" actId="20577"/>
          <ac:spMkLst>
            <pc:docMk/>
            <pc:sldMk cId="1885057476" sldId="260"/>
            <ac:spMk id="4" creationId="{B2D2ED10-8D1E-4CF9-BE47-967B21940B0B}"/>
          </ac:spMkLst>
        </pc:spChg>
      </pc:sldChg>
      <pc:sldChg chg="modSp">
        <pc:chgData name="Ramiro Linares Diaz" userId="S::ramiro.linares@jala-foundation.org::9af43fd2-dc51-415f-90f7-7482235d8145" providerId="AD" clId="Web-{5C33DFF9-728F-48A6-9533-3C49F4E82355}" dt="2021-11-15T14:48:42.822" v="115" actId="1076"/>
        <pc:sldMkLst>
          <pc:docMk/>
          <pc:sldMk cId="2857368063" sldId="267"/>
        </pc:sldMkLst>
        <pc:spChg chg="mod">
          <ac:chgData name="Ramiro Linares Diaz" userId="S::ramiro.linares@jala-foundation.org::9af43fd2-dc51-415f-90f7-7482235d8145" providerId="AD" clId="Web-{5C33DFF9-728F-48A6-9533-3C49F4E82355}" dt="2021-11-15T14:48:11.399" v="110" actId="1076"/>
          <ac:spMkLst>
            <pc:docMk/>
            <pc:sldMk cId="2857368063" sldId="267"/>
            <ac:spMk id="3" creationId="{BBB648C9-81F1-4AEC-9D1B-67F66A3BAAB4}"/>
          </ac:spMkLst>
        </pc:spChg>
        <pc:picChg chg="mod">
          <ac:chgData name="Ramiro Linares Diaz" userId="S::ramiro.linares@jala-foundation.org::9af43fd2-dc51-415f-90f7-7482235d8145" providerId="AD" clId="Web-{5C33DFF9-728F-48A6-9533-3C49F4E82355}" dt="2021-11-15T14:48:42.822" v="115" actId="1076"/>
          <ac:picMkLst>
            <pc:docMk/>
            <pc:sldMk cId="2857368063" sldId="267"/>
            <ac:picMk id="5" creationId="{C09B0C2A-08C5-44CA-A6BE-7AF224D46EFE}"/>
          </ac:picMkLst>
        </pc:picChg>
      </pc:sldChg>
    </pc:docChg>
  </pc:docChgLst>
  <pc:docChgLst>
    <pc:chgData name="Ramiro Linares Diaz" userId="S::ramiro.linares@jala-foundation.org::9af43fd2-dc51-415f-90f7-7482235d8145" providerId="AD" clId="Web-{5F8976A2-5575-847F-E5A5-A6C2B0BB4765}"/>
    <pc:docChg chg="modSld">
      <pc:chgData name="Ramiro Linares Diaz" userId="S::ramiro.linares@jala-foundation.org::9af43fd2-dc51-415f-90f7-7482235d8145" providerId="AD" clId="Web-{5F8976A2-5575-847F-E5A5-A6C2B0BB4765}" dt="2021-11-15T19:06:18.050" v="2" actId="1076"/>
      <pc:docMkLst>
        <pc:docMk/>
      </pc:docMkLst>
      <pc:sldChg chg="addSp delSp modSp">
        <pc:chgData name="Ramiro Linares Diaz" userId="S::ramiro.linares@jala-foundation.org::9af43fd2-dc51-415f-90f7-7482235d8145" providerId="AD" clId="Web-{5F8976A2-5575-847F-E5A5-A6C2B0BB4765}" dt="2021-11-15T19:06:18.050" v="2" actId="1076"/>
        <pc:sldMkLst>
          <pc:docMk/>
          <pc:sldMk cId="1995426920" sldId="261"/>
        </pc:sldMkLst>
        <pc:spChg chg="del">
          <ac:chgData name="Ramiro Linares Diaz" userId="S::ramiro.linares@jala-foundation.org::9af43fd2-dc51-415f-90f7-7482235d8145" providerId="AD" clId="Web-{5F8976A2-5575-847F-E5A5-A6C2B0BB4765}" dt="2021-11-15T19:05:55.706" v="0"/>
          <ac:spMkLst>
            <pc:docMk/>
            <pc:sldMk cId="1995426920" sldId="261"/>
            <ac:spMk id="20" creationId="{5AA29C92-B71B-48A9-9D0F-9C5E3F65DEC5}"/>
          </ac:spMkLst>
        </pc:spChg>
        <pc:picChg chg="add mod ord">
          <ac:chgData name="Ramiro Linares Diaz" userId="S::ramiro.linares@jala-foundation.org::9af43fd2-dc51-415f-90f7-7482235d8145" providerId="AD" clId="Web-{5F8976A2-5575-847F-E5A5-A6C2B0BB4765}" dt="2021-11-15T19:06:18.050" v="2" actId="1076"/>
          <ac:picMkLst>
            <pc:docMk/>
            <pc:sldMk cId="1995426920" sldId="261"/>
            <ac:picMk id="3" creationId="{4DCA8DDE-F986-4C31-9981-1F7BA73E7171}"/>
          </ac:picMkLst>
        </pc:picChg>
      </pc:sldChg>
    </pc:docChg>
  </pc:docChgLst>
  <pc:docChgLst>
    <pc:chgData name="Ramiro Linares Diaz" userId="S::ramiro.linares@jala-foundation.org::9af43fd2-dc51-415f-90f7-7482235d8145" providerId="AD" clId="Web-{F62FBBAA-0291-46BD-8639-E4FA3DD49236}"/>
    <pc:docChg chg="modSld">
      <pc:chgData name="Ramiro Linares Diaz" userId="S::ramiro.linares@jala-foundation.org::9af43fd2-dc51-415f-90f7-7482235d8145" providerId="AD" clId="Web-{F62FBBAA-0291-46BD-8639-E4FA3DD49236}" dt="2021-11-15T14:45:12.042" v="20" actId="20577"/>
      <pc:docMkLst>
        <pc:docMk/>
      </pc:docMkLst>
      <pc:sldChg chg="addSp modSp">
        <pc:chgData name="Ramiro Linares Diaz" userId="S::ramiro.linares@jala-foundation.org::9af43fd2-dc51-415f-90f7-7482235d8145" providerId="AD" clId="Web-{F62FBBAA-0291-46BD-8639-E4FA3DD49236}" dt="2021-11-15T14:45:12.042" v="20" actId="20577"/>
        <pc:sldMkLst>
          <pc:docMk/>
          <pc:sldMk cId="1885057476" sldId="260"/>
        </pc:sldMkLst>
        <pc:spChg chg="add mod">
          <ac:chgData name="Ramiro Linares Diaz" userId="S::ramiro.linares@jala-foundation.org::9af43fd2-dc51-415f-90f7-7482235d8145" providerId="AD" clId="Web-{F62FBBAA-0291-46BD-8639-E4FA3DD49236}" dt="2021-11-15T14:45:12.042" v="20" actId="20577"/>
          <ac:spMkLst>
            <pc:docMk/>
            <pc:sldMk cId="1885057476" sldId="260"/>
            <ac:spMk id="4" creationId="{B2D2ED10-8D1E-4CF9-BE47-967B21940B0B}"/>
          </ac:spMkLst>
        </pc:spChg>
      </pc:sldChg>
    </pc:docChg>
  </pc:docChgLst>
  <pc:docChgLst>
    <pc:chgData name="Nicolas Lupo Perez" userId="S::nicolas.lupo@jala-foundation.org::0942e4b7-5300-4e67-ad72-383b303ec209" providerId="AD" clId="Web-{29F77915-DC9A-4BEC-91CD-8F1130339EDD}"/>
    <pc:docChg chg="modSld">
      <pc:chgData name="Nicolas Lupo Perez" userId="S::nicolas.lupo@jala-foundation.org::0942e4b7-5300-4e67-ad72-383b303ec209" providerId="AD" clId="Web-{29F77915-DC9A-4BEC-91CD-8F1130339EDD}" dt="2021-11-03T12:25:56.827" v="59"/>
      <pc:docMkLst>
        <pc:docMk/>
      </pc:docMkLst>
      <pc:sldChg chg="addSp delSp modSp">
        <pc:chgData name="Nicolas Lupo Perez" userId="S::nicolas.lupo@jala-foundation.org::0942e4b7-5300-4e67-ad72-383b303ec209" providerId="AD" clId="Web-{29F77915-DC9A-4BEC-91CD-8F1130339EDD}" dt="2021-11-03T12:03:18.006" v="21" actId="14100"/>
        <pc:sldMkLst>
          <pc:docMk/>
          <pc:sldMk cId="1301594590" sldId="256"/>
        </pc:sldMkLst>
        <pc:spChg chg="add del mod">
          <ac:chgData name="Nicolas Lupo Perez" userId="S::nicolas.lupo@jala-foundation.org::0942e4b7-5300-4e67-ad72-383b303ec209" providerId="AD" clId="Web-{29F77915-DC9A-4BEC-91CD-8F1130339EDD}" dt="2021-11-03T12:03:18.006" v="21" actId="14100"/>
          <ac:spMkLst>
            <pc:docMk/>
            <pc:sldMk cId="1301594590" sldId="256"/>
            <ac:spMk id="3" creationId="{65028DA4-ACE1-49B5-8C83-0F0D88396644}"/>
          </ac:spMkLst>
        </pc:spChg>
      </pc:sldChg>
      <pc:sldChg chg="modSp modNotes">
        <pc:chgData name="Nicolas Lupo Perez" userId="S::nicolas.lupo@jala-foundation.org::0942e4b7-5300-4e67-ad72-383b303ec209" providerId="AD" clId="Web-{29F77915-DC9A-4BEC-91CD-8F1130339EDD}" dt="2021-11-03T12:25:56.827" v="59"/>
        <pc:sldMkLst>
          <pc:docMk/>
          <pc:sldMk cId="1316920776" sldId="259"/>
        </pc:sldMkLst>
        <pc:spChg chg="mod">
          <ac:chgData name="Nicolas Lupo Perez" userId="S::nicolas.lupo@jala-foundation.org::0942e4b7-5300-4e67-ad72-383b303ec209" providerId="AD" clId="Web-{29F77915-DC9A-4BEC-91CD-8F1130339EDD}" dt="2021-11-03T12:09:36.341" v="51" actId="20577"/>
          <ac:spMkLst>
            <pc:docMk/>
            <pc:sldMk cId="1316920776" sldId="259"/>
            <ac:spMk id="3" creationId="{FE8F726E-8C87-4706-A901-D9CA2DE66D01}"/>
          </ac:spMkLst>
        </pc:spChg>
      </pc:sldChg>
    </pc:docChg>
  </pc:docChgLst>
  <pc:docChgLst>
    <pc:chgData name="Wendy Cruz Coareti" userId="S::wendy.cruz@jala-foundation.org::0dd3e5e1-5650-4cbf-8ce5-25be84fda13a" providerId="AD" clId="Web-{8B2C2400-C45A-4072-A651-A8431A764DF4}"/>
    <pc:docChg chg="addSld modSld">
      <pc:chgData name="Wendy Cruz Coareti" userId="S::wendy.cruz@jala-foundation.org::0dd3e5e1-5650-4cbf-8ce5-25be84fda13a" providerId="AD" clId="Web-{8B2C2400-C45A-4072-A651-A8431A764DF4}" dt="2021-11-01T14:37:10.938" v="14" actId="20577"/>
      <pc:docMkLst>
        <pc:docMk/>
      </pc:docMkLst>
      <pc:sldChg chg="modSp new">
        <pc:chgData name="Wendy Cruz Coareti" userId="S::wendy.cruz@jala-foundation.org::0dd3e5e1-5650-4cbf-8ce5-25be84fda13a" providerId="AD" clId="Web-{8B2C2400-C45A-4072-A651-A8431A764DF4}" dt="2021-11-01T14:37:10.938" v="14" actId="20577"/>
        <pc:sldMkLst>
          <pc:docMk/>
          <pc:sldMk cId="1995426920" sldId="261"/>
        </pc:sldMkLst>
        <pc:spChg chg="mod">
          <ac:chgData name="Wendy Cruz Coareti" userId="S::wendy.cruz@jala-foundation.org::0dd3e5e1-5650-4cbf-8ce5-25be84fda13a" providerId="AD" clId="Web-{8B2C2400-C45A-4072-A651-A8431A764DF4}" dt="2021-11-01T14:37:10.938" v="14" actId="20577"/>
          <ac:spMkLst>
            <pc:docMk/>
            <pc:sldMk cId="1995426920" sldId="261"/>
            <ac:spMk id="2" creationId="{A7FAC95E-6F12-40D6-927E-E1D6FD87C844}"/>
          </ac:spMkLst>
        </pc:spChg>
      </pc:sldChg>
    </pc:docChg>
  </pc:docChgLst>
  <pc:docChgLst>
    <pc:chgData name="Wendy Cruz Coareti" userId="S::wendy.cruz@jala-foundation.org::0dd3e5e1-5650-4cbf-8ce5-25be84fda13a" providerId="AD" clId="Web-{59933BC5-EC22-87AF-5F0A-A873D8B48EB3}"/>
    <pc:docChg chg="modSld">
      <pc:chgData name="Wendy Cruz Coareti" userId="S::wendy.cruz@jala-foundation.org::0dd3e5e1-5650-4cbf-8ce5-25be84fda13a" providerId="AD" clId="Web-{59933BC5-EC22-87AF-5F0A-A873D8B48EB3}" dt="2021-11-03T04:55:08.246" v="175" actId="20577"/>
      <pc:docMkLst>
        <pc:docMk/>
      </pc:docMkLst>
      <pc:sldChg chg="modNotes">
        <pc:chgData name="Wendy Cruz Coareti" userId="S::wendy.cruz@jala-foundation.org::0dd3e5e1-5650-4cbf-8ce5-25be84fda13a" providerId="AD" clId="Web-{59933BC5-EC22-87AF-5F0A-A873D8B48EB3}" dt="2021-11-03T04:14:40.634" v="75"/>
        <pc:sldMkLst>
          <pc:docMk/>
          <pc:sldMk cId="2624707581" sldId="258"/>
        </pc:sldMkLst>
      </pc:sldChg>
      <pc:sldChg chg="modNotes">
        <pc:chgData name="Wendy Cruz Coareti" userId="S::wendy.cruz@jala-foundation.org::0dd3e5e1-5650-4cbf-8ce5-25be84fda13a" providerId="AD" clId="Web-{59933BC5-EC22-87AF-5F0A-A873D8B48EB3}" dt="2021-11-03T03:59:05.915" v="59"/>
        <pc:sldMkLst>
          <pc:docMk/>
          <pc:sldMk cId="132019522" sldId="262"/>
        </pc:sldMkLst>
      </pc:sldChg>
      <pc:sldChg chg="modSp modNotes">
        <pc:chgData name="Wendy Cruz Coareti" userId="S::wendy.cruz@jala-foundation.org::0dd3e5e1-5650-4cbf-8ce5-25be84fda13a" providerId="AD" clId="Web-{59933BC5-EC22-87AF-5F0A-A873D8B48EB3}" dt="2021-11-03T04:55:08.246" v="175" actId="20577"/>
        <pc:sldMkLst>
          <pc:docMk/>
          <pc:sldMk cId="113412476" sldId="265"/>
        </pc:sldMkLst>
        <pc:spChg chg="mod">
          <ac:chgData name="Wendy Cruz Coareti" userId="S::wendy.cruz@jala-foundation.org::0dd3e5e1-5650-4cbf-8ce5-25be84fda13a" providerId="AD" clId="Web-{59933BC5-EC22-87AF-5F0A-A873D8B48EB3}" dt="2021-11-03T04:55:08.246" v="175" actId="20577"/>
          <ac:spMkLst>
            <pc:docMk/>
            <pc:sldMk cId="113412476" sldId="265"/>
            <ac:spMk id="4" creationId="{C8779AB3-4068-4CEC-8B39-CE4FE1B3B21A}"/>
          </ac:spMkLst>
        </pc:spChg>
      </pc:sldChg>
    </pc:docChg>
  </pc:docChgLst>
  <pc:docChgLst>
    <pc:chgData name="Guest User" userId="S::urn:spo:anon#18095cc742620de88811a56db3565c10d58407c9012095899310a6734d5b9b7b::" providerId="AD" clId="Web-{27486239-4D56-43C8-A70A-E247CAB2B02C}"/>
    <pc:docChg chg="addSld modSld">
      <pc:chgData name="Guest User" userId="S::urn:spo:anon#18095cc742620de88811a56db3565c10d58407c9012095899310a6734d5b9b7b::" providerId="AD" clId="Web-{27486239-4D56-43C8-A70A-E247CAB2B02C}" dt="2021-11-01T15:34:08.940" v="320" actId="20577"/>
      <pc:docMkLst>
        <pc:docMk/>
      </pc:docMkLst>
      <pc:sldChg chg="modSp">
        <pc:chgData name="Guest User" userId="S::urn:spo:anon#18095cc742620de88811a56db3565c10d58407c9012095899310a6734d5b9b7b::" providerId="AD" clId="Web-{27486239-4D56-43C8-A70A-E247CAB2B02C}" dt="2021-11-01T14:33:53.750" v="102" actId="20577"/>
        <pc:sldMkLst>
          <pc:docMk/>
          <pc:sldMk cId="1301594590" sldId="256"/>
        </pc:sldMkLst>
        <pc:spChg chg="mod">
          <ac:chgData name="Guest User" userId="S::urn:spo:anon#18095cc742620de88811a56db3565c10d58407c9012095899310a6734d5b9b7b::" providerId="AD" clId="Web-{27486239-4D56-43C8-A70A-E247CAB2B02C}" dt="2021-11-01T14:33:53.750" v="102" actId="20577"/>
          <ac:spMkLst>
            <pc:docMk/>
            <pc:sldMk cId="1301594590" sldId="256"/>
            <ac:spMk id="2" creationId="{0576A226-94B0-4F37-B614-2246C48CF984}"/>
          </ac:spMkLst>
        </pc:spChg>
      </pc:sldChg>
      <pc:sldChg chg="modSp">
        <pc:chgData name="Guest User" userId="S::urn:spo:anon#18095cc742620de88811a56db3565c10d58407c9012095899310a6734d5b9b7b::" providerId="AD" clId="Web-{27486239-4D56-43C8-A70A-E247CAB2B02C}" dt="2021-11-01T14:27:38.367" v="11" actId="20577"/>
        <pc:sldMkLst>
          <pc:docMk/>
          <pc:sldMk cId="3661656736" sldId="257"/>
        </pc:sldMkLst>
        <pc:spChg chg="mod">
          <ac:chgData name="Guest User" userId="S::urn:spo:anon#18095cc742620de88811a56db3565c10d58407c9012095899310a6734d5b9b7b::" providerId="AD" clId="Web-{27486239-4D56-43C8-A70A-E247CAB2B02C}" dt="2021-11-01T14:27:38.367" v="11" actId="20577"/>
          <ac:spMkLst>
            <pc:docMk/>
            <pc:sldMk cId="3661656736" sldId="257"/>
            <ac:spMk id="2" creationId="{A27EE754-DF52-4440-956A-1D30434140A1}"/>
          </ac:spMkLst>
        </pc:spChg>
      </pc:sldChg>
      <pc:sldChg chg="modSp">
        <pc:chgData name="Guest User" userId="S::urn:spo:anon#18095cc742620de88811a56db3565c10d58407c9012095899310a6734d5b9b7b::" providerId="AD" clId="Web-{27486239-4D56-43C8-A70A-E247CAB2B02C}" dt="2021-11-01T14:28:05.961" v="37" actId="20577"/>
        <pc:sldMkLst>
          <pc:docMk/>
          <pc:sldMk cId="2624707581" sldId="258"/>
        </pc:sldMkLst>
        <pc:spChg chg="mod">
          <ac:chgData name="Guest User" userId="S::urn:spo:anon#18095cc742620de88811a56db3565c10d58407c9012095899310a6734d5b9b7b::" providerId="AD" clId="Web-{27486239-4D56-43C8-A70A-E247CAB2B02C}" dt="2021-11-01T14:28:05.961" v="37" actId="20577"/>
          <ac:spMkLst>
            <pc:docMk/>
            <pc:sldMk cId="2624707581" sldId="258"/>
            <ac:spMk id="2" creationId="{560098A1-DD22-450C-8D40-EC7C3806A955}"/>
          </ac:spMkLst>
        </pc:spChg>
      </pc:sldChg>
      <pc:sldChg chg="modSp new">
        <pc:chgData name="Guest User" userId="S::urn:spo:anon#18095cc742620de88811a56db3565c10d58407c9012095899310a6734d5b9b7b::" providerId="AD" clId="Web-{27486239-4D56-43C8-A70A-E247CAB2B02C}" dt="2021-11-01T15:34:08.940" v="320" actId="20577"/>
        <pc:sldMkLst>
          <pc:docMk/>
          <pc:sldMk cId="1316920776" sldId="259"/>
        </pc:sldMkLst>
        <pc:spChg chg="mod">
          <ac:chgData name="Guest User" userId="S::urn:spo:anon#18095cc742620de88811a56db3565c10d58407c9012095899310a6734d5b9b7b::" providerId="AD" clId="Web-{27486239-4D56-43C8-A70A-E247CAB2B02C}" dt="2021-11-01T14:35:29.909" v="105" actId="20577"/>
          <ac:spMkLst>
            <pc:docMk/>
            <pc:sldMk cId="1316920776" sldId="259"/>
            <ac:spMk id="2" creationId="{A2AF70EB-EE47-4E45-B5B9-17634EECACE4}"/>
          </ac:spMkLst>
        </pc:spChg>
        <pc:spChg chg="mod">
          <ac:chgData name="Guest User" userId="S::urn:spo:anon#18095cc742620de88811a56db3565c10d58407c9012095899310a6734d5b9b7b::" providerId="AD" clId="Web-{27486239-4D56-43C8-A70A-E247CAB2B02C}" dt="2021-11-01T15:34:08.940" v="320" actId="20577"/>
          <ac:spMkLst>
            <pc:docMk/>
            <pc:sldMk cId="1316920776" sldId="259"/>
            <ac:spMk id="3" creationId="{FE8F726E-8C87-4706-A901-D9CA2DE66D01}"/>
          </ac:spMkLst>
        </pc:spChg>
      </pc:sldChg>
      <pc:sldChg chg="modSp new">
        <pc:chgData name="Guest User" userId="S::urn:spo:anon#18095cc742620de88811a56db3565c10d58407c9012095899310a6734d5b9b7b::" providerId="AD" clId="Web-{27486239-4D56-43C8-A70A-E247CAB2B02C}" dt="2021-11-01T14:33:16.531" v="95" actId="20577"/>
        <pc:sldMkLst>
          <pc:docMk/>
          <pc:sldMk cId="1885057476" sldId="260"/>
        </pc:sldMkLst>
        <pc:spChg chg="mod">
          <ac:chgData name="Guest User" userId="S::urn:spo:anon#18095cc742620de88811a56db3565c10d58407c9012095899310a6734d5b9b7b::" providerId="AD" clId="Web-{27486239-4D56-43C8-A70A-E247CAB2B02C}" dt="2021-11-01T14:33:16.531" v="95" actId="20577"/>
          <ac:spMkLst>
            <pc:docMk/>
            <pc:sldMk cId="1885057476" sldId="260"/>
            <ac:spMk id="2" creationId="{40C1B3CE-020B-41EA-8262-A26B1345F4E2}"/>
          </ac:spMkLst>
        </pc:spChg>
      </pc:sldChg>
      <pc:sldChg chg="modSp">
        <pc:chgData name="Guest User" userId="S::urn:spo:anon#18095cc742620de88811a56db3565c10d58407c9012095899310a6734d5b9b7b::" providerId="AD" clId="Web-{27486239-4D56-43C8-A70A-E247CAB2B02C}" dt="2021-11-01T14:58:39.049" v="318" actId="20577"/>
        <pc:sldMkLst>
          <pc:docMk/>
          <pc:sldMk cId="1995426920" sldId="261"/>
        </pc:sldMkLst>
        <pc:spChg chg="mod">
          <ac:chgData name="Guest User" userId="S::urn:spo:anon#18095cc742620de88811a56db3565c10d58407c9012095899310a6734d5b9b7b::" providerId="AD" clId="Web-{27486239-4D56-43C8-A70A-E247CAB2B02C}" dt="2021-11-01T14:58:39.049" v="318" actId="20577"/>
          <ac:spMkLst>
            <pc:docMk/>
            <pc:sldMk cId="1995426920" sldId="261"/>
            <ac:spMk id="3" creationId="{B3DE26A1-C825-4706-A197-C20ED9C49923}"/>
          </ac:spMkLst>
        </pc:spChg>
      </pc:sldChg>
    </pc:docChg>
  </pc:docChgLst>
  <pc:docChgLst>
    <pc:chgData name="Ramiro Linares Diaz" userId="S::ramiro.linares@jala-foundation.org::9af43fd2-dc51-415f-90f7-7482235d8145" providerId="AD" clId="Web-{DDCE5ABC-9977-4FEC-8A02-3EBEB49A58CA}"/>
    <pc:docChg chg="modSld">
      <pc:chgData name="Ramiro Linares Diaz" userId="S::ramiro.linares@jala-foundation.org::9af43fd2-dc51-415f-90f7-7482235d8145" providerId="AD" clId="Web-{DDCE5ABC-9977-4FEC-8A02-3EBEB49A58CA}" dt="2021-11-03T12:53:49.049" v="79"/>
      <pc:docMkLst>
        <pc:docMk/>
      </pc:docMkLst>
      <pc:sldChg chg="modNotes">
        <pc:chgData name="Ramiro Linares Diaz" userId="S::ramiro.linares@jala-foundation.org::9af43fd2-dc51-415f-90f7-7482235d8145" providerId="AD" clId="Web-{DDCE5ABC-9977-4FEC-8A02-3EBEB49A58CA}" dt="2021-11-03T12:53:49.049" v="79"/>
        <pc:sldMkLst>
          <pc:docMk/>
          <pc:sldMk cId="1301594590" sldId="256"/>
        </pc:sldMkLst>
      </pc:sldChg>
      <pc:sldChg chg="modSp">
        <pc:chgData name="Ramiro Linares Diaz" userId="S::ramiro.linares@jala-foundation.org::9af43fd2-dc51-415f-90f7-7482235d8145" providerId="AD" clId="Web-{DDCE5ABC-9977-4FEC-8A02-3EBEB49A58CA}" dt="2021-11-03T12:22:09.661" v="7" actId="20577"/>
        <pc:sldMkLst>
          <pc:docMk/>
          <pc:sldMk cId="3661656736" sldId="257"/>
        </pc:sldMkLst>
        <pc:spChg chg="mod">
          <ac:chgData name="Ramiro Linares Diaz" userId="S::ramiro.linares@jala-foundation.org::9af43fd2-dc51-415f-90f7-7482235d8145" providerId="AD" clId="Web-{DDCE5ABC-9977-4FEC-8A02-3EBEB49A58CA}" dt="2021-11-03T12:22:09.661" v="7" actId="20577"/>
          <ac:spMkLst>
            <pc:docMk/>
            <pc:sldMk cId="3661656736" sldId="257"/>
            <ac:spMk id="2" creationId="{A27EE754-DF52-4440-956A-1D30434140A1}"/>
          </ac:spMkLst>
        </pc:spChg>
      </pc:sldChg>
    </pc:docChg>
  </pc:docChgLst>
  <pc:docChgLst>
    <pc:chgData name="Nicolas Lupo Perez" userId="S::nicolas.lupo@jala-foundation.org::0942e4b7-5300-4e67-ad72-383b303ec209" providerId="AD" clId="Web-{A1F6A06F-706D-4CED-B865-73A1A0D7B8B8}"/>
    <pc:docChg chg="modSld">
      <pc:chgData name="Nicolas Lupo Perez" userId="S::nicolas.lupo@jala-foundation.org::0942e4b7-5300-4e67-ad72-383b303ec209" providerId="AD" clId="Web-{A1F6A06F-706D-4CED-B865-73A1A0D7B8B8}" dt="2021-11-15T20:21:35.091" v="32" actId="20577"/>
      <pc:docMkLst>
        <pc:docMk/>
      </pc:docMkLst>
      <pc:sldChg chg="modSp">
        <pc:chgData name="Nicolas Lupo Perez" userId="S::nicolas.lupo@jala-foundation.org::0942e4b7-5300-4e67-ad72-383b303ec209" providerId="AD" clId="Web-{A1F6A06F-706D-4CED-B865-73A1A0D7B8B8}" dt="2021-11-15T20:21:35.091" v="32" actId="20577"/>
        <pc:sldMkLst>
          <pc:docMk/>
          <pc:sldMk cId="2857368063" sldId="267"/>
        </pc:sldMkLst>
        <pc:spChg chg="mod">
          <ac:chgData name="Nicolas Lupo Perez" userId="S::nicolas.lupo@jala-foundation.org::0942e4b7-5300-4e67-ad72-383b303ec209" providerId="AD" clId="Web-{A1F6A06F-706D-4CED-B865-73A1A0D7B8B8}" dt="2021-11-15T20:21:00.137" v="27" actId="20577"/>
          <ac:spMkLst>
            <pc:docMk/>
            <pc:sldMk cId="2857368063" sldId="267"/>
            <ac:spMk id="2" creationId="{A27EE754-DF52-4440-956A-1D30434140A1}"/>
          </ac:spMkLst>
        </pc:spChg>
        <pc:spChg chg="mod">
          <ac:chgData name="Nicolas Lupo Perez" userId="S::nicolas.lupo@jala-foundation.org::0942e4b7-5300-4e67-ad72-383b303ec209" providerId="AD" clId="Web-{A1F6A06F-706D-4CED-B865-73A1A0D7B8B8}" dt="2021-11-15T20:21:35.091" v="32" actId="20577"/>
          <ac:spMkLst>
            <pc:docMk/>
            <pc:sldMk cId="2857368063" sldId="267"/>
            <ac:spMk id="3" creationId="{BBB648C9-81F1-4AEC-9D1B-67F66A3BAAB4}"/>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876FD5-0C67-40AA-ADCC-3361610A6EF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0BF359C-3A72-415C-BECC-C184D15F5ADC}">
      <dgm:prSet/>
      <dgm:spPr/>
      <dgm:t>
        <a:bodyPr/>
        <a:lstStyle/>
        <a:p>
          <a:r>
            <a:rPr lang="es-MX"/>
            <a:t>It provides a solution for common problems. Onion architecture layers interact to each other by using the Interfaces.  It is based on the </a:t>
          </a:r>
          <a:r>
            <a:rPr lang="es-MX" i="1"/>
            <a:t>inversion of control</a:t>
          </a:r>
          <a:r>
            <a:rPr lang="es-MX"/>
            <a:t> principle.</a:t>
          </a:r>
          <a:endParaRPr lang="en-US"/>
        </a:p>
      </dgm:t>
    </dgm:pt>
    <dgm:pt modelId="{C80075B8-6A6A-43F8-8154-C5A42C9022E5}" type="parTrans" cxnId="{F74C55DF-365A-47F5-A774-3BEA05251937}">
      <dgm:prSet/>
      <dgm:spPr/>
      <dgm:t>
        <a:bodyPr/>
        <a:lstStyle/>
        <a:p>
          <a:endParaRPr lang="en-US"/>
        </a:p>
      </dgm:t>
    </dgm:pt>
    <dgm:pt modelId="{339B0430-7489-483E-B566-4D3834B1707E}" type="sibTrans" cxnId="{F74C55DF-365A-47F5-A774-3BEA05251937}">
      <dgm:prSet/>
      <dgm:spPr/>
      <dgm:t>
        <a:bodyPr/>
        <a:lstStyle/>
        <a:p>
          <a:endParaRPr lang="en-US"/>
        </a:p>
      </dgm:t>
    </dgm:pt>
    <dgm:pt modelId="{0B7157A2-E1D3-49BD-8624-1E3E7F3D9424}">
      <dgm:prSet/>
      <dgm:spPr/>
      <dgm:t>
        <a:bodyPr/>
        <a:lstStyle/>
        <a:p>
          <a:r>
            <a:rPr lang="es-MX"/>
            <a:t>The architecture does not depend on the data layer as in classic multi-tier architectures, but on the actual domain models</a:t>
          </a:r>
          <a:endParaRPr lang="en-US"/>
        </a:p>
      </dgm:t>
    </dgm:pt>
    <dgm:pt modelId="{C907F311-4FE8-4568-AA64-336DC141A955}" type="parTrans" cxnId="{537ED35D-A713-4D81-BA47-36E1F01A1D65}">
      <dgm:prSet/>
      <dgm:spPr/>
      <dgm:t>
        <a:bodyPr/>
        <a:lstStyle/>
        <a:p>
          <a:endParaRPr lang="en-US"/>
        </a:p>
      </dgm:t>
    </dgm:pt>
    <dgm:pt modelId="{585D59EA-5545-4B5C-A5CB-36871C8E33B5}" type="sibTrans" cxnId="{537ED35D-A713-4D81-BA47-36E1F01A1D65}">
      <dgm:prSet/>
      <dgm:spPr/>
      <dgm:t>
        <a:bodyPr/>
        <a:lstStyle/>
        <a:p>
          <a:endParaRPr lang="en-US"/>
        </a:p>
      </dgm:t>
    </dgm:pt>
    <dgm:pt modelId="{CB2D0778-571C-427C-9FC0-FF6DD625EF7B}" type="pres">
      <dgm:prSet presAssocID="{F6876FD5-0C67-40AA-ADCC-3361610A6EF8}" presName="root" presStyleCnt="0">
        <dgm:presLayoutVars>
          <dgm:dir/>
          <dgm:resizeHandles val="exact"/>
        </dgm:presLayoutVars>
      </dgm:prSet>
      <dgm:spPr/>
    </dgm:pt>
    <dgm:pt modelId="{6DB35CAB-F9E9-4A9A-8C32-26EDFD815CAF}" type="pres">
      <dgm:prSet presAssocID="{30BF359C-3A72-415C-BECC-C184D15F5ADC}" presName="compNode" presStyleCnt="0"/>
      <dgm:spPr/>
    </dgm:pt>
    <dgm:pt modelId="{DB923727-80D9-41B2-ADE0-921978769751}" type="pres">
      <dgm:prSet presAssocID="{30BF359C-3A72-415C-BECC-C184D15F5ADC}" presName="bgRect" presStyleLbl="bgShp" presStyleIdx="0" presStyleCnt="2"/>
      <dgm:spPr/>
    </dgm:pt>
    <dgm:pt modelId="{3991729B-AAAE-4AF4-A5EE-7277FF1FCF1B}" type="pres">
      <dgm:prSet presAssocID="{30BF359C-3A72-415C-BECC-C184D15F5AD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FA903D83-C59E-47D5-AA15-AEE942745647}" type="pres">
      <dgm:prSet presAssocID="{30BF359C-3A72-415C-BECC-C184D15F5ADC}" presName="spaceRect" presStyleCnt="0"/>
      <dgm:spPr/>
    </dgm:pt>
    <dgm:pt modelId="{9F02CEE1-C876-4C67-A620-8726F3A3174F}" type="pres">
      <dgm:prSet presAssocID="{30BF359C-3A72-415C-BECC-C184D15F5ADC}" presName="parTx" presStyleLbl="revTx" presStyleIdx="0" presStyleCnt="2">
        <dgm:presLayoutVars>
          <dgm:chMax val="0"/>
          <dgm:chPref val="0"/>
        </dgm:presLayoutVars>
      </dgm:prSet>
      <dgm:spPr/>
    </dgm:pt>
    <dgm:pt modelId="{7CE4D59E-3CD3-4B7A-A5A3-F65D75F24D11}" type="pres">
      <dgm:prSet presAssocID="{339B0430-7489-483E-B566-4D3834B1707E}" presName="sibTrans" presStyleCnt="0"/>
      <dgm:spPr/>
    </dgm:pt>
    <dgm:pt modelId="{2DCC837B-DEB4-4DDB-86DA-DE08626BC4F2}" type="pres">
      <dgm:prSet presAssocID="{0B7157A2-E1D3-49BD-8624-1E3E7F3D9424}" presName="compNode" presStyleCnt="0"/>
      <dgm:spPr/>
    </dgm:pt>
    <dgm:pt modelId="{3646BD1B-CBA3-42AE-92FB-B011E7A350A5}" type="pres">
      <dgm:prSet presAssocID="{0B7157A2-E1D3-49BD-8624-1E3E7F3D9424}" presName="bgRect" presStyleLbl="bgShp" presStyleIdx="1" presStyleCnt="2"/>
      <dgm:spPr/>
    </dgm:pt>
    <dgm:pt modelId="{7D476E72-F729-4C8E-8157-FC5C7C12DC57}" type="pres">
      <dgm:prSet presAssocID="{0B7157A2-E1D3-49BD-8624-1E3E7F3D942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rama de flujo"/>
        </a:ext>
      </dgm:extLst>
    </dgm:pt>
    <dgm:pt modelId="{D1C36113-D50A-47D2-A1EE-2E53F11F1E5A}" type="pres">
      <dgm:prSet presAssocID="{0B7157A2-E1D3-49BD-8624-1E3E7F3D9424}" presName="spaceRect" presStyleCnt="0"/>
      <dgm:spPr/>
    </dgm:pt>
    <dgm:pt modelId="{5BEB1EF9-3E05-46FE-8A7C-FA0C40DFD2D3}" type="pres">
      <dgm:prSet presAssocID="{0B7157A2-E1D3-49BD-8624-1E3E7F3D9424}" presName="parTx" presStyleLbl="revTx" presStyleIdx="1" presStyleCnt="2">
        <dgm:presLayoutVars>
          <dgm:chMax val="0"/>
          <dgm:chPref val="0"/>
        </dgm:presLayoutVars>
      </dgm:prSet>
      <dgm:spPr/>
    </dgm:pt>
  </dgm:ptLst>
  <dgm:cxnLst>
    <dgm:cxn modelId="{537ED35D-A713-4D81-BA47-36E1F01A1D65}" srcId="{F6876FD5-0C67-40AA-ADCC-3361610A6EF8}" destId="{0B7157A2-E1D3-49BD-8624-1E3E7F3D9424}" srcOrd="1" destOrd="0" parTransId="{C907F311-4FE8-4568-AA64-336DC141A955}" sibTransId="{585D59EA-5545-4B5C-A5CB-36871C8E33B5}"/>
    <dgm:cxn modelId="{47D24449-57DB-49A4-90DB-5A69DBCF8E98}" type="presOf" srcId="{F6876FD5-0C67-40AA-ADCC-3361610A6EF8}" destId="{CB2D0778-571C-427C-9FC0-FF6DD625EF7B}" srcOrd="0" destOrd="0" presId="urn:microsoft.com/office/officeart/2018/2/layout/IconVerticalSolidList"/>
    <dgm:cxn modelId="{B331A79C-A8D3-480B-9BB0-34326F0FD8A8}" type="presOf" srcId="{0B7157A2-E1D3-49BD-8624-1E3E7F3D9424}" destId="{5BEB1EF9-3E05-46FE-8A7C-FA0C40DFD2D3}" srcOrd="0" destOrd="0" presId="urn:microsoft.com/office/officeart/2018/2/layout/IconVerticalSolidList"/>
    <dgm:cxn modelId="{F74C55DF-365A-47F5-A774-3BEA05251937}" srcId="{F6876FD5-0C67-40AA-ADCC-3361610A6EF8}" destId="{30BF359C-3A72-415C-BECC-C184D15F5ADC}" srcOrd="0" destOrd="0" parTransId="{C80075B8-6A6A-43F8-8154-C5A42C9022E5}" sibTransId="{339B0430-7489-483E-B566-4D3834B1707E}"/>
    <dgm:cxn modelId="{CF2FBEF2-9C1D-4694-B6DE-92D86ECBE021}" type="presOf" srcId="{30BF359C-3A72-415C-BECC-C184D15F5ADC}" destId="{9F02CEE1-C876-4C67-A620-8726F3A3174F}" srcOrd="0" destOrd="0" presId="urn:microsoft.com/office/officeart/2018/2/layout/IconVerticalSolidList"/>
    <dgm:cxn modelId="{B538070F-770B-48F4-8BDD-9D36D490EFB8}" type="presParOf" srcId="{CB2D0778-571C-427C-9FC0-FF6DD625EF7B}" destId="{6DB35CAB-F9E9-4A9A-8C32-26EDFD815CAF}" srcOrd="0" destOrd="0" presId="urn:microsoft.com/office/officeart/2018/2/layout/IconVerticalSolidList"/>
    <dgm:cxn modelId="{B008B9D4-CA54-4A48-80E7-C04175AB8AC6}" type="presParOf" srcId="{6DB35CAB-F9E9-4A9A-8C32-26EDFD815CAF}" destId="{DB923727-80D9-41B2-ADE0-921978769751}" srcOrd="0" destOrd="0" presId="urn:microsoft.com/office/officeart/2018/2/layout/IconVerticalSolidList"/>
    <dgm:cxn modelId="{0B6CCAA1-97C2-4EC7-ABC0-DBFD08DD74BE}" type="presParOf" srcId="{6DB35CAB-F9E9-4A9A-8C32-26EDFD815CAF}" destId="{3991729B-AAAE-4AF4-A5EE-7277FF1FCF1B}" srcOrd="1" destOrd="0" presId="urn:microsoft.com/office/officeart/2018/2/layout/IconVerticalSolidList"/>
    <dgm:cxn modelId="{04F27385-48EE-439D-8E9D-D3CAD40FDAC7}" type="presParOf" srcId="{6DB35CAB-F9E9-4A9A-8C32-26EDFD815CAF}" destId="{FA903D83-C59E-47D5-AA15-AEE942745647}" srcOrd="2" destOrd="0" presId="urn:microsoft.com/office/officeart/2018/2/layout/IconVerticalSolidList"/>
    <dgm:cxn modelId="{D5084BAA-47B5-4C70-82DE-8678A7827E99}" type="presParOf" srcId="{6DB35CAB-F9E9-4A9A-8C32-26EDFD815CAF}" destId="{9F02CEE1-C876-4C67-A620-8726F3A3174F}" srcOrd="3" destOrd="0" presId="urn:microsoft.com/office/officeart/2018/2/layout/IconVerticalSolidList"/>
    <dgm:cxn modelId="{FEA3C9FB-9051-4A9A-9E52-5BC7F1189716}" type="presParOf" srcId="{CB2D0778-571C-427C-9FC0-FF6DD625EF7B}" destId="{7CE4D59E-3CD3-4B7A-A5A3-F65D75F24D11}" srcOrd="1" destOrd="0" presId="urn:microsoft.com/office/officeart/2018/2/layout/IconVerticalSolidList"/>
    <dgm:cxn modelId="{166A5B1C-C057-4074-975A-C7A9C7D7E4B1}" type="presParOf" srcId="{CB2D0778-571C-427C-9FC0-FF6DD625EF7B}" destId="{2DCC837B-DEB4-4DDB-86DA-DE08626BC4F2}" srcOrd="2" destOrd="0" presId="urn:microsoft.com/office/officeart/2018/2/layout/IconVerticalSolidList"/>
    <dgm:cxn modelId="{EC8694AB-B84E-4B23-8AA8-8676EB48014C}" type="presParOf" srcId="{2DCC837B-DEB4-4DDB-86DA-DE08626BC4F2}" destId="{3646BD1B-CBA3-42AE-92FB-B011E7A350A5}" srcOrd="0" destOrd="0" presId="urn:microsoft.com/office/officeart/2018/2/layout/IconVerticalSolidList"/>
    <dgm:cxn modelId="{0885DDDF-64B3-41FD-9E97-7A9C201046BE}" type="presParOf" srcId="{2DCC837B-DEB4-4DDB-86DA-DE08626BC4F2}" destId="{7D476E72-F729-4C8E-8157-FC5C7C12DC57}" srcOrd="1" destOrd="0" presId="urn:microsoft.com/office/officeart/2018/2/layout/IconVerticalSolidList"/>
    <dgm:cxn modelId="{B91ADCC7-4560-43F7-A9A4-A7CA7CD51B5C}" type="presParOf" srcId="{2DCC837B-DEB4-4DDB-86DA-DE08626BC4F2}" destId="{D1C36113-D50A-47D2-A1EE-2E53F11F1E5A}" srcOrd="2" destOrd="0" presId="urn:microsoft.com/office/officeart/2018/2/layout/IconVerticalSolidList"/>
    <dgm:cxn modelId="{9907E423-224A-490E-9A0C-833BD2DF08E9}" type="presParOf" srcId="{2DCC837B-DEB4-4DDB-86DA-DE08626BC4F2}" destId="{5BEB1EF9-3E05-46FE-8A7C-FA0C40DFD2D3}"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876FD5-0C67-40AA-ADCC-3361610A6EF8}"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30BF359C-3A72-415C-BECC-C184D15F5ADC}">
      <dgm:prSet phldr="0"/>
      <dgm:spPr/>
      <dgm:t>
        <a:bodyPr/>
        <a:lstStyle/>
        <a:p>
          <a:r>
            <a:rPr lang="es-MX" err="1">
              <a:latin typeface="Century Gothic" panose="020B0502020202020204"/>
            </a:rPr>
            <a:t>Domain</a:t>
          </a:r>
          <a:r>
            <a:rPr lang="es-MX">
              <a:latin typeface="Century Gothic" panose="020B0502020202020204"/>
            </a:rPr>
            <a:t> </a:t>
          </a:r>
          <a:r>
            <a:rPr lang="es-MX" err="1">
              <a:latin typeface="Century Gothic" panose="020B0502020202020204"/>
            </a:rPr>
            <a:t>Model</a:t>
          </a:r>
          <a:endParaRPr lang="es-MX" err="1"/>
        </a:p>
      </dgm:t>
    </dgm:pt>
    <dgm:pt modelId="{C80075B8-6A6A-43F8-8154-C5A42C9022E5}" type="parTrans" cxnId="{F74C55DF-365A-47F5-A774-3BEA05251937}">
      <dgm:prSet/>
      <dgm:spPr/>
      <dgm:t>
        <a:bodyPr/>
        <a:lstStyle/>
        <a:p>
          <a:endParaRPr lang="en-US"/>
        </a:p>
      </dgm:t>
    </dgm:pt>
    <dgm:pt modelId="{339B0430-7489-483E-B566-4D3834B1707E}" type="sibTrans" cxnId="{F74C55DF-365A-47F5-A774-3BEA05251937}">
      <dgm:prSet/>
      <dgm:spPr/>
      <dgm:t>
        <a:bodyPr/>
        <a:lstStyle/>
        <a:p>
          <a:endParaRPr lang="en-US"/>
        </a:p>
      </dgm:t>
    </dgm:pt>
    <dgm:pt modelId="{CBBA2DF3-D10C-418A-AE71-9353221CC4FD}">
      <dgm:prSet phldr="0"/>
      <dgm:spPr/>
      <dgm:t>
        <a:bodyPr/>
        <a:lstStyle/>
        <a:p>
          <a:r>
            <a:rPr lang="es-MX" err="1">
              <a:latin typeface="Century Gothic" panose="020B0502020202020204"/>
            </a:rPr>
            <a:t>Domain</a:t>
          </a:r>
          <a:r>
            <a:rPr lang="es-MX">
              <a:latin typeface="Century Gothic" panose="020B0502020202020204"/>
            </a:rPr>
            <a:t> Services</a:t>
          </a:r>
        </a:p>
      </dgm:t>
    </dgm:pt>
    <dgm:pt modelId="{473518FB-CC8E-4933-8FE0-1ACAD9679BEC}" type="parTrans" cxnId="{BED35650-9EED-4838-8200-41A8F4D734D0}">
      <dgm:prSet/>
      <dgm:spPr/>
    </dgm:pt>
    <dgm:pt modelId="{330E8EC3-6112-4F33-80CA-46CFFA6E1EE2}" type="sibTrans" cxnId="{BED35650-9EED-4838-8200-41A8F4D734D0}">
      <dgm:prSet/>
      <dgm:spPr/>
      <dgm:t>
        <a:bodyPr/>
        <a:lstStyle/>
        <a:p>
          <a:endParaRPr lang="en-US"/>
        </a:p>
        <a:p>
          <a:endParaRPr lang="es-MX"/>
        </a:p>
      </dgm:t>
    </dgm:pt>
    <dgm:pt modelId="{7A34B506-1AAD-4395-BBC8-9BA269543867}">
      <dgm:prSet phldr="0"/>
      <dgm:spPr/>
      <dgm:t>
        <a:bodyPr/>
        <a:lstStyle/>
        <a:p>
          <a:r>
            <a:rPr lang="es-MX" err="1">
              <a:latin typeface="Century Gothic" panose="020B0502020202020204"/>
            </a:rPr>
            <a:t>Application</a:t>
          </a:r>
          <a:r>
            <a:rPr lang="es-MX">
              <a:latin typeface="Century Gothic" panose="020B0502020202020204"/>
            </a:rPr>
            <a:t> </a:t>
          </a:r>
          <a:r>
            <a:rPr lang="es-MX" err="1">
              <a:latin typeface="Century Gothic" panose="020B0502020202020204"/>
            </a:rPr>
            <a:t>Services</a:t>
          </a:r>
        </a:p>
      </dgm:t>
    </dgm:pt>
    <dgm:pt modelId="{3A12FF24-E251-4156-813D-AA32DA94BCFB}" type="parTrans" cxnId="{C70D491B-A0C6-41DB-9A74-1EB6B49C4301}">
      <dgm:prSet/>
      <dgm:spPr/>
    </dgm:pt>
    <dgm:pt modelId="{C039316B-3250-45D0-8D3A-B3E66E1E7EB7}" type="sibTrans" cxnId="{C70D491B-A0C6-41DB-9A74-1EB6B49C4301}">
      <dgm:prSet/>
      <dgm:spPr/>
      <dgm:t>
        <a:bodyPr/>
        <a:lstStyle/>
        <a:p>
          <a:endParaRPr lang="en-US"/>
        </a:p>
        <a:p>
          <a:endParaRPr lang="es-MX"/>
        </a:p>
      </dgm:t>
    </dgm:pt>
    <dgm:pt modelId="{9E5DD395-7E28-4931-8703-5F657A6B39D9}">
      <dgm:prSet phldr="0"/>
      <dgm:spPr/>
      <dgm:t>
        <a:bodyPr/>
        <a:lstStyle/>
        <a:p>
          <a:r>
            <a:rPr lang="es-MX">
              <a:latin typeface="Century Gothic" panose="020B0502020202020204"/>
            </a:rPr>
            <a:t>UI / </a:t>
          </a:r>
          <a:r>
            <a:rPr lang="es-MX" err="1">
              <a:latin typeface="Century Gothic" panose="020B0502020202020204"/>
            </a:rPr>
            <a:t>infrastrucure</a:t>
          </a:r>
          <a:r>
            <a:rPr lang="es-MX">
              <a:latin typeface="Century Gothic" panose="020B0502020202020204"/>
            </a:rPr>
            <a:t> / tests</a:t>
          </a:r>
        </a:p>
      </dgm:t>
    </dgm:pt>
    <dgm:pt modelId="{3810B632-F83B-46E6-A583-281112A8267B}" type="parTrans" cxnId="{53E2982A-D68A-4932-A13D-102ACCBF4DEE}">
      <dgm:prSet/>
      <dgm:spPr/>
    </dgm:pt>
    <dgm:pt modelId="{B8A97562-8EA3-472D-882C-25E4D751ED68}" type="sibTrans" cxnId="{53E2982A-D68A-4932-A13D-102ACCBF4DEE}">
      <dgm:prSet/>
      <dgm:spPr/>
    </dgm:pt>
    <dgm:pt modelId="{B25F7CBD-E3C2-4C0A-92F8-A9425E9509DB}" type="pres">
      <dgm:prSet presAssocID="{F6876FD5-0C67-40AA-ADCC-3361610A6EF8}" presName="outerComposite" presStyleCnt="0">
        <dgm:presLayoutVars>
          <dgm:chMax val="5"/>
          <dgm:dir/>
          <dgm:resizeHandles val="exact"/>
        </dgm:presLayoutVars>
      </dgm:prSet>
      <dgm:spPr/>
    </dgm:pt>
    <dgm:pt modelId="{F339B6BD-676E-467E-86B1-DE97A6E1DD0A}" type="pres">
      <dgm:prSet presAssocID="{F6876FD5-0C67-40AA-ADCC-3361610A6EF8}" presName="dummyMaxCanvas" presStyleCnt="0">
        <dgm:presLayoutVars/>
      </dgm:prSet>
      <dgm:spPr/>
    </dgm:pt>
    <dgm:pt modelId="{14AE7A69-5856-43C3-9367-8161A297C897}" type="pres">
      <dgm:prSet presAssocID="{F6876FD5-0C67-40AA-ADCC-3361610A6EF8}" presName="FourNodes_1" presStyleLbl="node1" presStyleIdx="0" presStyleCnt="4">
        <dgm:presLayoutVars>
          <dgm:bulletEnabled val="1"/>
        </dgm:presLayoutVars>
      </dgm:prSet>
      <dgm:spPr/>
    </dgm:pt>
    <dgm:pt modelId="{428F9988-D9E7-4507-8157-3D751F0E267A}" type="pres">
      <dgm:prSet presAssocID="{F6876FD5-0C67-40AA-ADCC-3361610A6EF8}" presName="FourNodes_2" presStyleLbl="node1" presStyleIdx="1" presStyleCnt="4">
        <dgm:presLayoutVars>
          <dgm:bulletEnabled val="1"/>
        </dgm:presLayoutVars>
      </dgm:prSet>
      <dgm:spPr/>
    </dgm:pt>
    <dgm:pt modelId="{69BC3485-AACC-4806-8B23-1D6EC6C32DDC}" type="pres">
      <dgm:prSet presAssocID="{F6876FD5-0C67-40AA-ADCC-3361610A6EF8}" presName="FourNodes_3" presStyleLbl="node1" presStyleIdx="2" presStyleCnt="4">
        <dgm:presLayoutVars>
          <dgm:bulletEnabled val="1"/>
        </dgm:presLayoutVars>
      </dgm:prSet>
      <dgm:spPr/>
    </dgm:pt>
    <dgm:pt modelId="{11993CBF-E704-4214-9509-A3F2373D00DC}" type="pres">
      <dgm:prSet presAssocID="{F6876FD5-0C67-40AA-ADCC-3361610A6EF8}" presName="FourNodes_4" presStyleLbl="node1" presStyleIdx="3" presStyleCnt="4">
        <dgm:presLayoutVars>
          <dgm:bulletEnabled val="1"/>
        </dgm:presLayoutVars>
      </dgm:prSet>
      <dgm:spPr/>
    </dgm:pt>
    <dgm:pt modelId="{391596EA-E830-4052-81C3-EC0FC81F703F}" type="pres">
      <dgm:prSet presAssocID="{F6876FD5-0C67-40AA-ADCC-3361610A6EF8}" presName="FourConn_1-2" presStyleLbl="fgAccFollowNode1" presStyleIdx="0" presStyleCnt="3">
        <dgm:presLayoutVars>
          <dgm:bulletEnabled val="1"/>
        </dgm:presLayoutVars>
      </dgm:prSet>
      <dgm:spPr/>
    </dgm:pt>
    <dgm:pt modelId="{BED78673-37C7-4FB0-B3C5-81D8FFEC7B9B}" type="pres">
      <dgm:prSet presAssocID="{F6876FD5-0C67-40AA-ADCC-3361610A6EF8}" presName="FourConn_2-3" presStyleLbl="fgAccFollowNode1" presStyleIdx="1" presStyleCnt="3">
        <dgm:presLayoutVars>
          <dgm:bulletEnabled val="1"/>
        </dgm:presLayoutVars>
      </dgm:prSet>
      <dgm:spPr/>
    </dgm:pt>
    <dgm:pt modelId="{8D00F933-7435-4AB8-8232-7491CD3870B0}" type="pres">
      <dgm:prSet presAssocID="{F6876FD5-0C67-40AA-ADCC-3361610A6EF8}" presName="FourConn_3-4" presStyleLbl="fgAccFollowNode1" presStyleIdx="2" presStyleCnt="3">
        <dgm:presLayoutVars>
          <dgm:bulletEnabled val="1"/>
        </dgm:presLayoutVars>
      </dgm:prSet>
      <dgm:spPr/>
    </dgm:pt>
    <dgm:pt modelId="{BC3AD5CF-8106-4EEF-AC31-52197831A509}" type="pres">
      <dgm:prSet presAssocID="{F6876FD5-0C67-40AA-ADCC-3361610A6EF8}" presName="FourNodes_1_text" presStyleLbl="node1" presStyleIdx="3" presStyleCnt="4">
        <dgm:presLayoutVars>
          <dgm:bulletEnabled val="1"/>
        </dgm:presLayoutVars>
      </dgm:prSet>
      <dgm:spPr/>
    </dgm:pt>
    <dgm:pt modelId="{881BA1EE-8450-43A5-93C0-95F781780EB9}" type="pres">
      <dgm:prSet presAssocID="{F6876FD5-0C67-40AA-ADCC-3361610A6EF8}" presName="FourNodes_2_text" presStyleLbl="node1" presStyleIdx="3" presStyleCnt="4">
        <dgm:presLayoutVars>
          <dgm:bulletEnabled val="1"/>
        </dgm:presLayoutVars>
      </dgm:prSet>
      <dgm:spPr/>
    </dgm:pt>
    <dgm:pt modelId="{5DC2274F-F88D-4A9F-B4C0-F6D6287FD086}" type="pres">
      <dgm:prSet presAssocID="{F6876FD5-0C67-40AA-ADCC-3361610A6EF8}" presName="FourNodes_3_text" presStyleLbl="node1" presStyleIdx="3" presStyleCnt="4">
        <dgm:presLayoutVars>
          <dgm:bulletEnabled val="1"/>
        </dgm:presLayoutVars>
      </dgm:prSet>
      <dgm:spPr/>
    </dgm:pt>
    <dgm:pt modelId="{9340EE75-6CD4-43FD-852D-F679F5CF53BD}" type="pres">
      <dgm:prSet presAssocID="{F6876FD5-0C67-40AA-ADCC-3361610A6EF8}" presName="FourNodes_4_text" presStyleLbl="node1" presStyleIdx="3" presStyleCnt="4">
        <dgm:presLayoutVars>
          <dgm:bulletEnabled val="1"/>
        </dgm:presLayoutVars>
      </dgm:prSet>
      <dgm:spPr/>
    </dgm:pt>
  </dgm:ptLst>
  <dgm:cxnLst>
    <dgm:cxn modelId="{F4A3BF08-C716-4884-87C9-E6725008CD5B}" type="presOf" srcId="{7A34B506-1AAD-4395-BBC8-9BA269543867}" destId="{5DC2274F-F88D-4A9F-B4C0-F6D6287FD086}" srcOrd="1" destOrd="0" presId="urn:microsoft.com/office/officeart/2005/8/layout/vProcess5"/>
    <dgm:cxn modelId="{C70D491B-A0C6-41DB-9A74-1EB6B49C4301}" srcId="{F6876FD5-0C67-40AA-ADCC-3361610A6EF8}" destId="{7A34B506-1AAD-4395-BBC8-9BA269543867}" srcOrd="2" destOrd="0" parTransId="{3A12FF24-E251-4156-813D-AA32DA94BCFB}" sibTransId="{C039316B-3250-45D0-8D3A-B3E66E1E7EB7}"/>
    <dgm:cxn modelId="{26933923-7796-4445-BD48-E260D33C658E}" type="presOf" srcId="{CBBA2DF3-D10C-418A-AE71-9353221CC4FD}" destId="{428F9988-D9E7-4507-8157-3D751F0E267A}" srcOrd="0" destOrd="0" presId="urn:microsoft.com/office/officeart/2005/8/layout/vProcess5"/>
    <dgm:cxn modelId="{53E2982A-D68A-4932-A13D-102ACCBF4DEE}" srcId="{F6876FD5-0C67-40AA-ADCC-3361610A6EF8}" destId="{9E5DD395-7E28-4931-8703-5F657A6B39D9}" srcOrd="3" destOrd="0" parTransId="{3810B632-F83B-46E6-A583-281112A8267B}" sibTransId="{B8A97562-8EA3-472D-882C-25E4D751ED68}"/>
    <dgm:cxn modelId="{D18A7D2C-A04B-4245-A5BA-8DC72517034D}" type="presOf" srcId="{339B0430-7489-483E-B566-4D3834B1707E}" destId="{391596EA-E830-4052-81C3-EC0FC81F703F}" srcOrd="0" destOrd="0" presId="urn:microsoft.com/office/officeart/2005/8/layout/vProcess5"/>
    <dgm:cxn modelId="{9E641D2F-1EA7-462E-86E5-F70963499941}" type="presOf" srcId="{7A34B506-1AAD-4395-BBC8-9BA269543867}" destId="{69BC3485-AACC-4806-8B23-1D6EC6C32DDC}" srcOrd="0" destOrd="0" presId="urn:microsoft.com/office/officeart/2005/8/layout/vProcess5"/>
    <dgm:cxn modelId="{BED35650-9EED-4838-8200-41A8F4D734D0}" srcId="{F6876FD5-0C67-40AA-ADCC-3361610A6EF8}" destId="{CBBA2DF3-D10C-418A-AE71-9353221CC4FD}" srcOrd="1" destOrd="0" parTransId="{473518FB-CC8E-4933-8FE0-1ACAD9679BEC}" sibTransId="{330E8EC3-6112-4F33-80CA-46CFFA6E1EE2}"/>
    <dgm:cxn modelId="{A6A6537A-D8C8-4E4C-B6CA-7394E85D48F7}" type="presOf" srcId="{30BF359C-3A72-415C-BECC-C184D15F5ADC}" destId="{BC3AD5CF-8106-4EEF-AC31-52197831A509}" srcOrd="1" destOrd="0" presId="urn:microsoft.com/office/officeart/2005/8/layout/vProcess5"/>
    <dgm:cxn modelId="{C8C4E680-E233-4186-AA38-207002483E56}" type="presOf" srcId="{30BF359C-3A72-415C-BECC-C184D15F5ADC}" destId="{14AE7A69-5856-43C3-9367-8161A297C897}" srcOrd="0" destOrd="0" presId="urn:microsoft.com/office/officeart/2005/8/layout/vProcess5"/>
    <dgm:cxn modelId="{0B7AAB9E-D897-4F0F-9D05-B69C5F93EE84}" type="presOf" srcId="{CBBA2DF3-D10C-418A-AE71-9353221CC4FD}" destId="{881BA1EE-8450-43A5-93C0-95F781780EB9}" srcOrd="1" destOrd="0" presId="urn:microsoft.com/office/officeart/2005/8/layout/vProcess5"/>
    <dgm:cxn modelId="{FB6563AC-A075-410E-AF5A-56B87DCC6BBF}" type="presOf" srcId="{9E5DD395-7E28-4931-8703-5F657A6B39D9}" destId="{11993CBF-E704-4214-9509-A3F2373D00DC}" srcOrd="0" destOrd="0" presId="urn:microsoft.com/office/officeart/2005/8/layout/vProcess5"/>
    <dgm:cxn modelId="{74092FAE-57AC-495F-AF7F-A5AE64DBC324}" type="presOf" srcId="{C039316B-3250-45D0-8D3A-B3E66E1E7EB7}" destId="{8D00F933-7435-4AB8-8232-7491CD3870B0}" srcOrd="0" destOrd="0" presId="urn:microsoft.com/office/officeart/2005/8/layout/vProcess5"/>
    <dgm:cxn modelId="{1AB61CC0-B23E-41ED-98B7-2BC210BDF921}" type="presOf" srcId="{330E8EC3-6112-4F33-80CA-46CFFA6E1EE2}" destId="{BED78673-37C7-4FB0-B3C5-81D8FFEC7B9B}" srcOrd="0" destOrd="0" presId="urn:microsoft.com/office/officeart/2005/8/layout/vProcess5"/>
    <dgm:cxn modelId="{8EC5E9C7-B796-42B4-896D-FC98E004A97E}" type="presOf" srcId="{9E5DD395-7E28-4931-8703-5F657A6B39D9}" destId="{9340EE75-6CD4-43FD-852D-F679F5CF53BD}" srcOrd="1" destOrd="0" presId="urn:microsoft.com/office/officeart/2005/8/layout/vProcess5"/>
    <dgm:cxn modelId="{F74C55DF-365A-47F5-A774-3BEA05251937}" srcId="{F6876FD5-0C67-40AA-ADCC-3361610A6EF8}" destId="{30BF359C-3A72-415C-BECC-C184D15F5ADC}" srcOrd="0" destOrd="0" parTransId="{C80075B8-6A6A-43F8-8154-C5A42C9022E5}" sibTransId="{339B0430-7489-483E-B566-4D3834B1707E}"/>
    <dgm:cxn modelId="{CED043E2-C4F1-48BC-8A9D-82A49A3B9AAB}" type="presOf" srcId="{F6876FD5-0C67-40AA-ADCC-3361610A6EF8}" destId="{B25F7CBD-E3C2-4C0A-92F8-A9425E9509DB}" srcOrd="0" destOrd="0" presId="urn:microsoft.com/office/officeart/2005/8/layout/vProcess5"/>
    <dgm:cxn modelId="{FBE4B08A-C527-4B55-BCCC-C7D00B06F8E0}" type="presParOf" srcId="{B25F7CBD-E3C2-4C0A-92F8-A9425E9509DB}" destId="{F339B6BD-676E-467E-86B1-DE97A6E1DD0A}" srcOrd="0" destOrd="0" presId="urn:microsoft.com/office/officeart/2005/8/layout/vProcess5"/>
    <dgm:cxn modelId="{9D37DB4B-D62C-469E-811C-31BC9EA24DF6}" type="presParOf" srcId="{B25F7CBD-E3C2-4C0A-92F8-A9425E9509DB}" destId="{14AE7A69-5856-43C3-9367-8161A297C897}" srcOrd="1" destOrd="0" presId="urn:microsoft.com/office/officeart/2005/8/layout/vProcess5"/>
    <dgm:cxn modelId="{F419433D-A6A9-43E2-8B99-55489709EE5B}" type="presParOf" srcId="{B25F7CBD-E3C2-4C0A-92F8-A9425E9509DB}" destId="{428F9988-D9E7-4507-8157-3D751F0E267A}" srcOrd="2" destOrd="0" presId="urn:microsoft.com/office/officeart/2005/8/layout/vProcess5"/>
    <dgm:cxn modelId="{9E6EFE52-843E-485D-A1EC-595C77CBAA73}" type="presParOf" srcId="{B25F7CBD-E3C2-4C0A-92F8-A9425E9509DB}" destId="{69BC3485-AACC-4806-8B23-1D6EC6C32DDC}" srcOrd="3" destOrd="0" presId="urn:microsoft.com/office/officeart/2005/8/layout/vProcess5"/>
    <dgm:cxn modelId="{E6E2A4EA-0B83-4AC3-871D-636F37AEC5B7}" type="presParOf" srcId="{B25F7CBD-E3C2-4C0A-92F8-A9425E9509DB}" destId="{11993CBF-E704-4214-9509-A3F2373D00DC}" srcOrd="4" destOrd="0" presId="urn:microsoft.com/office/officeart/2005/8/layout/vProcess5"/>
    <dgm:cxn modelId="{3983C713-9E4A-4DCF-94D6-3393872B7AD0}" type="presParOf" srcId="{B25F7CBD-E3C2-4C0A-92F8-A9425E9509DB}" destId="{391596EA-E830-4052-81C3-EC0FC81F703F}" srcOrd="5" destOrd="0" presId="urn:microsoft.com/office/officeart/2005/8/layout/vProcess5"/>
    <dgm:cxn modelId="{44832F6D-6FE3-4CEA-B872-AAFC4A46CEA3}" type="presParOf" srcId="{B25F7CBD-E3C2-4C0A-92F8-A9425E9509DB}" destId="{BED78673-37C7-4FB0-B3C5-81D8FFEC7B9B}" srcOrd="6" destOrd="0" presId="urn:microsoft.com/office/officeart/2005/8/layout/vProcess5"/>
    <dgm:cxn modelId="{A73CAFB6-FFE8-4004-9919-4F5DF9A0A2E9}" type="presParOf" srcId="{B25F7CBD-E3C2-4C0A-92F8-A9425E9509DB}" destId="{8D00F933-7435-4AB8-8232-7491CD3870B0}" srcOrd="7" destOrd="0" presId="urn:microsoft.com/office/officeart/2005/8/layout/vProcess5"/>
    <dgm:cxn modelId="{F8A5653A-43D6-4E58-BF4C-0A278333BACF}" type="presParOf" srcId="{B25F7CBD-E3C2-4C0A-92F8-A9425E9509DB}" destId="{BC3AD5CF-8106-4EEF-AC31-52197831A509}" srcOrd="8" destOrd="0" presId="urn:microsoft.com/office/officeart/2005/8/layout/vProcess5"/>
    <dgm:cxn modelId="{215D12DD-B219-4EE6-8F33-DB4B32129083}" type="presParOf" srcId="{B25F7CBD-E3C2-4C0A-92F8-A9425E9509DB}" destId="{881BA1EE-8450-43A5-93C0-95F781780EB9}" srcOrd="9" destOrd="0" presId="urn:microsoft.com/office/officeart/2005/8/layout/vProcess5"/>
    <dgm:cxn modelId="{24FCFF90-4431-4024-BF2E-4F1894C95B21}" type="presParOf" srcId="{B25F7CBD-E3C2-4C0A-92F8-A9425E9509DB}" destId="{5DC2274F-F88D-4A9F-B4C0-F6D6287FD086}" srcOrd="10" destOrd="0" presId="urn:microsoft.com/office/officeart/2005/8/layout/vProcess5"/>
    <dgm:cxn modelId="{6EAE3481-9285-4B55-846B-1A3A3530A5B9}" type="presParOf" srcId="{B25F7CBD-E3C2-4C0A-92F8-A9425E9509DB}" destId="{9340EE75-6CD4-43FD-852D-F679F5CF53BD}"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23727-80D9-41B2-ADE0-921978769751}">
      <dsp:nvSpPr>
        <dsp:cNvPr id="0" name=""/>
        <dsp:cNvSpPr/>
      </dsp:nvSpPr>
      <dsp:spPr>
        <a:xfrm>
          <a:off x="0" y="761579"/>
          <a:ext cx="5906327" cy="140599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91729B-AAAE-4AF4-A5EE-7277FF1FCF1B}">
      <dsp:nvSpPr>
        <dsp:cNvPr id="0" name=""/>
        <dsp:cNvSpPr/>
      </dsp:nvSpPr>
      <dsp:spPr>
        <a:xfrm>
          <a:off x="425313" y="1077928"/>
          <a:ext cx="773296" cy="7732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02CEE1-C876-4C67-A620-8726F3A3174F}">
      <dsp:nvSpPr>
        <dsp:cNvPr id="0" name=""/>
        <dsp:cNvSpPr/>
      </dsp:nvSpPr>
      <dsp:spPr>
        <a:xfrm>
          <a:off x="1623922" y="761579"/>
          <a:ext cx="4282405" cy="1405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801" tIns="148801" rIns="148801" bIns="148801" numCol="1" spcCol="1270" anchor="ctr" anchorCtr="0">
          <a:noAutofit/>
        </a:bodyPr>
        <a:lstStyle/>
        <a:p>
          <a:pPr marL="0" lvl="0" indent="0" algn="l" defTabSz="755650">
            <a:lnSpc>
              <a:spcPct val="90000"/>
            </a:lnSpc>
            <a:spcBef>
              <a:spcPct val="0"/>
            </a:spcBef>
            <a:spcAft>
              <a:spcPct val="35000"/>
            </a:spcAft>
            <a:buNone/>
          </a:pPr>
          <a:r>
            <a:rPr lang="es-MX" sz="1700" kern="1200"/>
            <a:t>It provides a solution for common problems. Onion architecture layers interact to each other by using the Interfaces.  It is based on the </a:t>
          </a:r>
          <a:r>
            <a:rPr lang="es-MX" sz="1700" i="1" kern="1200"/>
            <a:t>inversion of control</a:t>
          </a:r>
          <a:r>
            <a:rPr lang="es-MX" sz="1700" kern="1200"/>
            <a:t> principle.</a:t>
          </a:r>
          <a:endParaRPr lang="en-US" sz="1700" kern="1200"/>
        </a:p>
      </dsp:txBody>
      <dsp:txXfrm>
        <a:off x="1623922" y="761579"/>
        <a:ext cx="4282405" cy="1405993"/>
      </dsp:txXfrm>
    </dsp:sp>
    <dsp:sp modelId="{3646BD1B-CBA3-42AE-92FB-B011E7A350A5}">
      <dsp:nvSpPr>
        <dsp:cNvPr id="0" name=""/>
        <dsp:cNvSpPr/>
      </dsp:nvSpPr>
      <dsp:spPr>
        <a:xfrm>
          <a:off x="0" y="2519071"/>
          <a:ext cx="5906327" cy="140599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476E72-F729-4C8E-8157-FC5C7C12DC57}">
      <dsp:nvSpPr>
        <dsp:cNvPr id="0" name=""/>
        <dsp:cNvSpPr/>
      </dsp:nvSpPr>
      <dsp:spPr>
        <a:xfrm>
          <a:off x="425313" y="2835420"/>
          <a:ext cx="773296" cy="7732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EB1EF9-3E05-46FE-8A7C-FA0C40DFD2D3}">
      <dsp:nvSpPr>
        <dsp:cNvPr id="0" name=""/>
        <dsp:cNvSpPr/>
      </dsp:nvSpPr>
      <dsp:spPr>
        <a:xfrm>
          <a:off x="1623922" y="2519071"/>
          <a:ext cx="4282405" cy="1405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801" tIns="148801" rIns="148801" bIns="148801" numCol="1" spcCol="1270" anchor="ctr" anchorCtr="0">
          <a:noAutofit/>
        </a:bodyPr>
        <a:lstStyle/>
        <a:p>
          <a:pPr marL="0" lvl="0" indent="0" algn="l" defTabSz="755650">
            <a:lnSpc>
              <a:spcPct val="90000"/>
            </a:lnSpc>
            <a:spcBef>
              <a:spcPct val="0"/>
            </a:spcBef>
            <a:spcAft>
              <a:spcPct val="35000"/>
            </a:spcAft>
            <a:buNone/>
          </a:pPr>
          <a:r>
            <a:rPr lang="es-MX" sz="1700" kern="1200"/>
            <a:t>The architecture does not depend on the data layer as in classic multi-tier architectures, but on the actual domain models</a:t>
          </a:r>
          <a:endParaRPr lang="en-US" sz="1700" kern="1200"/>
        </a:p>
      </dsp:txBody>
      <dsp:txXfrm>
        <a:off x="1623922" y="2519071"/>
        <a:ext cx="4282405" cy="14059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AE7A69-5856-43C3-9367-8161A297C897}">
      <dsp:nvSpPr>
        <dsp:cNvPr id="0" name=""/>
        <dsp:cNvSpPr/>
      </dsp:nvSpPr>
      <dsp:spPr>
        <a:xfrm>
          <a:off x="0" y="0"/>
          <a:ext cx="8442960" cy="740243"/>
        </a:xfrm>
        <a:prstGeom prst="roundRect">
          <a:avLst>
            <a:gd name="adj" fmla="val 10000"/>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MX" sz="3200" kern="1200" err="1">
              <a:latin typeface="Century Gothic" panose="020B0502020202020204"/>
            </a:rPr>
            <a:t>Domain</a:t>
          </a:r>
          <a:r>
            <a:rPr lang="es-MX" sz="3200" kern="1200">
              <a:latin typeface="Century Gothic" panose="020B0502020202020204"/>
            </a:rPr>
            <a:t> </a:t>
          </a:r>
          <a:r>
            <a:rPr lang="es-MX" sz="3200" kern="1200" err="1">
              <a:latin typeface="Century Gothic" panose="020B0502020202020204"/>
            </a:rPr>
            <a:t>Model</a:t>
          </a:r>
          <a:endParaRPr lang="es-MX" sz="3200" kern="1200" err="1"/>
        </a:p>
      </dsp:txBody>
      <dsp:txXfrm>
        <a:off x="21681" y="21681"/>
        <a:ext cx="7581629" cy="696881"/>
      </dsp:txXfrm>
    </dsp:sp>
    <dsp:sp modelId="{428F9988-D9E7-4507-8157-3D751F0E267A}">
      <dsp:nvSpPr>
        <dsp:cNvPr id="0" name=""/>
        <dsp:cNvSpPr/>
      </dsp:nvSpPr>
      <dsp:spPr>
        <a:xfrm>
          <a:off x="707097" y="874832"/>
          <a:ext cx="8442960" cy="740243"/>
        </a:xfrm>
        <a:prstGeom prst="roundRect">
          <a:avLst>
            <a:gd name="adj" fmla="val 10000"/>
          </a:avLst>
        </a:prstGeom>
        <a:blipFill rotWithShape="1">
          <a:blip xmlns:r="http://schemas.openxmlformats.org/officeDocument/2006/relationships" r:embed="rId1">
            <a:duotone>
              <a:schemeClr val="accent3">
                <a:hueOff val="0"/>
                <a:satOff val="0"/>
                <a:lumOff val="0"/>
                <a:alphaOff val="0"/>
                <a:tint val="98000"/>
                <a:lumMod val="102000"/>
              </a:schemeClr>
              <a:schemeClr val="accent3">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MX" sz="3200" kern="1200" err="1">
              <a:latin typeface="Century Gothic" panose="020B0502020202020204"/>
            </a:rPr>
            <a:t>Domain</a:t>
          </a:r>
          <a:r>
            <a:rPr lang="es-MX" sz="3200" kern="1200">
              <a:latin typeface="Century Gothic" panose="020B0502020202020204"/>
            </a:rPr>
            <a:t> Services</a:t>
          </a:r>
        </a:p>
      </dsp:txBody>
      <dsp:txXfrm>
        <a:off x="728778" y="896513"/>
        <a:ext cx="7211342" cy="696881"/>
      </dsp:txXfrm>
    </dsp:sp>
    <dsp:sp modelId="{69BC3485-AACC-4806-8B23-1D6EC6C32DDC}">
      <dsp:nvSpPr>
        <dsp:cNvPr id="0" name=""/>
        <dsp:cNvSpPr/>
      </dsp:nvSpPr>
      <dsp:spPr>
        <a:xfrm>
          <a:off x="1403642" y="1749665"/>
          <a:ext cx="8442960" cy="740243"/>
        </a:xfrm>
        <a:prstGeom prst="roundRect">
          <a:avLst>
            <a:gd name="adj" fmla="val 10000"/>
          </a:avLst>
        </a:prstGeom>
        <a:blipFill rotWithShape="1">
          <a:blip xmlns:r="http://schemas.openxmlformats.org/officeDocument/2006/relationships" r:embed="rId1">
            <a:duotone>
              <a:schemeClr val="accent4">
                <a:hueOff val="0"/>
                <a:satOff val="0"/>
                <a:lumOff val="0"/>
                <a:alphaOff val="0"/>
                <a:tint val="98000"/>
                <a:lumMod val="102000"/>
              </a:schemeClr>
              <a:schemeClr val="accent4">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MX" sz="3200" kern="1200" err="1">
              <a:latin typeface="Century Gothic" panose="020B0502020202020204"/>
            </a:rPr>
            <a:t>Application</a:t>
          </a:r>
          <a:r>
            <a:rPr lang="es-MX" sz="3200" kern="1200">
              <a:latin typeface="Century Gothic" panose="020B0502020202020204"/>
            </a:rPr>
            <a:t> </a:t>
          </a:r>
          <a:r>
            <a:rPr lang="es-MX" sz="3200" kern="1200" err="1">
              <a:latin typeface="Century Gothic" panose="020B0502020202020204"/>
            </a:rPr>
            <a:t>Services</a:t>
          </a:r>
        </a:p>
      </dsp:txBody>
      <dsp:txXfrm>
        <a:off x="1425323" y="1771346"/>
        <a:ext cx="7221895" cy="696881"/>
      </dsp:txXfrm>
    </dsp:sp>
    <dsp:sp modelId="{11993CBF-E704-4214-9509-A3F2373D00DC}">
      <dsp:nvSpPr>
        <dsp:cNvPr id="0" name=""/>
        <dsp:cNvSpPr/>
      </dsp:nvSpPr>
      <dsp:spPr>
        <a:xfrm>
          <a:off x="2110739" y="2624497"/>
          <a:ext cx="8442960" cy="740243"/>
        </a:xfrm>
        <a:prstGeom prst="roundRect">
          <a:avLst>
            <a:gd name="adj" fmla="val 10000"/>
          </a:avLst>
        </a:prstGeom>
        <a:blipFill rotWithShape="1">
          <a:blip xmlns:r="http://schemas.openxmlformats.org/officeDocument/2006/relationships" r:embed="rId1">
            <a:duotone>
              <a:schemeClr val="accent5">
                <a:hueOff val="0"/>
                <a:satOff val="0"/>
                <a:lumOff val="0"/>
                <a:alphaOff val="0"/>
                <a:tint val="98000"/>
                <a:lumMod val="102000"/>
              </a:schemeClr>
              <a:schemeClr val="accent5">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MX" sz="3200" kern="1200">
              <a:latin typeface="Century Gothic" panose="020B0502020202020204"/>
            </a:rPr>
            <a:t>UI / </a:t>
          </a:r>
          <a:r>
            <a:rPr lang="es-MX" sz="3200" kern="1200" err="1">
              <a:latin typeface="Century Gothic" panose="020B0502020202020204"/>
            </a:rPr>
            <a:t>infrastrucure</a:t>
          </a:r>
          <a:r>
            <a:rPr lang="es-MX" sz="3200" kern="1200">
              <a:latin typeface="Century Gothic" panose="020B0502020202020204"/>
            </a:rPr>
            <a:t> / tests</a:t>
          </a:r>
        </a:p>
      </dsp:txBody>
      <dsp:txXfrm>
        <a:off x="2132420" y="2646178"/>
        <a:ext cx="7211342" cy="696881"/>
      </dsp:txXfrm>
    </dsp:sp>
    <dsp:sp modelId="{391596EA-E830-4052-81C3-EC0FC81F703F}">
      <dsp:nvSpPr>
        <dsp:cNvPr id="0" name=""/>
        <dsp:cNvSpPr/>
      </dsp:nvSpPr>
      <dsp:spPr>
        <a:xfrm>
          <a:off x="7961802" y="566958"/>
          <a:ext cx="481157" cy="481157"/>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070062" y="566958"/>
        <a:ext cx="264637" cy="362071"/>
      </dsp:txXfrm>
    </dsp:sp>
    <dsp:sp modelId="{BED78673-37C7-4FB0-B3C5-81D8FFEC7B9B}">
      <dsp:nvSpPr>
        <dsp:cNvPr id="0" name=""/>
        <dsp:cNvSpPr/>
      </dsp:nvSpPr>
      <dsp:spPr>
        <a:xfrm>
          <a:off x="8668899" y="1441791"/>
          <a:ext cx="481157" cy="481157"/>
        </a:xfrm>
        <a:prstGeom prst="downArrow">
          <a:avLst>
            <a:gd name="adj1" fmla="val 55000"/>
            <a:gd name="adj2" fmla="val 45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endParaRPr lang="en-US" sz="1000" kern="1200"/>
        </a:p>
        <a:p>
          <a:pPr marL="0" lvl="0" indent="0" algn="ctr" defTabSz="444500">
            <a:lnSpc>
              <a:spcPct val="90000"/>
            </a:lnSpc>
            <a:spcBef>
              <a:spcPct val="0"/>
            </a:spcBef>
            <a:spcAft>
              <a:spcPct val="35000"/>
            </a:spcAft>
            <a:buNone/>
          </a:pPr>
          <a:endParaRPr lang="es-MX" sz="1000" kern="1200"/>
        </a:p>
      </dsp:txBody>
      <dsp:txXfrm>
        <a:off x="8777159" y="1441791"/>
        <a:ext cx="264637" cy="362071"/>
      </dsp:txXfrm>
    </dsp:sp>
    <dsp:sp modelId="{8D00F933-7435-4AB8-8232-7491CD3870B0}">
      <dsp:nvSpPr>
        <dsp:cNvPr id="0" name=""/>
        <dsp:cNvSpPr/>
      </dsp:nvSpPr>
      <dsp:spPr>
        <a:xfrm>
          <a:off x="9365444" y="2316624"/>
          <a:ext cx="481157" cy="481157"/>
        </a:xfrm>
        <a:prstGeom prst="downArrow">
          <a:avLst>
            <a:gd name="adj1" fmla="val 55000"/>
            <a:gd name="adj2" fmla="val 45000"/>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endParaRPr lang="en-US" sz="1000" kern="1200"/>
        </a:p>
        <a:p>
          <a:pPr marL="0" lvl="0" indent="0" algn="ctr" defTabSz="444500">
            <a:lnSpc>
              <a:spcPct val="90000"/>
            </a:lnSpc>
            <a:spcBef>
              <a:spcPct val="0"/>
            </a:spcBef>
            <a:spcAft>
              <a:spcPct val="35000"/>
            </a:spcAft>
            <a:buNone/>
          </a:pPr>
          <a:endParaRPr lang="es-MX" sz="1000" kern="1200"/>
        </a:p>
      </dsp:txBody>
      <dsp:txXfrm>
        <a:off x="9473704" y="2316624"/>
        <a:ext cx="264637" cy="3620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619B8-C147-428E-BF1A-DC4550DEDCD4}" type="datetimeFigureOut">
              <a:rPr lang="en-US"/>
              <a:t>11/15/2021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9DB41-5366-4D83-95F8-3E20972C13B6}" type="slidenum">
              <a:rPr lang="en-US"/>
              <a:t>‹#›</a:t>
            </a:fld>
            <a:endParaRPr lang="en-US"/>
          </a:p>
        </p:txBody>
      </p:sp>
    </p:spTree>
    <p:extLst>
      <p:ext uri="{BB962C8B-B14F-4D97-AF65-F5344CB8AC3E}">
        <p14:creationId xmlns:p14="http://schemas.microsoft.com/office/powerpoint/2010/main" val="270729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cs typeface="Calibri"/>
              </a:rPr>
              <a:t>, how and why the agile manifesto was created, and its principles and values</a:t>
            </a:r>
          </a:p>
        </p:txBody>
      </p:sp>
      <p:sp>
        <p:nvSpPr>
          <p:cNvPr id="4" name="Marcador de número de diapositiva 3"/>
          <p:cNvSpPr>
            <a:spLocks noGrp="1"/>
          </p:cNvSpPr>
          <p:nvPr>
            <p:ph type="sldNum" sz="quarter" idx="5"/>
          </p:nvPr>
        </p:nvSpPr>
        <p:spPr/>
        <p:txBody>
          <a:bodyPr/>
          <a:lstStyle/>
          <a:p>
            <a:fld id="{34C9DB41-5366-4D83-95F8-3E20972C13B6}" type="slidenum">
              <a:rPr lang="en-US"/>
              <a:t>1</a:t>
            </a:fld>
            <a:endParaRPr lang="en-US"/>
          </a:p>
        </p:txBody>
      </p:sp>
    </p:spTree>
    <p:extLst>
      <p:ext uri="{BB962C8B-B14F-4D97-AF65-F5344CB8AC3E}">
        <p14:creationId xmlns:p14="http://schemas.microsoft.com/office/powerpoint/2010/main" val="204473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Its not a methodology, </a:t>
            </a:r>
            <a:r>
              <a:rPr lang="en-US" err="1">
                <a:cs typeface="Calibri"/>
              </a:rPr>
              <a:t>specifyc</a:t>
            </a:r>
            <a:r>
              <a:rPr lang="en-US">
                <a:cs typeface="Calibri"/>
              </a:rPr>
              <a:t> way to developing software, a framework or a process</a:t>
            </a:r>
          </a:p>
        </p:txBody>
      </p:sp>
      <p:sp>
        <p:nvSpPr>
          <p:cNvPr id="4" name="Slide Number Placeholder 3"/>
          <p:cNvSpPr>
            <a:spLocks noGrp="1"/>
          </p:cNvSpPr>
          <p:nvPr>
            <p:ph type="sldNum" sz="quarter" idx="5"/>
          </p:nvPr>
        </p:nvSpPr>
        <p:spPr/>
        <p:txBody>
          <a:bodyPr/>
          <a:lstStyle/>
          <a:p>
            <a:fld id="{34C9DB41-5366-4D83-95F8-3E20972C13B6}" type="slidenum">
              <a:rPr lang="en-US"/>
              <a:t>2</a:t>
            </a:fld>
            <a:endParaRPr lang="en-US"/>
          </a:p>
        </p:txBody>
      </p:sp>
    </p:spTree>
    <p:extLst>
      <p:ext uri="{BB962C8B-B14F-4D97-AF65-F5344CB8AC3E}">
        <p14:creationId xmlns:p14="http://schemas.microsoft.com/office/powerpoint/2010/main" val="1789199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Its not a methodology, </a:t>
            </a:r>
            <a:r>
              <a:rPr lang="en-US" err="1">
                <a:cs typeface="Calibri"/>
              </a:rPr>
              <a:t>specifyc</a:t>
            </a:r>
            <a:r>
              <a:rPr lang="en-US">
                <a:cs typeface="Calibri"/>
              </a:rPr>
              <a:t> way to developing software, a framework or a process</a:t>
            </a:r>
          </a:p>
        </p:txBody>
      </p:sp>
      <p:sp>
        <p:nvSpPr>
          <p:cNvPr id="4" name="Slide Number Placeholder 3"/>
          <p:cNvSpPr>
            <a:spLocks noGrp="1"/>
          </p:cNvSpPr>
          <p:nvPr>
            <p:ph type="sldNum" sz="quarter" idx="5"/>
          </p:nvPr>
        </p:nvSpPr>
        <p:spPr/>
        <p:txBody>
          <a:bodyPr/>
          <a:lstStyle/>
          <a:p>
            <a:fld id="{34C9DB41-5366-4D83-95F8-3E20972C13B6}" type="slidenum">
              <a:rPr lang="en-US"/>
              <a:t>3</a:t>
            </a:fld>
            <a:endParaRPr lang="en-US"/>
          </a:p>
        </p:txBody>
      </p:sp>
    </p:spTree>
    <p:extLst>
      <p:ext uri="{BB962C8B-B14F-4D97-AF65-F5344CB8AC3E}">
        <p14:creationId xmlns:p14="http://schemas.microsoft.com/office/powerpoint/2010/main" val="1351581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 </a:t>
            </a:r>
            <a:r>
              <a:rPr lang="en-US"/>
              <a:t>The idea is to get a working product in the hands of customers as soon as possible. </a:t>
            </a:r>
            <a:r>
              <a:rPr lang="en-US">
                <a:cs typeface="Calibri"/>
              </a:rPr>
              <a:t> support it. </a:t>
            </a:r>
            <a:r>
              <a:rPr lang="en-US"/>
              <a:t>The best ways to ensure you make customers happy while continuously delivering valuable software are to ship early, iterate frequently, and listen to your market continually. Instead of releasing a “finished” product, iterations continue to make incremental improvements to product based on customer and market feedback.</a:t>
            </a:r>
            <a:br>
              <a:rPr lang="en-US">
                <a:cs typeface="+mn-lt"/>
              </a:rPr>
            </a:br>
            <a:r>
              <a:rPr lang="en-US">
                <a:cs typeface="Calibri"/>
              </a:rPr>
              <a:t>2. Its more important to change the </a:t>
            </a:r>
            <a:r>
              <a:rPr lang="en-US" err="1">
                <a:cs typeface="Calibri"/>
              </a:rPr>
              <a:t>requierement</a:t>
            </a:r>
            <a:r>
              <a:rPr lang="en-US">
                <a:cs typeface="Calibri"/>
              </a:rPr>
              <a:t> and don’t follow an strict plan because this we </a:t>
            </a:r>
            <a:r>
              <a:rPr lang="en-US" err="1">
                <a:cs typeface="Calibri"/>
              </a:rPr>
              <a:t>ll</a:t>
            </a:r>
            <a:r>
              <a:rPr lang="en-US">
                <a:cs typeface="Calibri"/>
              </a:rPr>
              <a:t> more useful for the customer.  </a:t>
            </a:r>
            <a:r>
              <a:rPr lang="en-US"/>
              <a:t>Previous approaches to product development were often change adverse; detailed, well-documented plans were made before development began and were set in stone regardless of new findings.  When actionable insight is uncovered, plans are adjusted to better serve customer and business needs.</a:t>
            </a:r>
            <a:br>
              <a:rPr lang="en-US">
                <a:cs typeface="+mn-lt"/>
              </a:rPr>
            </a:br>
            <a:r>
              <a:rPr lang="en-US">
                <a:cs typeface="Calibri"/>
              </a:rPr>
              <a:t>3. Delivering software frequently we'll keep the costumer informed about the job done. </a:t>
            </a:r>
            <a:r>
              <a:rPr lang="en-US"/>
              <a:t>Agile development cycles, often called “sprints” or “iterations” break down product initiatives into smaller chunks that can be completed in a set timeframe. </a:t>
            </a:r>
          </a:p>
        </p:txBody>
      </p:sp>
      <p:sp>
        <p:nvSpPr>
          <p:cNvPr id="4" name="Slide Number Placeholder 3"/>
          <p:cNvSpPr>
            <a:spLocks noGrp="1"/>
          </p:cNvSpPr>
          <p:nvPr>
            <p:ph type="sldNum" sz="quarter" idx="5"/>
          </p:nvPr>
        </p:nvSpPr>
        <p:spPr/>
        <p:txBody>
          <a:bodyPr/>
          <a:lstStyle/>
          <a:p>
            <a:fld id="{34C9DB41-5366-4D83-95F8-3E20972C13B6}" type="slidenum">
              <a:rPr lang="en-US"/>
              <a:t>4</a:t>
            </a:fld>
            <a:endParaRPr lang="en-US"/>
          </a:p>
        </p:txBody>
      </p:sp>
    </p:spTree>
    <p:extLst>
      <p:ext uri="{BB962C8B-B14F-4D97-AF65-F5344CB8AC3E}">
        <p14:creationId xmlns:p14="http://schemas.microsoft.com/office/powerpoint/2010/main" val="1865270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Its not a methodology, </a:t>
            </a:r>
            <a:r>
              <a:rPr lang="en-US" err="1">
                <a:cs typeface="Calibri"/>
              </a:rPr>
              <a:t>specifyc</a:t>
            </a:r>
            <a:r>
              <a:rPr lang="en-US">
                <a:cs typeface="Calibri"/>
              </a:rPr>
              <a:t> way to developing software, a framework or a process</a:t>
            </a:r>
          </a:p>
        </p:txBody>
      </p:sp>
      <p:sp>
        <p:nvSpPr>
          <p:cNvPr id="4" name="Slide Number Placeholder 3"/>
          <p:cNvSpPr>
            <a:spLocks noGrp="1"/>
          </p:cNvSpPr>
          <p:nvPr>
            <p:ph type="sldNum" sz="quarter" idx="5"/>
          </p:nvPr>
        </p:nvSpPr>
        <p:spPr/>
        <p:txBody>
          <a:bodyPr/>
          <a:lstStyle/>
          <a:p>
            <a:fld id="{34C9DB41-5366-4D83-95F8-3E20972C13B6}" type="slidenum">
              <a:rPr lang="en-US"/>
              <a:t>5</a:t>
            </a:fld>
            <a:endParaRPr lang="en-US"/>
          </a:p>
        </p:txBody>
      </p:sp>
    </p:spTree>
    <p:extLst>
      <p:ext uri="{BB962C8B-B14F-4D97-AF65-F5344CB8AC3E}">
        <p14:creationId xmlns:p14="http://schemas.microsoft.com/office/powerpoint/2010/main" val="81432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Its not that we don’t have to care about comprehensive </a:t>
            </a:r>
            <a:r>
              <a:rPr lang="en-US" err="1">
                <a:cs typeface="Calibri"/>
              </a:rPr>
              <a:t>documention</a:t>
            </a:r>
            <a:r>
              <a:rPr lang="en-US">
                <a:cs typeface="Calibri"/>
              </a:rPr>
              <a:t> for example, but by the end of the day we have to care more about working software over comprehensive doc</a:t>
            </a:r>
          </a:p>
        </p:txBody>
      </p:sp>
      <p:sp>
        <p:nvSpPr>
          <p:cNvPr id="4" name="Slide Number Placeholder 3"/>
          <p:cNvSpPr>
            <a:spLocks noGrp="1"/>
          </p:cNvSpPr>
          <p:nvPr>
            <p:ph type="sldNum" sz="quarter" idx="5"/>
          </p:nvPr>
        </p:nvSpPr>
        <p:spPr/>
        <p:txBody>
          <a:bodyPr/>
          <a:lstStyle/>
          <a:p>
            <a:fld id="{34C9DB41-5366-4D83-95F8-3E20972C13B6}" type="slidenum">
              <a:rPr lang="en-US"/>
              <a:t>6</a:t>
            </a:fld>
            <a:endParaRPr lang="en-US"/>
          </a:p>
        </p:txBody>
      </p:sp>
    </p:spTree>
    <p:extLst>
      <p:ext uri="{BB962C8B-B14F-4D97-AF65-F5344CB8AC3E}">
        <p14:creationId xmlns:p14="http://schemas.microsoft.com/office/powerpoint/2010/main" val="16608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Its not that we don’t have to care about comprehensive </a:t>
            </a:r>
            <a:r>
              <a:rPr lang="en-US" err="1">
                <a:cs typeface="Calibri"/>
              </a:rPr>
              <a:t>documention</a:t>
            </a:r>
            <a:r>
              <a:rPr lang="en-US">
                <a:cs typeface="Calibri"/>
              </a:rPr>
              <a:t> for example, but by the end of the day we have to care more about working software over comprehensive doc</a:t>
            </a:r>
          </a:p>
        </p:txBody>
      </p:sp>
      <p:sp>
        <p:nvSpPr>
          <p:cNvPr id="4" name="Slide Number Placeholder 3"/>
          <p:cNvSpPr>
            <a:spLocks noGrp="1"/>
          </p:cNvSpPr>
          <p:nvPr>
            <p:ph type="sldNum" sz="quarter" idx="5"/>
          </p:nvPr>
        </p:nvSpPr>
        <p:spPr/>
        <p:txBody>
          <a:bodyPr/>
          <a:lstStyle/>
          <a:p>
            <a:fld id="{34C9DB41-5366-4D83-95F8-3E20972C13B6}" type="slidenum">
              <a:rPr lang="en-US"/>
              <a:t>7</a:t>
            </a:fld>
            <a:endParaRPr lang="en-US"/>
          </a:p>
        </p:txBody>
      </p:sp>
    </p:spTree>
    <p:extLst>
      <p:ext uri="{BB962C8B-B14F-4D97-AF65-F5344CB8AC3E}">
        <p14:creationId xmlns:p14="http://schemas.microsoft.com/office/powerpoint/2010/main" val="1198650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Its not that we don’t have to care about comprehensive </a:t>
            </a:r>
            <a:r>
              <a:rPr lang="en-US" err="1">
                <a:cs typeface="Calibri"/>
              </a:rPr>
              <a:t>documention</a:t>
            </a:r>
            <a:r>
              <a:rPr lang="en-US">
                <a:cs typeface="Calibri"/>
              </a:rPr>
              <a:t> for example, but by the end of the day we have to care more about working software over comprehensive doc</a:t>
            </a:r>
          </a:p>
        </p:txBody>
      </p:sp>
      <p:sp>
        <p:nvSpPr>
          <p:cNvPr id="4" name="Slide Number Placeholder 3"/>
          <p:cNvSpPr>
            <a:spLocks noGrp="1"/>
          </p:cNvSpPr>
          <p:nvPr>
            <p:ph type="sldNum" sz="quarter" idx="5"/>
          </p:nvPr>
        </p:nvSpPr>
        <p:spPr/>
        <p:txBody>
          <a:bodyPr/>
          <a:lstStyle/>
          <a:p>
            <a:fld id="{34C9DB41-5366-4D83-95F8-3E20972C13B6}" type="slidenum">
              <a:rPr lang="en-US"/>
              <a:t>8</a:t>
            </a:fld>
            <a:endParaRPr lang="en-US"/>
          </a:p>
        </p:txBody>
      </p:sp>
    </p:spTree>
    <p:extLst>
      <p:ext uri="{BB962C8B-B14F-4D97-AF65-F5344CB8AC3E}">
        <p14:creationId xmlns:p14="http://schemas.microsoft.com/office/powerpoint/2010/main" val="2302640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Its not a methodology, </a:t>
            </a:r>
            <a:r>
              <a:rPr lang="en-US" err="1">
                <a:cs typeface="Calibri"/>
              </a:rPr>
              <a:t>specifyc</a:t>
            </a:r>
            <a:r>
              <a:rPr lang="en-US">
                <a:cs typeface="Calibri"/>
              </a:rPr>
              <a:t> way to developing software, a framework or a process</a:t>
            </a:r>
          </a:p>
        </p:txBody>
      </p:sp>
      <p:sp>
        <p:nvSpPr>
          <p:cNvPr id="4" name="Slide Number Placeholder 3"/>
          <p:cNvSpPr>
            <a:spLocks noGrp="1"/>
          </p:cNvSpPr>
          <p:nvPr>
            <p:ph type="sldNum" sz="quarter" idx="5"/>
          </p:nvPr>
        </p:nvSpPr>
        <p:spPr/>
        <p:txBody>
          <a:bodyPr/>
          <a:lstStyle/>
          <a:p>
            <a:fld id="{34C9DB41-5366-4D83-95F8-3E20972C13B6}" type="slidenum">
              <a:rPr lang="en-US"/>
              <a:t>9</a:t>
            </a:fld>
            <a:endParaRPr lang="en-US"/>
          </a:p>
        </p:txBody>
      </p:sp>
    </p:spTree>
    <p:extLst>
      <p:ext uri="{BB962C8B-B14F-4D97-AF65-F5344CB8AC3E}">
        <p14:creationId xmlns:p14="http://schemas.microsoft.com/office/powerpoint/2010/main" val="3544402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5725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endParaRPr lang="en-US"/>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7154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05466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2650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87950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8613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3213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6944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8278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83785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8429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75840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46174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endParaRPr lang="en-US"/>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11/15/2021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5495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11/15/2021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423470176"/>
      </p:ext>
    </p:extLst>
  </p:cSld>
  <p:clrMap bg1="dk1" tx1="lt1" bg2="dk2" tx2="lt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QMVd-5w3aEA" TargetMode="External"/><Relationship Id="rId2" Type="http://schemas.openxmlformats.org/officeDocument/2006/relationships/hyperlink" Target="https://www.codeguru.com/csharp/understanding-onion-architecture/" TargetMode="External"/><Relationship Id="rId1" Type="http://schemas.openxmlformats.org/officeDocument/2006/relationships/slideLayout" Target="../slideLayouts/slideLayout2.xml"/><Relationship Id="rId5" Type="http://schemas.openxmlformats.org/officeDocument/2006/relationships/hyperlink" Target="https://tech.ovoenergy.com/onion-architecture/" TargetMode="External"/><Relationship Id="rId4" Type="http://schemas.openxmlformats.org/officeDocument/2006/relationships/hyperlink" Target="https://www.youtube.com/watch?v=R2pW09tMCnE"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0576A226-94B0-4F37-B614-2246C48CF984}"/>
              </a:ext>
            </a:extLst>
          </p:cNvPr>
          <p:cNvSpPr>
            <a:spLocks noGrp="1"/>
          </p:cNvSpPr>
          <p:nvPr>
            <p:ph type="ctrTitle"/>
          </p:nvPr>
        </p:nvSpPr>
        <p:spPr>
          <a:xfrm>
            <a:off x="451514" y="1800225"/>
            <a:ext cx="3444211" cy="4241136"/>
          </a:xfrm>
        </p:spPr>
        <p:txBody>
          <a:bodyPr anchor="t">
            <a:normAutofit/>
          </a:bodyPr>
          <a:lstStyle/>
          <a:p>
            <a:r>
              <a:rPr lang="es-MX" sz="4100">
                <a:ea typeface="+mj-lt"/>
                <a:cs typeface="+mj-lt"/>
              </a:rPr>
              <a:t> Onion Arquitecture</a:t>
            </a:r>
            <a:br>
              <a:rPr lang="en-US" sz="4100"/>
            </a:br>
            <a:endParaRPr lang="en-US" sz="4100"/>
          </a:p>
        </p:txBody>
      </p:sp>
      <p:pic>
        <p:nvPicPr>
          <p:cNvPr id="4" name="Imagen 4">
            <a:extLst>
              <a:ext uri="{FF2B5EF4-FFF2-40B4-BE49-F238E27FC236}">
                <a16:creationId xmlns:a16="http://schemas.microsoft.com/office/drawing/2014/main" id="{915EFF1F-C800-4EC9-9004-ABD9F24621E0}"/>
              </a:ext>
            </a:extLst>
          </p:cNvPr>
          <p:cNvPicPr>
            <a:picLocks noChangeAspect="1"/>
          </p:cNvPicPr>
          <p:nvPr/>
        </p:nvPicPr>
        <p:blipFill>
          <a:blip r:embed="rId4"/>
          <a:stretch>
            <a:fillRect/>
          </a:stretch>
        </p:blipFill>
        <p:spPr>
          <a:xfrm>
            <a:off x="5280472" y="788179"/>
            <a:ext cx="6268062" cy="5108469"/>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30159459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B3CE-020B-41EA-8262-A26B1345F4E2}"/>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5F8B340D-7545-4D22-A6B0-14248836C7F6}"/>
              </a:ext>
            </a:extLst>
          </p:cNvPr>
          <p:cNvSpPr>
            <a:spLocks noGrp="1"/>
          </p:cNvSpPr>
          <p:nvPr>
            <p:ph idx="1"/>
          </p:nvPr>
        </p:nvSpPr>
        <p:spPr/>
        <p:txBody>
          <a:bodyPr/>
          <a:lstStyle/>
          <a:p>
            <a:endParaRPr lang="en-US">
              <a:solidFill>
                <a:srgbClr val="FFFFFF"/>
              </a:solidFill>
              <a:ea typeface="+mn-lt"/>
              <a:cs typeface="+mn-lt"/>
            </a:endParaRPr>
          </a:p>
          <a:p>
            <a:pPr>
              <a:buClr>
                <a:srgbClr val="1287C3"/>
              </a:buClr>
            </a:pPr>
            <a:endParaRPr lang="en-US">
              <a:solidFill>
                <a:srgbClr val="FFFFFF"/>
              </a:solidFill>
            </a:endParaRPr>
          </a:p>
        </p:txBody>
      </p:sp>
      <p:sp>
        <p:nvSpPr>
          <p:cNvPr id="4" name="CuadroTexto 3">
            <a:extLst>
              <a:ext uri="{FF2B5EF4-FFF2-40B4-BE49-F238E27FC236}">
                <a16:creationId xmlns:a16="http://schemas.microsoft.com/office/drawing/2014/main" id="{B2D2ED10-8D1E-4CF9-BE47-967B21940B0B}"/>
              </a:ext>
            </a:extLst>
          </p:cNvPr>
          <p:cNvSpPr txBox="1"/>
          <p:nvPr/>
        </p:nvSpPr>
        <p:spPr>
          <a:xfrm>
            <a:off x="419100" y="2222500"/>
            <a:ext cx="104521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s-MX">
                <a:ea typeface="+mn-lt"/>
                <a:cs typeface="+mn-lt"/>
                <a:hlinkClick r:id="rId2"/>
              </a:rPr>
              <a:t>Onion Architecture: Definition, Principles &amp; Benefits | CodeGuru</a:t>
            </a:r>
            <a:endParaRPr lang="es-MX"/>
          </a:p>
          <a:p>
            <a:pPr marL="285750" indent="-285750">
              <a:buFont typeface="Wingdings"/>
              <a:buChar char="§"/>
            </a:pPr>
            <a:r>
              <a:rPr lang="es-MX">
                <a:ea typeface="+mn-lt"/>
                <a:cs typeface="+mn-lt"/>
                <a:hlinkClick r:id="rId3"/>
              </a:rPr>
              <a:t>Domain Driven Design - Onion Architecture in 2 Minutes - YouTube</a:t>
            </a:r>
            <a:endParaRPr lang="es-MX"/>
          </a:p>
          <a:p>
            <a:pPr marL="285750" indent="-285750">
              <a:buFont typeface="Wingdings"/>
              <a:buChar char="§"/>
            </a:pPr>
            <a:r>
              <a:rPr lang="es-MX">
                <a:ea typeface="+mn-lt"/>
                <a:cs typeface="+mn-lt"/>
                <a:hlinkClick r:id="rId4"/>
              </a:rPr>
              <a:t>Onion Architecture Without the Tears – Brendan Richards - YouTube</a:t>
            </a:r>
            <a:endParaRPr lang="es-MX"/>
          </a:p>
          <a:p>
            <a:pPr marL="285750" indent="-285750">
              <a:buFont typeface="Wingdings"/>
              <a:buChar char="§"/>
            </a:pPr>
            <a:r>
              <a:rPr lang="es-MX">
                <a:ea typeface="+mn-lt"/>
                <a:cs typeface="+mn-lt"/>
                <a:hlinkClick r:id="rId5"/>
              </a:rPr>
              <a:t>Onion Architecture - Cutting onions, without the tears! (ovoenergy.com)</a:t>
            </a:r>
            <a:endParaRPr lang="es-MX"/>
          </a:p>
          <a:p>
            <a:pPr marL="285750" indent="-285750">
              <a:buFont typeface="Wingdings"/>
              <a:buChar char="§"/>
            </a:pPr>
            <a:endParaRPr lang="es-MX"/>
          </a:p>
          <a:p>
            <a:endParaRPr lang="es-MX"/>
          </a:p>
        </p:txBody>
      </p:sp>
    </p:spTree>
    <p:extLst>
      <p:ext uri="{BB962C8B-B14F-4D97-AF65-F5344CB8AC3E}">
        <p14:creationId xmlns:p14="http://schemas.microsoft.com/office/powerpoint/2010/main" val="1885057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aphicFrame>
        <p:nvGraphicFramePr>
          <p:cNvPr id="18" name="Marcador de contenido 2">
            <a:extLst>
              <a:ext uri="{FF2B5EF4-FFF2-40B4-BE49-F238E27FC236}">
                <a16:creationId xmlns:a16="http://schemas.microsoft.com/office/drawing/2014/main" id="{06C8786E-9AA2-4831-AA7F-AD69261E608C}"/>
              </a:ext>
            </a:extLst>
          </p:cNvPr>
          <p:cNvGraphicFramePr>
            <a:graphicFrameLocks noGrp="1"/>
          </p:cNvGraphicFramePr>
          <p:nvPr>
            <p:ph idx="1"/>
            <p:extLst>
              <p:ext uri="{D42A27DB-BD31-4B8C-83A1-F6EECF244321}">
                <p14:modId xmlns:p14="http://schemas.microsoft.com/office/powerpoint/2010/main" val="1843628909"/>
              </p:ext>
            </p:extLst>
          </p:nvPr>
        </p:nvGraphicFramePr>
        <p:xfrm>
          <a:off x="5466523" y="1172818"/>
          <a:ext cx="5906328" cy="46866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ítulo 11">
            <a:extLst>
              <a:ext uri="{FF2B5EF4-FFF2-40B4-BE49-F238E27FC236}">
                <a16:creationId xmlns:a16="http://schemas.microsoft.com/office/drawing/2014/main" id="{EF38669A-52B7-4709-9A18-B710EE3CA3A5}"/>
              </a:ext>
            </a:extLst>
          </p:cNvPr>
          <p:cNvSpPr>
            <a:spLocks noGrp="1"/>
          </p:cNvSpPr>
          <p:nvPr>
            <p:ph type="title"/>
          </p:nvPr>
        </p:nvSpPr>
        <p:spPr>
          <a:xfrm>
            <a:off x="234906" y="547830"/>
            <a:ext cx="3857772" cy="3500865"/>
          </a:xfrm>
        </p:spPr>
        <p:txBody>
          <a:bodyPr/>
          <a:lstStyle/>
          <a:p>
            <a:r>
              <a:rPr lang="en-US"/>
              <a:t>What</a:t>
            </a:r>
            <a:r>
              <a:rPr lang="es-MX"/>
              <a:t> </a:t>
            </a:r>
            <a:r>
              <a:rPr lang="es-MX" noProof="1"/>
              <a:t>is Onion Arquitecture</a:t>
            </a:r>
          </a:p>
        </p:txBody>
      </p:sp>
    </p:spTree>
    <p:extLst>
      <p:ext uri="{BB962C8B-B14F-4D97-AF65-F5344CB8AC3E}">
        <p14:creationId xmlns:p14="http://schemas.microsoft.com/office/powerpoint/2010/main" val="366165673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0" name="CuadroTexto 9">
            <a:extLst>
              <a:ext uri="{FF2B5EF4-FFF2-40B4-BE49-F238E27FC236}">
                <a16:creationId xmlns:a16="http://schemas.microsoft.com/office/drawing/2014/main" id="{890BA1D9-4AE7-4C4D-9B8A-40549A24346A}"/>
              </a:ext>
            </a:extLst>
          </p:cNvPr>
          <p:cNvSpPr txBox="1"/>
          <p:nvPr/>
        </p:nvSpPr>
        <p:spPr>
          <a:xfrm>
            <a:off x="1072551" y="1647645"/>
            <a:ext cx="274320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FFFFFF"/>
                </a:solidFill>
              </a:rPr>
              <a:t>An evolved multitier structure</a:t>
            </a:r>
            <a:endParaRPr lang="en-US"/>
          </a:p>
        </p:txBody>
      </p:sp>
      <p:pic>
        <p:nvPicPr>
          <p:cNvPr id="11" name="Imagen 11">
            <a:extLst>
              <a:ext uri="{FF2B5EF4-FFF2-40B4-BE49-F238E27FC236}">
                <a16:creationId xmlns:a16="http://schemas.microsoft.com/office/drawing/2014/main" id="{EBEDEC74-E561-470D-865E-E6FA6F8E0FF1}"/>
              </a:ext>
            </a:extLst>
          </p:cNvPr>
          <p:cNvPicPr>
            <a:picLocks noChangeAspect="1"/>
          </p:cNvPicPr>
          <p:nvPr/>
        </p:nvPicPr>
        <p:blipFill>
          <a:blip r:embed="rId3"/>
          <a:stretch>
            <a:fillRect/>
          </a:stretch>
        </p:blipFill>
        <p:spPr>
          <a:xfrm>
            <a:off x="6205268" y="286125"/>
            <a:ext cx="4655388" cy="3151487"/>
          </a:xfrm>
          <a:prstGeom prst="rect">
            <a:avLst/>
          </a:prstGeom>
        </p:spPr>
      </p:pic>
      <p:pic>
        <p:nvPicPr>
          <p:cNvPr id="12" name="Imagen 12">
            <a:extLst>
              <a:ext uri="{FF2B5EF4-FFF2-40B4-BE49-F238E27FC236}">
                <a16:creationId xmlns:a16="http://schemas.microsoft.com/office/drawing/2014/main" id="{4E0B27BD-C96D-432F-94DC-6541764BBDAE}"/>
              </a:ext>
            </a:extLst>
          </p:cNvPr>
          <p:cNvPicPr>
            <a:picLocks noChangeAspect="1"/>
          </p:cNvPicPr>
          <p:nvPr/>
        </p:nvPicPr>
        <p:blipFill>
          <a:blip r:embed="rId4"/>
          <a:stretch>
            <a:fillRect/>
          </a:stretch>
        </p:blipFill>
        <p:spPr>
          <a:xfrm>
            <a:off x="6248400" y="3637297"/>
            <a:ext cx="4612256" cy="1912537"/>
          </a:xfrm>
          <a:prstGeom prst="rect">
            <a:avLst/>
          </a:prstGeom>
        </p:spPr>
      </p:pic>
    </p:spTree>
    <p:extLst>
      <p:ext uri="{BB962C8B-B14F-4D97-AF65-F5344CB8AC3E}">
        <p14:creationId xmlns:p14="http://schemas.microsoft.com/office/powerpoint/2010/main" val="285736806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0098A1-DD22-450C-8D40-EC7C3806A955}"/>
              </a:ext>
            </a:extLst>
          </p:cNvPr>
          <p:cNvSpPr>
            <a:spLocks noGrp="1"/>
          </p:cNvSpPr>
          <p:nvPr>
            <p:ph type="title"/>
          </p:nvPr>
        </p:nvSpPr>
        <p:spPr>
          <a:xfrm>
            <a:off x="1394200" y="612288"/>
            <a:ext cx="2545598" cy="970450"/>
          </a:xfrm>
          <a:noFill/>
          <a:ln>
            <a:noFill/>
          </a:ln>
        </p:spPr>
        <p:style>
          <a:lnRef idx="2">
            <a:schemeClr val="dk1"/>
          </a:lnRef>
          <a:fillRef idx="1">
            <a:schemeClr val="lt1"/>
          </a:fillRef>
          <a:effectRef idx="0">
            <a:schemeClr val="dk1"/>
          </a:effectRef>
          <a:fontRef idx="minor">
            <a:schemeClr val="dk1"/>
          </a:fontRef>
        </p:style>
        <p:txBody>
          <a:bodyPr/>
          <a:lstStyle/>
          <a:p>
            <a:r>
              <a:rPr lang="es-MX">
                <a:solidFill>
                  <a:srgbClr val="FFFFFF"/>
                </a:solidFill>
              </a:rPr>
              <a:t>Pros</a:t>
            </a:r>
          </a:p>
        </p:txBody>
      </p:sp>
      <p:sp>
        <p:nvSpPr>
          <p:cNvPr id="3" name="Marcador de contenido 2">
            <a:extLst>
              <a:ext uri="{FF2B5EF4-FFF2-40B4-BE49-F238E27FC236}">
                <a16:creationId xmlns:a16="http://schemas.microsoft.com/office/drawing/2014/main" id="{50EE1750-9521-40EC-AAB7-1E9A8AC11438}"/>
              </a:ext>
            </a:extLst>
          </p:cNvPr>
          <p:cNvSpPr>
            <a:spLocks noGrp="1"/>
          </p:cNvSpPr>
          <p:nvPr>
            <p:ph idx="1"/>
          </p:nvPr>
        </p:nvSpPr>
        <p:spPr>
          <a:xfrm>
            <a:off x="805817" y="2269554"/>
            <a:ext cx="5648954" cy="4087484"/>
          </a:xfrm>
          <a:ln>
            <a:no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endParaRPr lang="es-MX">
              <a:solidFill>
                <a:srgbClr val="000000"/>
              </a:solidFill>
            </a:endParaRPr>
          </a:p>
          <a:p>
            <a:r>
              <a:rPr lang="es-MX" b="1" err="1">
                <a:solidFill>
                  <a:srgbClr val="000000"/>
                </a:solidFill>
              </a:rPr>
              <a:t>Flexibility</a:t>
            </a:r>
            <a:endParaRPr lang="es-MX" b="1">
              <a:solidFill>
                <a:srgbClr val="000000"/>
              </a:solidFill>
            </a:endParaRPr>
          </a:p>
          <a:p>
            <a:pPr marL="0" indent="0">
              <a:buNone/>
            </a:pPr>
            <a:r>
              <a:rPr lang="es-MX" err="1">
                <a:ea typeface="+mn-lt"/>
                <a:cs typeface="+mn-lt"/>
              </a:rPr>
              <a:t>the</a:t>
            </a:r>
            <a:r>
              <a:rPr lang="es-MX">
                <a:ea typeface="+mn-lt"/>
                <a:cs typeface="+mn-lt"/>
              </a:rPr>
              <a:t> </a:t>
            </a:r>
            <a:r>
              <a:rPr lang="es-MX" err="1">
                <a:ea typeface="+mn-lt"/>
                <a:cs typeface="+mn-lt"/>
              </a:rPr>
              <a:t>outer</a:t>
            </a:r>
            <a:r>
              <a:rPr lang="es-MX">
                <a:ea typeface="+mn-lt"/>
                <a:cs typeface="+mn-lt"/>
              </a:rPr>
              <a:t> </a:t>
            </a:r>
            <a:r>
              <a:rPr lang="es-MX" err="1">
                <a:ea typeface="+mn-lt"/>
                <a:cs typeface="+mn-lt"/>
              </a:rPr>
              <a:t>layer</a:t>
            </a:r>
            <a:r>
              <a:rPr lang="es-MX">
                <a:ea typeface="+mn-lt"/>
                <a:cs typeface="+mn-lt"/>
              </a:rPr>
              <a:t> </a:t>
            </a:r>
            <a:r>
              <a:rPr lang="es-MX" err="1">
                <a:ea typeface="+mn-lt"/>
                <a:cs typeface="+mn-lt"/>
              </a:rPr>
              <a:t>is</a:t>
            </a:r>
            <a:r>
              <a:rPr lang="es-MX">
                <a:ea typeface="+mn-lt"/>
                <a:cs typeface="+mn-lt"/>
              </a:rPr>
              <a:t> </a:t>
            </a:r>
            <a:r>
              <a:rPr lang="es-MX" err="1">
                <a:ea typeface="+mn-lt"/>
                <a:cs typeface="+mn-lt"/>
              </a:rPr>
              <a:t>completely</a:t>
            </a:r>
            <a:r>
              <a:rPr lang="es-MX">
                <a:ea typeface="+mn-lt"/>
                <a:cs typeface="+mn-lt"/>
              </a:rPr>
              <a:t> </a:t>
            </a:r>
            <a:r>
              <a:rPr lang="es-MX" err="1">
                <a:ea typeface="+mn-lt"/>
                <a:cs typeface="+mn-lt"/>
              </a:rPr>
              <a:t>decoupled</a:t>
            </a:r>
            <a:r>
              <a:rPr lang="es-MX">
                <a:ea typeface="+mn-lt"/>
                <a:cs typeface="+mn-lt"/>
              </a:rPr>
              <a:t> </a:t>
            </a:r>
            <a:r>
              <a:rPr lang="es-MX" err="1">
                <a:ea typeface="+mn-lt"/>
                <a:cs typeface="+mn-lt"/>
              </a:rPr>
              <a:t>from</a:t>
            </a:r>
            <a:r>
              <a:rPr lang="es-MX">
                <a:ea typeface="+mn-lt"/>
                <a:cs typeface="+mn-lt"/>
              </a:rPr>
              <a:t> </a:t>
            </a:r>
            <a:r>
              <a:rPr lang="es-MX" err="1">
                <a:ea typeface="+mn-lt"/>
                <a:cs typeface="+mn-lt"/>
              </a:rPr>
              <a:t>application</a:t>
            </a:r>
            <a:r>
              <a:rPr lang="es-MX">
                <a:ea typeface="+mn-lt"/>
                <a:cs typeface="+mn-lt"/>
              </a:rPr>
              <a:t> </a:t>
            </a:r>
            <a:r>
              <a:rPr lang="es-MX" err="1">
                <a:ea typeface="+mn-lt"/>
                <a:cs typeface="+mn-lt"/>
              </a:rPr>
              <a:t>logic</a:t>
            </a:r>
            <a:endParaRPr lang="es-MX" err="1"/>
          </a:p>
          <a:p>
            <a:pPr>
              <a:buClr>
                <a:srgbClr val="00C6BB"/>
              </a:buClr>
            </a:pPr>
            <a:r>
              <a:rPr lang="es-MX" b="1" err="1">
                <a:solidFill>
                  <a:srgbClr val="000000"/>
                </a:solidFill>
              </a:rPr>
              <a:t>Prioritised</a:t>
            </a:r>
            <a:r>
              <a:rPr lang="es-MX" b="1">
                <a:solidFill>
                  <a:srgbClr val="000000"/>
                </a:solidFill>
              </a:rPr>
              <a:t>/</a:t>
            </a:r>
            <a:r>
              <a:rPr lang="es-MX" b="1" err="1">
                <a:solidFill>
                  <a:srgbClr val="000000"/>
                </a:solidFill>
              </a:rPr>
              <a:t>one</a:t>
            </a:r>
            <a:r>
              <a:rPr lang="es-MX" b="1">
                <a:solidFill>
                  <a:srgbClr val="000000"/>
                </a:solidFill>
              </a:rPr>
              <a:t> </a:t>
            </a:r>
            <a:r>
              <a:rPr lang="es-MX" b="1" err="1">
                <a:solidFill>
                  <a:srgbClr val="000000"/>
                </a:solidFill>
              </a:rPr>
              <a:t>way</a:t>
            </a:r>
            <a:r>
              <a:rPr lang="es-MX" b="1">
                <a:solidFill>
                  <a:srgbClr val="000000"/>
                </a:solidFill>
              </a:rPr>
              <a:t> </a:t>
            </a:r>
            <a:r>
              <a:rPr lang="es-MX" b="1" err="1">
                <a:solidFill>
                  <a:srgbClr val="000000"/>
                </a:solidFill>
              </a:rPr>
              <a:t>coupling</a:t>
            </a:r>
            <a:endParaRPr lang="es-MX" b="1">
              <a:solidFill>
                <a:srgbClr val="000000"/>
              </a:solidFill>
            </a:endParaRPr>
          </a:p>
          <a:p>
            <a:pPr marL="0" indent="0">
              <a:buNone/>
            </a:pPr>
            <a:r>
              <a:rPr lang="es-MX" err="1">
                <a:ea typeface="+mn-lt"/>
                <a:cs typeface="+mn-lt"/>
              </a:rPr>
              <a:t>the</a:t>
            </a:r>
            <a:r>
              <a:rPr lang="es-MX">
                <a:ea typeface="+mn-lt"/>
                <a:cs typeface="+mn-lt"/>
              </a:rPr>
              <a:t> </a:t>
            </a:r>
            <a:r>
              <a:rPr lang="es-MX" err="1">
                <a:ea typeface="+mn-lt"/>
                <a:cs typeface="+mn-lt"/>
              </a:rPr>
              <a:t>most</a:t>
            </a:r>
            <a:r>
              <a:rPr lang="es-MX">
                <a:ea typeface="+mn-lt"/>
                <a:cs typeface="+mn-lt"/>
              </a:rPr>
              <a:t> </a:t>
            </a:r>
            <a:r>
              <a:rPr lang="es-MX" err="1">
                <a:ea typeface="+mn-lt"/>
                <a:cs typeface="+mn-lt"/>
              </a:rPr>
              <a:t>important</a:t>
            </a:r>
            <a:r>
              <a:rPr lang="es-MX">
                <a:ea typeface="+mn-lt"/>
                <a:cs typeface="+mn-lt"/>
              </a:rPr>
              <a:t> </a:t>
            </a:r>
            <a:r>
              <a:rPr lang="es-MX" err="1">
                <a:ea typeface="+mn-lt"/>
                <a:cs typeface="+mn-lt"/>
              </a:rPr>
              <a:t>code</a:t>
            </a:r>
            <a:r>
              <a:rPr lang="es-MX">
                <a:ea typeface="+mn-lt"/>
                <a:cs typeface="+mn-lt"/>
              </a:rPr>
              <a:t> </a:t>
            </a:r>
            <a:r>
              <a:rPr lang="es-MX" err="1">
                <a:ea typeface="+mn-lt"/>
                <a:cs typeface="+mn-lt"/>
              </a:rPr>
              <a:t>depends</a:t>
            </a:r>
            <a:r>
              <a:rPr lang="es-MX">
                <a:ea typeface="+mn-lt"/>
                <a:cs typeface="+mn-lt"/>
              </a:rPr>
              <a:t> </a:t>
            </a:r>
            <a:r>
              <a:rPr lang="es-MX" err="1">
                <a:ea typeface="+mn-lt"/>
                <a:cs typeface="+mn-lt"/>
              </a:rPr>
              <a:t>on</a:t>
            </a:r>
            <a:r>
              <a:rPr lang="es-MX">
                <a:ea typeface="+mn-lt"/>
                <a:cs typeface="+mn-lt"/>
              </a:rPr>
              <a:t> </a:t>
            </a:r>
            <a:r>
              <a:rPr lang="es-MX" err="1">
                <a:ea typeface="+mn-lt"/>
                <a:cs typeface="+mn-lt"/>
              </a:rPr>
              <a:t>nothing</a:t>
            </a:r>
            <a:endParaRPr lang="es-MX" err="1"/>
          </a:p>
          <a:p>
            <a:pPr>
              <a:buClr>
                <a:srgbClr val="00C6BB"/>
              </a:buClr>
            </a:pPr>
            <a:r>
              <a:rPr lang="es-MX" b="1">
                <a:solidFill>
                  <a:srgbClr val="000000"/>
                </a:solidFill>
              </a:rPr>
              <a:t>Clear </a:t>
            </a:r>
            <a:r>
              <a:rPr lang="es-MX" b="1" err="1">
                <a:solidFill>
                  <a:srgbClr val="000000"/>
                </a:solidFill>
              </a:rPr>
              <a:t>Dependency</a:t>
            </a:r>
            <a:r>
              <a:rPr lang="es-MX" b="1">
                <a:solidFill>
                  <a:srgbClr val="000000"/>
                </a:solidFill>
              </a:rPr>
              <a:t> rules</a:t>
            </a:r>
          </a:p>
          <a:p>
            <a:pPr marL="0" indent="0">
              <a:buNone/>
            </a:pPr>
            <a:r>
              <a:rPr lang="es-MX" err="1">
                <a:ea typeface="+mn-lt"/>
                <a:cs typeface="+mn-lt"/>
              </a:rPr>
              <a:t>enforces</a:t>
            </a:r>
            <a:r>
              <a:rPr lang="es-MX">
                <a:ea typeface="+mn-lt"/>
                <a:cs typeface="+mn-lt"/>
              </a:rPr>
              <a:t> </a:t>
            </a:r>
            <a:r>
              <a:rPr lang="es-MX" err="1">
                <a:ea typeface="+mn-lt"/>
                <a:cs typeface="+mn-lt"/>
              </a:rPr>
              <a:t>clear</a:t>
            </a:r>
            <a:r>
              <a:rPr lang="es-MX">
                <a:ea typeface="+mn-lt"/>
                <a:cs typeface="+mn-lt"/>
              </a:rPr>
              <a:t> rules </a:t>
            </a:r>
            <a:r>
              <a:rPr lang="es-MX" err="1">
                <a:ea typeface="+mn-lt"/>
                <a:cs typeface="+mn-lt"/>
              </a:rPr>
              <a:t>on</a:t>
            </a:r>
            <a:r>
              <a:rPr lang="es-MX">
                <a:ea typeface="+mn-lt"/>
                <a:cs typeface="+mn-lt"/>
              </a:rPr>
              <a:t> </a:t>
            </a:r>
            <a:r>
              <a:rPr lang="es-MX" err="1">
                <a:ea typeface="+mn-lt"/>
                <a:cs typeface="+mn-lt"/>
              </a:rPr>
              <a:t>where</a:t>
            </a:r>
            <a:r>
              <a:rPr lang="es-MX">
                <a:ea typeface="+mn-lt"/>
                <a:cs typeface="+mn-lt"/>
              </a:rPr>
              <a:t> </a:t>
            </a:r>
            <a:r>
              <a:rPr lang="es-MX" err="1">
                <a:ea typeface="+mn-lt"/>
                <a:cs typeface="+mn-lt"/>
              </a:rPr>
              <a:t>each</a:t>
            </a:r>
            <a:r>
              <a:rPr lang="es-MX">
                <a:ea typeface="+mn-lt"/>
                <a:cs typeface="+mn-lt"/>
              </a:rPr>
              <a:t> </a:t>
            </a:r>
            <a:r>
              <a:rPr lang="es-MX" err="1">
                <a:ea typeface="+mn-lt"/>
                <a:cs typeface="+mn-lt"/>
              </a:rPr>
              <a:t>mechanism</a:t>
            </a:r>
            <a:r>
              <a:rPr lang="es-MX">
                <a:ea typeface="+mn-lt"/>
                <a:cs typeface="+mn-lt"/>
              </a:rPr>
              <a:t> </a:t>
            </a:r>
            <a:r>
              <a:rPr lang="es-MX" err="1">
                <a:ea typeface="+mn-lt"/>
                <a:cs typeface="+mn-lt"/>
              </a:rPr>
              <a:t>sits</a:t>
            </a:r>
            <a:r>
              <a:rPr lang="es-MX">
                <a:ea typeface="+mn-lt"/>
                <a:cs typeface="+mn-lt"/>
              </a:rPr>
              <a:t> and </a:t>
            </a:r>
            <a:r>
              <a:rPr lang="es-MX" err="1">
                <a:ea typeface="+mn-lt"/>
                <a:cs typeface="+mn-lt"/>
              </a:rPr>
              <a:t>what</a:t>
            </a:r>
            <a:r>
              <a:rPr lang="es-MX">
                <a:ea typeface="+mn-lt"/>
                <a:cs typeface="+mn-lt"/>
              </a:rPr>
              <a:t> </a:t>
            </a:r>
            <a:r>
              <a:rPr lang="es-MX" err="1">
                <a:ea typeface="+mn-lt"/>
                <a:cs typeface="+mn-lt"/>
              </a:rPr>
              <a:t>it</a:t>
            </a:r>
            <a:r>
              <a:rPr lang="es-MX">
                <a:ea typeface="+mn-lt"/>
                <a:cs typeface="+mn-lt"/>
              </a:rPr>
              <a:t> </a:t>
            </a:r>
            <a:r>
              <a:rPr lang="es-MX" err="1">
                <a:ea typeface="+mn-lt"/>
                <a:cs typeface="+mn-lt"/>
              </a:rPr>
              <a:t>relies</a:t>
            </a:r>
            <a:r>
              <a:rPr lang="es-MX">
                <a:ea typeface="+mn-lt"/>
                <a:cs typeface="+mn-lt"/>
              </a:rPr>
              <a:t> </a:t>
            </a:r>
            <a:r>
              <a:rPr lang="es-MX" err="1">
                <a:ea typeface="+mn-lt"/>
                <a:cs typeface="+mn-lt"/>
              </a:rPr>
              <a:t>on</a:t>
            </a:r>
            <a:endParaRPr lang="es-MX" err="1"/>
          </a:p>
          <a:p>
            <a:pPr>
              <a:buClr>
                <a:srgbClr val="1287C3"/>
              </a:buClr>
            </a:pPr>
            <a:endParaRPr lang="es-MX">
              <a:solidFill>
                <a:srgbClr val="000000"/>
              </a:solidFill>
            </a:endParaRPr>
          </a:p>
        </p:txBody>
      </p:sp>
      <p:sp>
        <p:nvSpPr>
          <p:cNvPr id="7" name="Marcador de contenido 2">
            <a:extLst>
              <a:ext uri="{FF2B5EF4-FFF2-40B4-BE49-F238E27FC236}">
                <a16:creationId xmlns:a16="http://schemas.microsoft.com/office/drawing/2014/main" id="{2601BD41-7D4C-491C-9CA5-D664FC78E62D}"/>
              </a:ext>
            </a:extLst>
          </p:cNvPr>
          <p:cNvSpPr txBox="1">
            <a:spLocks/>
          </p:cNvSpPr>
          <p:nvPr/>
        </p:nvSpPr>
        <p:spPr>
          <a:xfrm>
            <a:off x="6457317" y="2040954"/>
            <a:ext cx="5648954" cy="4087484"/>
          </a:xfrm>
          <a:prstGeom prst="rect">
            <a:avLst/>
          </a:prstGeom>
          <a:ln w="15875" cap="rnd"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dk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dk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dk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dk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dk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dk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dk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dk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dk1"/>
                </a:solidFill>
                <a:latin typeface="+mn-lt"/>
                <a:ea typeface="+mn-ea"/>
                <a:cs typeface="+mn-cs"/>
              </a:defRPr>
            </a:lvl9pPr>
          </a:lstStyle>
          <a:p>
            <a:pPr marL="0" indent="0">
              <a:buFont typeface="Wingdings 2" charset="2"/>
              <a:buNone/>
            </a:pPr>
            <a:endParaRPr lang="es-MX">
              <a:solidFill>
                <a:srgbClr val="000000"/>
              </a:solidFill>
            </a:endParaRPr>
          </a:p>
          <a:p>
            <a:r>
              <a:rPr lang="es-MX" b="1">
                <a:solidFill>
                  <a:srgbClr val="000000"/>
                </a:solidFill>
              </a:rPr>
              <a:t>Interface </a:t>
            </a:r>
            <a:r>
              <a:rPr lang="es-MX" b="1" err="1">
                <a:solidFill>
                  <a:srgbClr val="000000"/>
                </a:solidFill>
              </a:rPr>
              <a:t>Soup</a:t>
            </a:r>
            <a:endParaRPr lang="es-MX" b="1">
              <a:solidFill>
                <a:srgbClr val="000000"/>
              </a:solidFill>
            </a:endParaRPr>
          </a:p>
          <a:p>
            <a:pPr marL="0" indent="0">
              <a:buNone/>
            </a:pPr>
            <a:r>
              <a:rPr lang="es-MX">
                <a:ea typeface="+mn-lt"/>
                <a:cs typeface="+mn-lt"/>
              </a:rPr>
              <a:t> </a:t>
            </a:r>
            <a:r>
              <a:rPr lang="es-MX" err="1">
                <a:ea typeface="+mn-lt"/>
                <a:cs typeface="+mn-lt"/>
              </a:rPr>
              <a:t>Lots</a:t>
            </a:r>
            <a:r>
              <a:rPr lang="es-MX">
                <a:ea typeface="+mn-lt"/>
                <a:cs typeface="+mn-lt"/>
              </a:rPr>
              <a:t> </a:t>
            </a:r>
            <a:r>
              <a:rPr lang="es-MX" err="1">
                <a:ea typeface="+mn-lt"/>
                <a:cs typeface="+mn-lt"/>
              </a:rPr>
              <a:t>of</a:t>
            </a:r>
            <a:r>
              <a:rPr lang="es-MX">
                <a:ea typeface="+mn-lt"/>
                <a:cs typeface="+mn-lt"/>
              </a:rPr>
              <a:t> interfaces </a:t>
            </a:r>
            <a:r>
              <a:rPr lang="es-MX" err="1">
                <a:ea typeface="+mn-lt"/>
                <a:cs typeface="+mn-lt"/>
              </a:rPr>
              <a:t>for</a:t>
            </a:r>
            <a:r>
              <a:rPr lang="es-MX">
                <a:ea typeface="+mn-lt"/>
                <a:cs typeface="+mn-lt"/>
              </a:rPr>
              <a:t> </a:t>
            </a:r>
            <a:r>
              <a:rPr lang="es-MX" err="1">
                <a:ea typeface="+mn-lt"/>
                <a:cs typeface="+mn-lt"/>
              </a:rPr>
              <a:t>interaction</a:t>
            </a:r>
            <a:r>
              <a:rPr lang="es-MX">
                <a:ea typeface="+mn-lt"/>
                <a:cs typeface="+mn-lt"/>
              </a:rPr>
              <a:t> </a:t>
            </a:r>
            <a:r>
              <a:rPr lang="es-MX" err="1">
                <a:ea typeface="+mn-lt"/>
                <a:cs typeface="+mn-lt"/>
              </a:rPr>
              <a:t>with</a:t>
            </a:r>
            <a:r>
              <a:rPr lang="es-MX">
                <a:ea typeface="+mn-lt"/>
                <a:cs typeface="+mn-lt"/>
              </a:rPr>
              <a:t> </a:t>
            </a:r>
            <a:r>
              <a:rPr lang="es-MX" err="1">
                <a:ea typeface="+mn-lt"/>
                <a:cs typeface="+mn-lt"/>
              </a:rPr>
              <a:t>the</a:t>
            </a:r>
            <a:r>
              <a:rPr lang="es-MX">
                <a:ea typeface="+mn-lt"/>
                <a:cs typeface="+mn-lt"/>
              </a:rPr>
              <a:t> </a:t>
            </a:r>
            <a:r>
              <a:rPr lang="es-MX" err="1">
                <a:ea typeface="+mn-lt"/>
                <a:cs typeface="+mn-lt"/>
              </a:rPr>
              <a:t>core</a:t>
            </a:r>
            <a:r>
              <a:rPr lang="es-MX">
                <a:ea typeface="+mn-lt"/>
                <a:cs typeface="+mn-lt"/>
              </a:rPr>
              <a:t> </a:t>
            </a:r>
            <a:r>
              <a:rPr lang="es-MX" err="1">
                <a:ea typeface="+mn-lt"/>
                <a:cs typeface="+mn-lt"/>
              </a:rPr>
              <a:t>which</a:t>
            </a:r>
            <a:r>
              <a:rPr lang="es-MX">
                <a:ea typeface="+mn-lt"/>
                <a:cs typeface="+mn-lt"/>
              </a:rPr>
              <a:t> can </a:t>
            </a:r>
            <a:r>
              <a:rPr lang="es-MX" err="1">
                <a:ea typeface="+mn-lt"/>
                <a:cs typeface="+mn-lt"/>
              </a:rPr>
              <a:t>make</a:t>
            </a:r>
            <a:r>
              <a:rPr lang="es-MX">
                <a:ea typeface="+mn-lt"/>
                <a:cs typeface="+mn-lt"/>
              </a:rPr>
              <a:t> </a:t>
            </a:r>
            <a:r>
              <a:rPr lang="es-MX" err="1">
                <a:ea typeface="+mn-lt"/>
                <a:cs typeface="+mn-lt"/>
              </a:rPr>
              <a:t>navigating</a:t>
            </a:r>
            <a:r>
              <a:rPr lang="es-MX">
                <a:ea typeface="+mn-lt"/>
                <a:cs typeface="+mn-lt"/>
              </a:rPr>
              <a:t> a </a:t>
            </a:r>
            <a:r>
              <a:rPr lang="es-MX" err="1">
                <a:ea typeface="+mn-lt"/>
                <a:cs typeface="+mn-lt"/>
              </a:rPr>
              <a:t>project</a:t>
            </a:r>
            <a:r>
              <a:rPr lang="es-MX">
                <a:ea typeface="+mn-lt"/>
                <a:cs typeface="+mn-lt"/>
              </a:rPr>
              <a:t> </a:t>
            </a:r>
            <a:r>
              <a:rPr lang="es-MX" err="1">
                <a:ea typeface="+mn-lt"/>
                <a:cs typeface="+mn-lt"/>
              </a:rPr>
              <a:t>tougher</a:t>
            </a:r>
            <a:endParaRPr lang="es-MX" err="1"/>
          </a:p>
          <a:p>
            <a:pPr>
              <a:buClr>
                <a:srgbClr val="00C6BB"/>
              </a:buClr>
            </a:pPr>
            <a:r>
              <a:rPr lang="es-MX" b="1">
                <a:solidFill>
                  <a:srgbClr val="000000"/>
                </a:solidFill>
              </a:rPr>
              <a:t>Core heavy</a:t>
            </a:r>
          </a:p>
          <a:p>
            <a:pPr marL="0" indent="0">
              <a:buNone/>
            </a:pPr>
            <a:r>
              <a:rPr lang="es-MX">
                <a:ea typeface="+mn-lt"/>
                <a:cs typeface="+mn-lt"/>
              </a:rPr>
              <a:t>Lots </a:t>
            </a:r>
            <a:r>
              <a:rPr lang="es-MX" err="1">
                <a:ea typeface="+mn-lt"/>
                <a:cs typeface="+mn-lt"/>
              </a:rPr>
              <a:t>of</a:t>
            </a:r>
            <a:r>
              <a:rPr lang="es-MX">
                <a:ea typeface="+mn-lt"/>
                <a:cs typeface="+mn-lt"/>
              </a:rPr>
              <a:t> </a:t>
            </a:r>
            <a:r>
              <a:rPr lang="es-MX" err="1">
                <a:ea typeface="+mn-lt"/>
                <a:cs typeface="+mn-lt"/>
              </a:rPr>
              <a:t>logic</a:t>
            </a:r>
            <a:r>
              <a:rPr lang="es-MX">
                <a:ea typeface="+mn-lt"/>
                <a:cs typeface="+mn-lt"/>
              </a:rPr>
              <a:t> and </a:t>
            </a:r>
            <a:r>
              <a:rPr lang="es-MX" err="1">
                <a:ea typeface="+mn-lt"/>
                <a:cs typeface="+mn-lt"/>
              </a:rPr>
              <a:t>movement</a:t>
            </a:r>
            <a:r>
              <a:rPr lang="es-MX">
                <a:ea typeface="+mn-lt"/>
                <a:cs typeface="+mn-lt"/>
              </a:rPr>
              <a:t> in </a:t>
            </a:r>
            <a:r>
              <a:rPr lang="es-MX" err="1">
                <a:ea typeface="+mn-lt"/>
                <a:cs typeface="+mn-lt"/>
              </a:rPr>
              <a:t>the</a:t>
            </a:r>
            <a:r>
              <a:rPr lang="es-MX">
                <a:ea typeface="+mn-lt"/>
                <a:cs typeface="+mn-lt"/>
              </a:rPr>
              <a:t> </a:t>
            </a:r>
            <a:r>
              <a:rPr lang="es-MX" err="1">
                <a:ea typeface="+mn-lt"/>
                <a:cs typeface="+mn-lt"/>
              </a:rPr>
              <a:t>core</a:t>
            </a:r>
            <a:r>
              <a:rPr lang="es-MX">
                <a:ea typeface="+mn-lt"/>
                <a:cs typeface="+mn-lt"/>
              </a:rPr>
              <a:t>, </a:t>
            </a:r>
            <a:r>
              <a:rPr lang="es-MX" err="1">
                <a:ea typeface="+mn-lt"/>
                <a:cs typeface="+mn-lt"/>
              </a:rPr>
              <a:t>any</a:t>
            </a:r>
            <a:r>
              <a:rPr lang="es-MX">
                <a:ea typeface="+mn-lt"/>
                <a:cs typeface="+mn-lt"/>
              </a:rPr>
              <a:t> </a:t>
            </a:r>
            <a:r>
              <a:rPr lang="es-MX" err="1">
                <a:ea typeface="+mn-lt"/>
                <a:cs typeface="+mn-lt"/>
              </a:rPr>
              <a:t>changes</a:t>
            </a:r>
            <a:r>
              <a:rPr lang="es-MX">
                <a:ea typeface="+mn-lt"/>
                <a:cs typeface="+mn-lt"/>
              </a:rPr>
              <a:t> </a:t>
            </a:r>
            <a:r>
              <a:rPr lang="es-MX" err="1">
                <a:ea typeface="+mn-lt"/>
                <a:cs typeface="+mn-lt"/>
              </a:rPr>
              <a:t>made</a:t>
            </a:r>
            <a:r>
              <a:rPr lang="es-MX">
                <a:ea typeface="+mn-lt"/>
                <a:cs typeface="+mn-lt"/>
              </a:rPr>
              <a:t> </a:t>
            </a:r>
            <a:r>
              <a:rPr lang="es-MX" err="1">
                <a:ea typeface="+mn-lt"/>
                <a:cs typeface="+mn-lt"/>
              </a:rPr>
              <a:t>inside</a:t>
            </a:r>
            <a:r>
              <a:rPr lang="es-MX">
                <a:ea typeface="+mn-lt"/>
                <a:cs typeface="+mn-lt"/>
              </a:rPr>
              <a:t> </a:t>
            </a:r>
            <a:r>
              <a:rPr lang="es-MX" err="1">
                <a:ea typeface="+mn-lt"/>
                <a:cs typeface="+mn-lt"/>
              </a:rPr>
              <a:t>the</a:t>
            </a:r>
            <a:r>
              <a:rPr lang="es-MX">
                <a:ea typeface="+mn-lt"/>
                <a:cs typeface="+mn-lt"/>
              </a:rPr>
              <a:t> </a:t>
            </a:r>
            <a:r>
              <a:rPr lang="es-MX" err="1">
                <a:ea typeface="+mn-lt"/>
                <a:cs typeface="+mn-lt"/>
              </a:rPr>
              <a:t>core</a:t>
            </a:r>
            <a:r>
              <a:rPr lang="es-MX">
                <a:ea typeface="+mn-lt"/>
                <a:cs typeface="+mn-lt"/>
              </a:rPr>
              <a:t> </a:t>
            </a:r>
            <a:r>
              <a:rPr lang="es-MX" err="1">
                <a:ea typeface="+mn-lt"/>
                <a:cs typeface="+mn-lt"/>
              </a:rPr>
              <a:t>could</a:t>
            </a:r>
            <a:r>
              <a:rPr lang="es-MX">
                <a:ea typeface="+mn-lt"/>
                <a:cs typeface="+mn-lt"/>
              </a:rPr>
              <a:t> </a:t>
            </a:r>
            <a:r>
              <a:rPr lang="es-MX" err="1">
                <a:ea typeface="+mn-lt"/>
                <a:cs typeface="+mn-lt"/>
              </a:rPr>
              <a:t>affect</a:t>
            </a:r>
            <a:r>
              <a:rPr lang="es-MX">
                <a:ea typeface="+mn-lt"/>
                <a:cs typeface="+mn-lt"/>
              </a:rPr>
              <a:t> </a:t>
            </a:r>
            <a:r>
              <a:rPr lang="es-MX" err="1">
                <a:ea typeface="+mn-lt"/>
                <a:cs typeface="+mn-lt"/>
              </a:rPr>
              <a:t>behaviour</a:t>
            </a:r>
            <a:r>
              <a:rPr lang="es-MX">
                <a:ea typeface="+mn-lt"/>
                <a:cs typeface="+mn-lt"/>
              </a:rPr>
              <a:t> </a:t>
            </a:r>
            <a:r>
              <a:rPr lang="es-MX" err="1">
                <a:ea typeface="+mn-lt"/>
                <a:cs typeface="+mn-lt"/>
              </a:rPr>
              <a:t>outwards</a:t>
            </a:r>
            <a:endParaRPr lang="es-MX" err="1"/>
          </a:p>
          <a:p>
            <a:pPr>
              <a:buClr>
                <a:srgbClr val="1287C3"/>
              </a:buClr>
            </a:pPr>
            <a:endParaRPr lang="es-MX">
              <a:solidFill>
                <a:srgbClr val="000000"/>
              </a:solidFill>
            </a:endParaRPr>
          </a:p>
        </p:txBody>
      </p:sp>
      <p:sp>
        <p:nvSpPr>
          <p:cNvPr id="4" name="Título 1">
            <a:extLst>
              <a:ext uri="{FF2B5EF4-FFF2-40B4-BE49-F238E27FC236}">
                <a16:creationId xmlns:a16="http://schemas.microsoft.com/office/drawing/2014/main" id="{64249497-AED3-4C62-8C97-FD1D63BF2888}"/>
              </a:ext>
            </a:extLst>
          </p:cNvPr>
          <p:cNvSpPr txBox="1">
            <a:spLocks/>
          </p:cNvSpPr>
          <p:nvPr/>
        </p:nvSpPr>
        <p:spPr>
          <a:xfrm>
            <a:off x="6740900" y="739288"/>
            <a:ext cx="2545598" cy="970450"/>
          </a:xfrm>
          <a:prstGeom prst="rect">
            <a:avLst/>
          </a:prstGeom>
          <a:noFill/>
          <a:ln w="15875" cap="rnd"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4000" b="1"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s-MX" err="1">
                <a:solidFill>
                  <a:srgbClr val="FFFFFF"/>
                </a:solidFill>
              </a:rPr>
              <a:t>Cons</a:t>
            </a:r>
          </a:p>
        </p:txBody>
      </p:sp>
    </p:spTree>
    <p:extLst>
      <p:ext uri="{BB962C8B-B14F-4D97-AF65-F5344CB8AC3E}">
        <p14:creationId xmlns:p14="http://schemas.microsoft.com/office/powerpoint/2010/main" val="2624707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Título 11">
            <a:extLst>
              <a:ext uri="{FF2B5EF4-FFF2-40B4-BE49-F238E27FC236}">
                <a16:creationId xmlns:a16="http://schemas.microsoft.com/office/drawing/2014/main" id="{EF38669A-52B7-4709-9A18-B710EE3CA3A5}"/>
              </a:ext>
            </a:extLst>
          </p:cNvPr>
          <p:cNvSpPr>
            <a:spLocks noGrp="1"/>
          </p:cNvSpPr>
          <p:nvPr>
            <p:ph type="title"/>
          </p:nvPr>
        </p:nvSpPr>
        <p:spPr>
          <a:xfrm>
            <a:off x="810000" y="447188"/>
            <a:ext cx="10571998" cy="970450"/>
          </a:xfrm>
        </p:spPr>
        <p:txBody>
          <a:bodyPr>
            <a:normAutofit/>
          </a:bodyPr>
          <a:lstStyle/>
          <a:p>
            <a:r>
              <a:rPr lang="es-MX"/>
              <a:t>Layers</a:t>
            </a:r>
          </a:p>
        </p:txBody>
      </p:sp>
      <p:graphicFrame>
        <p:nvGraphicFramePr>
          <p:cNvPr id="18" name="Marcador de contenido 2">
            <a:extLst>
              <a:ext uri="{FF2B5EF4-FFF2-40B4-BE49-F238E27FC236}">
                <a16:creationId xmlns:a16="http://schemas.microsoft.com/office/drawing/2014/main" id="{06C8786E-9AA2-4831-AA7F-AD69261E608C}"/>
              </a:ext>
            </a:extLst>
          </p:cNvPr>
          <p:cNvGraphicFramePr>
            <a:graphicFrameLocks noGrp="1"/>
          </p:cNvGraphicFramePr>
          <p:nvPr>
            <p:ph idx="1"/>
            <p:extLst>
              <p:ext uri="{D42A27DB-BD31-4B8C-83A1-F6EECF244321}">
                <p14:modId xmlns:p14="http://schemas.microsoft.com/office/powerpoint/2010/main" val="3583493513"/>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175659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FAC95E-6F12-40D6-927E-E1D6FD87C844}"/>
              </a:ext>
            </a:extLst>
          </p:cNvPr>
          <p:cNvSpPr>
            <a:spLocks noGrp="1"/>
          </p:cNvSpPr>
          <p:nvPr>
            <p:ph type="title"/>
          </p:nvPr>
        </p:nvSpPr>
        <p:spPr>
          <a:xfrm>
            <a:off x="556591" y="1741714"/>
            <a:ext cx="3518452" cy="4117749"/>
          </a:xfrm>
          <a:noFill/>
          <a:ln>
            <a:noFill/>
          </a:ln>
        </p:spPr>
        <p:style>
          <a:lnRef idx="2">
            <a:schemeClr val="dk1"/>
          </a:lnRef>
          <a:fillRef idx="1">
            <a:schemeClr val="lt1"/>
          </a:fillRef>
          <a:effectRef idx="0">
            <a:schemeClr val="dk1"/>
          </a:effectRef>
          <a:fontRef idx="minor">
            <a:schemeClr val="dk1"/>
          </a:fontRef>
        </p:style>
        <p:txBody>
          <a:bodyPr anchor="t">
            <a:normAutofit/>
          </a:bodyPr>
          <a:lstStyle/>
          <a:p>
            <a:r>
              <a:rPr lang="en-US">
                <a:solidFill>
                  <a:srgbClr val="FFFFFF"/>
                </a:solidFill>
              </a:rPr>
              <a:t>Layers</a:t>
            </a:r>
          </a:p>
        </p:txBody>
      </p:sp>
      <p:sp>
        <p:nvSpPr>
          <p:cNvPr id="20" name="Marcador de contenido 19">
            <a:extLst>
              <a:ext uri="{FF2B5EF4-FFF2-40B4-BE49-F238E27FC236}">
                <a16:creationId xmlns:a16="http://schemas.microsoft.com/office/drawing/2014/main" id="{5AA29C92-B71B-48A9-9D0F-9C5E3F65DEC5}"/>
              </a:ext>
            </a:extLst>
          </p:cNvPr>
          <p:cNvSpPr>
            <a:spLocks noGrp="1"/>
          </p:cNvSpPr>
          <p:nvPr>
            <p:ph idx="1"/>
          </p:nvPr>
        </p:nvSpPr>
        <p:spPr>
          <a:xfrm>
            <a:off x="5289112" y="253787"/>
            <a:ext cx="5233274" cy="3217411"/>
          </a:xfrm>
        </p:spPr>
        <p:txBody>
          <a:bodyPr/>
          <a:lstStyle/>
          <a:p>
            <a:pPr marL="0" indent="0">
              <a:buNone/>
            </a:pPr>
            <a:r>
              <a:rPr lang="es-MX" b="1" err="1"/>
              <a:t>Domain</a:t>
            </a:r>
            <a:r>
              <a:rPr lang="es-MX" b="1"/>
              <a:t> </a:t>
            </a:r>
            <a:r>
              <a:rPr lang="es-MX" b="1" err="1"/>
              <a:t>Model</a:t>
            </a:r>
            <a:endParaRPr lang="es-MX" b="1"/>
          </a:p>
          <a:p>
            <a:pPr marL="0" indent="0">
              <a:buNone/>
            </a:pPr>
            <a:r>
              <a:rPr lang="es-MX"/>
              <a:t>Center </a:t>
            </a:r>
            <a:r>
              <a:rPr lang="es-MX" err="1"/>
              <a:t>of</a:t>
            </a:r>
            <a:r>
              <a:rPr lang="es-MX"/>
              <a:t> </a:t>
            </a:r>
            <a:r>
              <a:rPr lang="es-MX" err="1"/>
              <a:t>the</a:t>
            </a:r>
            <a:r>
              <a:rPr lang="es-MX"/>
              <a:t> </a:t>
            </a:r>
            <a:r>
              <a:rPr lang="es-MX" err="1"/>
              <a:t>arquitecture</a:t>
            </a:r>
            <a:r>
              <a:rPr lang="es-MX"/>
              <a:t>. </a:t>
            </a:r>
            <a:r>
              <a:rPr lang="es-MX" err="1"/>
              <a:t>Contains</a:t>
            </a:r>
            <a:r>
              <a:rPr lang="es-MX"/>
              <a:t> </a:t>
            </a:r>
            <a:r>
              <a:rPr lang="es-MX" err="1"/>
              <a:t>all</a:t>
            </a:r>
            <a:r>
              <a:rPr lang="es-MX"/>
              <a:t> </a:t>
            </a:r>
            <a:r>
              <a:rPr lang="es-MX" err="1"/>
              <a:t>the</a:t>
            </a:r>
            <a:r>
              <a:rPr lang="es-MX"/>
              <a:t> </a:t>
            </a:r>
            <a:br>
              <a:rPr lang="en-US"/>
            </a:br>
            <a:r>
              <a:rPr lang="es-MX" err="1">
                <a:ea typeface="+mn-lt"/>
                <a:cs typeface="+mn-lt"/>
              </a:rPr>
              <a:t>entities</a:t>
            </a:r>
            <a:r>
              <a:rPr lang="es-MX">
                <a:ea typeface="+mn-lt"/>
                <a:cs typeface="+mn-lt"/>
              </a:rPr>
              <a:t>. </a:t>
            </a:r>
            <a:r>
              <a:rPr lang="es-MX" err="1">
                <a:ea typeface="+mn-lt"/>
                <a:cs typeface="+mn-lt"/>
              </a:rPr>
              <a:t>This</a:t>
            </a:r>
            <a:r>
              <a:rPr lang="es-MX">
                <a:ea typeface="+mn-lt"/>
                <a:cs typeface="+mn-lt"/>
              </a:rPr>
              <a:t> </a:t>
            </a:r>
            <a:r>
              <a:rPr lang="es-MX" err="1">
                <a:ea typeface="+mn-lt"/>
                <a:cs typeface="+mn-lt"/>
              </a:rPr>
              <a:t>layer</a:t>
            </a:r>
            <a:r>
              <a:rPr lang="es-MX">
                <a:ea typeface="+mn-lt"/>
                <a:cs typeface="+mn-lt"/>
              </a:rPr>
              <a:t> </a:t>
            </a:r>
            <a:r>
              <a:rPr lang="es-MX" err="1">
                <a:ea typeface="+mn-lt"/>
                <a:cs typeface="+mn-lt"/>
              </a:rPr>
              <a:t>doesn't</a:t>
            </a:r>
            <a:r>
              <a:rPr lang="es-MX">
                <a:ea typeface="+mn-lt"/>
                <a:cs typeface="+mn-lt"/>
              </a:rPr>
              <a:t> </a:t>
            </a:r>
            <a:r>
              <a:rPr lang="es-MX" err="1">
                <a:ea typeface="+mn-lt"/>
                <a:cs typeface="+mn-lt"/>
              </a:rPr>
              <a:t>have</a:t>
            </a:r>
            <a:r>
              <a:rPr lang="es-MX">
                <a:ea typeface="+mn-lt"/>
                <a:cs typeface="+mn-lt"/>
              </a:rPr>
              <a:t> </a:t>
            </a:r>
            <a:r>
              <a:rPr lang="es-MX" err="1">
                <a:ea typeface="+mn-lt"/>
                <a:cs typeface="+mn-lt"/>
              </a:rPr>
              <a:t>dependencies</a:t>
            </a:r>
            <a:r>
              <a:rPr lang="es-MX">
                <a:ea typeface="+mn-lt"/>
                <a:cs typeface="+mn-lt"/>
              </a:rPr>
              <a:t> </a:t>
            </a:r>
            <a:endParaRPr lang="es-MX" err="1"/>
          </a:p>
        </p:txBody>
      </p:sp>
      <p:sp>
        <p:nvSpPr>
          <p:cNvPr id="3" name="Marcador de contenido 19">
            <a:extLst>
              <a:ext uri="{FF2B5EF4-FFF2-40B4-BE49-F238E27FC236}">
                <a16:creationId xmlns:a16="http://schemas.microsoft.com/office/drawing/2014/main" id="{21FBC28F-04A5-4F54-AB34-1A4EF20FED99}"/>
              </a:ext>
            </a:extLst>
          </p:cNvPr>
          <p:cNvSpPr txBox="1">
            <a:spLocks/>
          </p:cNvSpPr>
          <p:nvPr/>
        </p:nvSpPr>
        <p:spPr>
          <a:xfrm>
            <a:off x="5301812" y="3022387"/>
            <a:ext cx="5284074" cy="26078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s-MX" b="1" err="1"/>
              <a:t>Domain</a:t>
            </a:r>
            <a:r>
              <a:rPr lang="es-MX" b="1"/>
              <a:t> </a:t>
            </a:r>
            <a:r>
              <a:rPr lang="es-MX" b="1" err="1"/>
              <a:t>Services</a:t>
            </a:r>
            <a:endParaRPr lang="es-MX" b="1"/>
          </a:p>
          <a:p>
            <a:pPr marL="0" indent="0">
              <a:buNone/>
            </a:pPr>
            <a:r>
              <a:rPr lang="es-MX"/>
              <a:t>Define</a:t>
            </a:r>
            <a:r>
              <a:rPr lang="es-MX">
                <a:ea typeface="+mn-lt"/>
                <a:cs typeface="+mn-lt"/>
              </a:rPr>
              <a:t> </a:t>
            </a:r>
            <a:r>
              <a:rPr lang="es-MX" err="1"/>
              <a:t>the</a:t>
            </a:r>
            <a:r>
              <a:rPr lang="es-MX">
                <a:ea typeface="+mn-lt"/>
                <a:cs typeface="+mn-lt"/>
              </a:rPr>
              <a:t> interfaces </a:t>
            </a:r>
            <a:r>
              <a:rPr lang="es-MX" err="1">
                <a:ea typeface="+mn-lt"/>
                <a:cs typeface="+mn-lt"/>
              </a:rPr>
              <a:t>needed</a:t>
            </a:r>
            <a:r>
              <a:rPr lang="es-MX">
                <a:ea typeface="+mn-lt"/>
                <a:cs typeface="+mn-lt"/>
              </a:rPr>
              <a:t> </a:t>
            </a:r>
            <a:r>
              <a:rPr lang="es-MX" err="1">
                <a:ea typeface="+mn-lt"/>
                <a:cs typeface="+mn-lt"/>
              </a:rPr>
              <a:t>that</a:t>
            </a:r>
            <a:r>
              <a:rPr lang="es-MX">
                <a:ea typeface="+mn-lt"/>
                <a:cs typeface="+mn-lt"/>
              </a:rPr>
              <a:t> </a:t>
            </a:r>
            <a:r>
              <a:rPr lang="es-MX" err="1">
                <a:ea typeface="+mn-lt"/>
                <a:cs typeface="+mn-lt"/>
              </a:rPr>
              <a:t>allow</a:t>
            </a:r>
            <a:r>
              <a:rPr lang="es-MX">
                <a:ea typeface="+mn-lt"/>
                <a:cs typeface="+mn-lt"/>
              </a:rPr>
              <a:t> </a:t>
            </a:r>
            <a:r>
              <a:rPr lang="es-MX" err="1">
                <a:ea typeface="+mn-lt"/>
                <a:cs typeface="+mn-lt"/>
              </a:rPr>
              <a:t>to</a:t>
            </a:r>
            <a:r>
              <a:rPr lang="es-MX">
                <a:ea typeface="+mn-lt"/>
                <a:cs typeface="+mn-lt"/>
              </a:rPr>
              <a:t> store and </a:t>
            </a:r>
            <a:r>
              <a:rPr lang="es-MX" err="1">
                <a:ea typeface="+mn-lt"/>
                <a:cs typeface="+mn-lt"/>
              </a:rPr>
              <a:t>recover</a:t>
            </a:r>
            <a:r>
              <a:rPr lang="es-MX">
                <a:ea typeface="+mn-lt"/>
                <a:cs typeface="+mn-lt"/>
              </a:rPr>
              <a:t> </a:t>
            </a:r>
            <a:r>
              <a:rPr lang="es-MX" err="1">
                <a:ea typeface="+mn-lt"/>
                <a:cs typeface="+mn-lt"/>
              </a:rPr>
              <a:t>objects</a:t>
            </a:r>
            <a:endParaRPr lang="es-MX" err="1"/>
          </a:p>
        </p:txBody>
      </p:sp>
    </p:spTree>
    <p:extLst>
      <p:ext uri="{BB962C8B-B14F-4D97-AF65-F5344CB8AC3E}">
        <p14:creationId xmlns:p14="http://schemas.microsoft.com/office/powerpoint/2010/main" val="276004351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FAC95E-6F12-40D6-927E-E1D6FD87C844}"/>
              </a:ext>
            </a:extLst>
          </p:cNvPr>
          <p:cNvSpPr>
            <a:spLocks noGrp="1"/>
          </p:cNvSpPr>
          <p:nvPr>
            <p:ph type="title"/>
          </p:nvPr>
        </p:nvSpPr>
        <p:spPr>
          <a:xfrm>
            <a:off x="556591" y="1741714"/>
            <a:ext cx="3518452" cy="4117749"/>
          </a:xfrm>
          <a:noFill/>
          <a:ln>
            <a:noFill/>
          </a:ln>
        </p:spPr>
        <p:style>
          <a:lnRef idx="2">
            <a:schemeClr val="dk1"/>
          </a:lnRef>
          <a:fillRef idx="1">
            <a:schemeClr val="lt1"/>
          </a:fillRef>
          <a:effectRef idx="0">
            <a:schemeClr val="dk1"/>
          </a:effectRef>
          <a:fontRef idx="minor">
            <a:schemeClr val="dk1"/>
          </a:fontRef>
        </p:style>
        <p:txBody>
          <a:bodyPr anchor="t">
            <a:normAutofit/>
          </a:bodyPr>
          <a:lstStyle/>
          <a:p>
            <a:r>
              <a:rPr lang="en-US">
                <a:solidFill>
                  <a:srgbClr val="FFFFFF"/>
                </a:solidFill>
              </a:rPr>
              <a:t>Layers</a:t>
            </a:r>
          </a:p>
        </p:txBody>
      </p:sp>
      <p:sp>
        <p:nvSpPr>
          <p:cNvPr id="20" name="Marcador de contenido 19">
            <a:extLst>
              <a:ext uri="{FF2B5EF4-FFF2-40B4-BE49-F238E27FC236}">
                <a16:creationId xmlns:a16="http://schemas.microsoft.com/office/drawing/2014/main" id="{5AA29C92-B71B-48A9-9D0F-9C5E3F65DEC5}"/>
              </a:ext>
            </a:extLst>
          </p:cNvPr>
          <p:cNvSpPr>
            <a:spLocks noGrp="1"/>
          </p:cNvSpPr>
          <p:nvPr>
            <p:ph idx="1"/>
          </p:nvPr>
        </p:nvSpPr>
        <p:spPr>
          <a:xfrm>
            <a:off x="5289112" y="253787"/>
            <a:ext cx="5233274" cy="3217411"/>
          </a:xfrm>
        </p:spPr>
        <p:txBody>
          <a:bodyPr/>
          <a:lstStyle/>
          <a:p>
            <a:pPr marL="0" indent="0">
              <a:buNone/>
            </a:pPr>
            <a:r>
              <a:rPr lang="es-MX" b="1" err="1"/>
              <a:t>Applications</a:t>
            </a:r>
            <a:r>
              <a:rPr lang="es-MX" b="1"/>
              <a:t> </a:t>
            </a:r>
            <a:r>
              <a:rPr lang="es-MX" b="1" err="1"/>
              <a:t>Services</a:t>
            </a:r>
            <a:endParaRPr lang="es-MX" b="1"/>
          </a:p>
          <a:p>
            <a:pPr marL="0" indent="0">
              <a:buNone/>
            </a:pPr>
            <a:r>
              <a:rPr lang="es-MX" err="1">
                <a:ea typeface="+mn-lt"/>
                <a:cs typeface="+mn-lt"/>
              </a:rPr>
              <a:t>The</a:t>
            </a:r>
            <a:r>
              <a:rPr lang="es-MX">
                <a:ea typeface="+mn-lt"/>
                <a:cs typeface="+mn-lt"/>
              </a:rPr>
              <a:t> </a:t>
            </a:r>
            <a:r>
              <a:rPr lang="es-MX" err="1">
                <a:ea typeface="+mn-lt"/>
                <a:cs typeface="+mn-lt"/>
              </a:rPr>
              <a:t>Service</a:t>
            </a:r>
            <a:r>
              <a:rPr lang="es-MX">
                <a:ea typeface="+mn-lt"/>
                <a:cs typeface="+mn-lt"/>
              </a:rPr>
              <a:t> </a:t>
            </a:r>
            <a:r>
              <a:rPr lang="es-MX" err="1">
                <a:ea typeface="+mn-lt"/>
                <a:cs typeface="+mn-lt"/>
              </a:rPr>
              <a:t>layer</a:t>
            </a:r>
            <a:r>
              <a:rPr lang="es-MX">
                <a:ea typeface="+mn-lt"/>
                <a:cs typeface="+mn-lt"/>
              </a:rPr>
              <a:t> </a:t>
            </a:r>
            <a:r>
              <a:rPr lang="es-MX" err="1">
                <a:ea typeface="+mn-lt"/>
                <a:cs typeface="+mn-lt"/>
              </a:rPr>
              <a:t>holds</a:t>
            </a:r>
            <a:r>
              <a:rPr lang="es-MX">
                <a:ea typeface="+mn-lt"/>
                <a:cs typeface="+mn-lt"/>
              </a:rPr>
              <a:t> interfaces </a:t>
            </a:r>
            <a:r>
              <a:rPr lang="es-MX" err="1">
                <a:ea typeface="+mn-lt"/>
                <a:cs typeface="+mn-lt"/>
              </a:rPr>
              <a:t>with</a:t>
            </a:r>
            <a:r>
              <a:rPr lang="es-MX">
                <a:ea typeface="+mn-lt"/>
                <a:cs typeface="+mn-lt"/>
              </a:rPr>
              <a:t> </a:t>
            </a:r>
            <a:r>
              <a:rPr lang="es-MX" err="1">
                <a:ea typeface="+mn-lt"/>
                <a:cs typeface="+mn-lt"/>
              </a:rPr>
              <a:t>common</a:t>
            </a:r>
            <a:r>
              <a:rPr lang="es-MX">
                <a:ea typeface="+mn-lt"/>
                <a:cs typeface="+mn-lt"/>
              </a:rPr>
              <a:t> </a:t>
            </a:r>
            <a:r>
              <a:rPr lang="es-MX" err="1">
                <a:ea typeface="+mn-lt"/>
                <a:cs typeface="+mn-lt"/>
              </a:rPr>
              <a:t>operations</a:t>
            </a:r>
            <a:r>
              <a:rPr lang="es-MX">
                <a:ea typeface="+mn-lt"/>
                <a:cs typeface="+mn-lt"/>
              </a:rPr>
              <a:t>, </a:t>
            </a:r>
            <a:r>
              <a:rPr lang="es-MX" err="1">
                <a:ea typeface="+mn-lt"/>
                <a:cs typeface="+mn-lt"/>
              </a:rPr>
              <a:t>such</a:t>
            </a:r>
            <a:r>
              <a:rPr lang="es-MX">
                <a:ea typeface="+mn-lt"/>
                <a:cs typeface="+mn-lt"/>
              </a:rPr>
              <a:t> as </a:t>
            </a:r>
            <a:r>
              <a:rPr lang="es-MX" err="1">
                <a:ea typeface="+mn-lt"/>
                <a:cs typeface="+mn-lt"/>
              </a:rPr>
              <a:t>Add</a:t>
            </a:r>
            <a:r>
              <a:rPr lang="es-MX">
                <a:ea typeface="+mn-lt"/>
                <a:cs typeface="+mn-lt"/>
              </a:rPr>
              <a:t>, </a:t>
            </a:r>
            <a:r>
              <a:rPr lang="es-MX" err="1">
                <a:ea typeface="+mn-lt"/>
                <a:cs typeface="+mn-lt"/>
              </a:rPr>
              <a:t>Save</a:t>
            </a:r>
            <a:r>
              <a:rPr lang="es-MX">
                <a:ea typeface="+mn-lt"/>
                <a:cs typeface="+mn-lt"/>
              </a:rPr>
              <a:t>, </a:t>
            </a:r>
            <a:r>
              <a:rPr lang="es-MX" err="1">
                <a:ea typeface="+mn-lt"/>
                <a:cs typeface="+mn-lt"/>
              </a:rPr>
              <a:t>Edit</a:t>
            </a:r>
            <a:r>
              <a:rPr lang="es-MX">
                <a:ea typeface="+mn-lt"/>
                <a:cs typeface="+mn-lt"/>
              </a:rPr>
              <a:t>, and </a:t>
            </a:r>
            <a:r>
              <a:rPr lang="es-MX" err="1">
                <a:ea typeface="+mn-lt"/>
                <a:cs typeface="+mn-lt"/>
              </a:rPr>
              <a:t>Delete</a:t>
            </a:r>
            <a:r>
              <a:rPr lang="es-MX">
                <a:ea typeface="+mn-lt"/>
                <a:cs typeface="+mn-lt"/>
              </a:rPr>
              <a:t>. </a:t>
            </a:r>
            <a:r>
              <a:rPr lang="es-MX" err="1">
                <a:ea typeface="+mn-lt"/>
                <a:cs typeface="+mn-lt"/>
              </a:rPr>
              <a:t>Also</a:t>
            </a:r>
            <a:r>
              <a:rPr lang="es-MX">
                <a:ea typeface="+mn-lt"/>
                <a:cs typeface="+mn-lt"/>
              </a:rPr>
              <a:t>, </a:t>
            </a:r>
            <a:r>
              <a:rPr lang="es-MX" err="1">
                <a:ea typeface="+mn-lt"/>
                <a:cs typeface="+mn-lt"/>
              </a:rPr>
              <a:t>this</a:t>
            </a:r>
            <a:r>
              <a:rPr lang="es-MX">
                <a:ea typeface="+mn-lt"/>
                <a:cs typeface="+mn-lt"/>
              </a:rPr>
              <a:t> </a:t>
            </a:r>
            <a:r>
              <a:rPr lang="es-MX" err="1">
                <a:ea typeface="+mn-lt"/>
                <a:cs typeface="+mn-lt"/>
              </a:rPr>
              <a:t>layer</a:t>
            </a:r>
            <a:r>
              <a:rPr lang="es-MX">
                <a:ea typeface="+mn-lt"/>
                <a:cs typeface="+mn-lt"/>
              </a:rPr>
              <a:t> </a:t>
            </a:r>
            <a:r>
              <a:rPr lang="es-MX" err="1">
                <a:ea typeface="+mn-lt"/>
                <a:cs typeface="+mn-lt"/>
              </a:rPr>
              <a:t>is</a:t>
            </a:r>
            <a:r>
              <a:rPr lang="es-MX">
                <a:ea typeface="+mn-lt"/>
                <a:cs typeface="+mn-lt"/>
              </a:rPr>
              <a:t> </a:t>
            </a:r>
            <a:r>
              <a:rPr lang="es-MX" err="1">
                <a:ea typeface="+mn-lt"/>
                <a:cs typeface="+mn-lt"/>
              </a:rPr>
              <a:t>used</a:t>
            </a:r>
            <a:r>
              <a:rPr lang="es-MX">
                <a:ea typeface="+mn-lt"/>
                <a:cs typeface="+mn-lt"/>
              </a:rPr>
              <a:t> </a:t>
            </a:r>
            <a:r>
              <a:rPr lang="es-MX" err="1">
                <a:ea typeface="+mn-lt"/>
                <a:cs typeface="+mn-lt"/>
              </a:rPr>
              <a:t>to</a:t>
            </a:r>
            <a:r>
              <a:rPr lang="es-MX">
                <a:ea typeface="+mn-lt"/>
                <a:cs typeface="+mn-lt"/>
              </a:rPr>
              <a:t> </a:t>
            </a:r>
            <a:r>
              <a:rPr lang="es-MX" err="1">
                <a:ea typeface="+mn-lt"/>
                <a:cs typeface="+mn-lt"/>
              </a:rPr>
              <a:t>communicate</a:t>
            </a:r>
            <a:r>
              <a:rPr lang="es-MX">
                <a:ea typeface="+mn-lt"/>
                <a:cs typeface="+mn-lt"/>
              </a:rPr>
              <a:t> </a:t>
            </a:r>
            <a:r>
              <a:rPr lang="es-MX" err="1">
                <a:ea typeface="+mn-lt"/>
                <a:cs typeface="+mn-lt"/>
              </a:rPr>
              <a:t>between</a:t>
            </a:r>
            <a:r>
              <a:rPr lang="es-MX">
                <a:ea typeface="+mn-lt"/>
                <a:cs typeface="+mn-lt"/>
              </a:rPr>
              <a:t> </a:t>
            </a:r>
            <a:r>
              <a:rPr lang="es-MX" err="1">
                <a:ea typeface="+mn-lt"/>
                <a:cs typeface="+mn-lt"/>
              </a:rPr>
              <a:t>the</a:t>
            </a:r>
            <a:r>
              <a:rPr lang="es-MX">
                <a:ea typeface="+mn-lt"/>
                <a:cs typeface="+mn-lt"/>
              </a:rPr>
              <a:t> UI </a:t>
            </a:r>
            <a:r>
              <a:rPr lang="es-MX" err="1">
                <a:ea typeface="+mn-lt"/>
                <a:cs typeface="+mn-lt"/>
              </a:rPr>
              <a:t>layer</a:t>
            </a:r>
            <a:r>
              <a:rPr lang="es-MX">
                <a:ea typeface="+mn-lt"/>
                <a:cs typeface="+mn-lt"/>
              </a:rPr>
              <a:t> and </a:t>
            </a:r>
            <a:r>
              <a:rPr lang="es-MX" err="1">
                <a:ea typeface="+mn-lt"/>
                <a:cs typeface="+mn-lt"/>
              </a:rPr>
              <a:t>repository</a:t>
            </a:r>
            <a:r>
              <a:rPr lang="es-MX">
                <a:ea typeface="+mn-lt"/>
                <a:cs typeface="+mn-lt"/>
              </a:rPr>
              <a:t> </a:t>
            </a:r>
            <a:r>
              <a:rPr lang="es-MX" err="1">
                <a:ea typeface="+mn-lt"/>
                <a:cs typeface="+mn-lt"/>
              </a:rPr>
              <a:t>layer</a:t>
            </a:r>
            <a:endParaRPr lang="es-MX">
              <a:ea typeface="+mn-lt"/>
              <a:cs typeface="+mn-lt"/>
            </a:endParaRPr>
          </a:p>
        </p:txBody>
      </p:sp>
      <p:sp>
        <p:nvSpPr>
          <p:cNvPr id="3" name="Marcador de contenido 19">
            <a:extLst>
              <a:ext uri="{FF2B5EF4-FFF2-40B4-BE49-F238E27FC236}">
                <a16:creationId xmlns:a16="http://schemas.microsoft.com/office/drawing/2014/main" id="{21FBC28F-04A5-4F54-AB34-1A4EF20FED99}"/>
              </a:ext>
            </a:extLst>
          </p:cNvPr>
          <p:cNvSpPr txBox="1">
            <a:spLocks/>
          </p:cNvSpPr>
          <p:nvPr/>
        </p:nvSpPr>
        <p:spPr>
          <a:xfrm>
            <a:off x="5301812" y="3022387"/>
            <a:ext cx="5284074" cy="26078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None/>
            </a:pPr>
            <a:r>
              <a:rPr lang="es-MX" b="1">
                <a:ea typeface="+mn-lt"/>
                <a:cs typeface="+mn-lt"/>
              </a:rPr>
              <a:t>UI / </a:t>
            </a:r>
            <a:r>
              <a:rPr lang="es-MX" b="1" err="1">
                <a:ea typeface="+mn-lt"/>
                <a:cs typeface="+mn-lt"/>
              </a:rPr>
              <a:t>infrastrucure</a:t>
            </a:r>
            <a:r>
              <a:rPr lang="es-MX" b="1">
                <a:ea typeface="+mn-lt"/>
                <a:cs typeface="+mn-lt"/>
              </a:rPr>
              <a:t> / </a:t>
            </a:r>
            <a:r>
              <a:rPr lang="es-MX" b="1" err="1">
                <a:ea typeface="+mn-lt"/>
                <a:cs typeface="+mn-lt"/>
              </a:rPr>
              <a:t>tests</a:t>
            </a:r>
            <a:endParaRPr lang="es-MX" b="1">
              <a:ea typeface="+mn-lt"/>
              <a:cs typeface="+mn-lt"/>
            </a:endParaRPr>
          </a:p>
          <a:p>
            <a:pPr marL="0" indent="0">
              <a:buNone/>
            </a:pPr>
            <a:r>
              <a:rPr lang="es-MX" err="1">
                <a:ea typeface="+mn-lt"/>
                <a:cs typeface="+mn-lt"/>
              </a:rPr>
              <a:t>For</a:t>
            </a:r>
            <a:r>
              <a:rPr lang="es-MX">
                <a:ea typeface="+mn-lt"/>
                <a:cs typeface="+mn-lt"/>
              </a:rPr>
              <a:t> a Web </a:t>
            </a:r>
            <a:r>
              <a:rPr lang="es-MX" err="1">
                <a:ea typeface="+mn-lt"/>
                <a:cs typeface="+mn-lt"/>
              </a:rPr>
              <a:t>application</a:t>
            </a:r>
            <a:r>
              <a:rPr lang="es-MX">
                <a:ea typeface="+mn-lt"/>
                <a:cs typeface="+mn-lt"/>
              </a:rPr>
              <a:t>, </a:t>
            </a:r>
            <a:r>
              <a:rPr lang="es-MX" err="1">
                <a:ea typeface="+mn-lt"/>
                <a:cs typeface="+mn-lt"/>
              </a:rPr>
              <a:t>it</a:t>
            </a:r>
            <a:r>
              <a:rPr lang="es-MX">
                <a:ea typeface="+mn-lt"/>
                <a:cs typeface="+mn-lt"/>
              </a:rPr>
              <a:t> </a:t>
            </a:r>
            <a:r>
              <a:rPr lang="es-MX" err="1">
                <a:ea typeface="+mn-lt"/>
                <a:cs typeface="+mn-lt"/>
              </a:rPr>
              <a:t>represents</a:t>
            </a:r>
            <a:r>
              <a:rPr lang="es-MX">
                <a:ea typeface="+mn-lt"/>
                <a:cs typeface="+mn-lt"/>
              </a:rPr>
              <a:t> </a:t>
            </a:r>
            <a:r>
              <a:rPr lang="es-MX" err="1">
                <a:ea typeface="+mn-lt"/>
                <a:cs typeface="+mn-lt"/>
              </a:rPr>
              <a:t>the</a:t>
            </a:r>
            <a:r>
              <a:rPr lang="es-MX">
                <a:ea typeface="+mn-lt"/>
                <a:cs typeface="+mn-lt"/>
              </a:rPr>
              <a:t> Web API </a:t>
            </a:r>
            <a:r>
              <a:rPr lang="es-MX" err="1">
                <a:ea typeface="+mn-lt"/>
                <a:cs typeface="+mn-lt"/>
              </a:rPr>
              <a:t>or</a:t>
            </a:r>
            <a:r>
              <a:rPr lang="es-MX">
                <a:ea typeface="+mn-lt"/>
                <a:cs typeface="+mn-lt"/>
              </a:rPr>
              <a:t> </a:t>
            </a:r>
            <a:r>
              <a:rPr lang="es-MX" err="1">
                <a:ea typeface="+mn-lt"/>
                <a:cs typeface="+mn-lt"/>
              </a:rPr>
              <a:t>Unit</a:t>
            </a:r>
            <a:r>
              <a:rPr lang="es-MX">
                <a:ea typeface="+mn-lt"/>
                <a:cs typeface="+mn-lt"/>
              </a:rPr>
              <a:t> Test </a:t>
            </a:r>
            <a:r>
              <a:rPr lang="es-MX" err="1">
                <a:ea typeface="+mn-lt"/>
                <a:cs typeface="+mn-lt"/>
              </a:rPr>
              <a:t>project</a:t>
            </a:r>
            <a:r>
              <a:rPr lang="es-MX">
                <a:ea typeface="+mn-lt"/>
                <a:cs typeface="+mn-lt"/>
              </a:rPr>
              <a:t>. </a:t>
            </a:r>
            <a:r>
              <a:rPr lang="es-MX" err="1">
                <a:ea typeface="+mn-lt"/>
                <a:cs typeface="+mn-lt"/>
              </a:rPr>
              <a:t>This</a:t>
            </a:r>
            <a:r>
              <a:rPr lang="es-MX">
                <a:ea typeface="+mn-lt"/>
                <a:cs typeface="+mn-lt"/>
              </a:rPr>
              <a:t> </a:t>
            </a:r>
            <a:r>
              <a:rPr lang="es-MX" err="1">
                <a:ea typeface="+mn-lt"/>
                <a:cs typeface="+mn-lt"/>
              </a:rPr>
              <a:t>layer</a:t>
            </a:r>
            <a:r>
              <a:rPr lang="es-MX">
                <a:ea typeface="+mn-lt"/>
                <a:cs typeface="+mn-lt"/>
              </a:rPr>
              <a:t> has </a:t>
            </a:r>
            <a:r>
              <a:rPr lang="es-MX" err="1">
                <a:ea typeface="+mn-lt"/>
                <a:cs typeface="+mn-lt"/>
              </a:rPr>
              <a:t>an</a:t>
            </a:r>
            <a:r>
              <a:rPr lang="es-MX">
                <a:ea typeface="+mn-lt"/>
                <a:cs typeface="+mn-lt"/>
              </a:rPr>
              <a:t> </a:t>
            </a:r>
            <a:r>
              <a:rPr lang="es-MX" err="1">
                <a:ea typeface="+mn-lt"/>
                <a:cs typeface="+mn-lt"/>
              </a:rPr>
              <a:t>implementation</a:t>
            </a:r>
            <a:r>
              <a:rPr lang="es-MX">
                <a:ea typeface="+mn-lt"/>
                <a:cs typeface="+mn-lt"/>
              </a:rPr>
              <a:t> </a:t>
            </a:r>
            <a:r>
              <a:rPr lang="es-MX" err="1">
                <a:ea typeface="+mn-lt"/>
                <a:cs typeface="+mn-lt"/>
              </a:rPr>
              <a:t>of</a:t>
            </a:r>
            <a:r>
              <a:rPr lang="es-MX">
                <a:ea typeface="+mn-lt"/>
                <a:cs typeface="+mn-lt"/>
              </a:rPr>
              <a:t> </a:t>
            </a:r>
            <a:r>
              <a:rPr lang="es-MX" err="1">
                <a:ea typeface="+mn-lt"/>
                <a:cs typeface="+mn-lt"/>
              </a:rPr>
              <a:t>the</a:t>
            </a:r>
            <a:r>
              <a:rPr lang="es-MX">
                <a:ea typeface="+mn-lt"/>
                <a:cs typeface="+mn-lt"/>
              </a:rPr>
              <a:t> </a:t>
            </a:r>
            <a:r>
              <a:rPr lang="es-MX" err="1">
                <a:ea typeface="+mn-lt"/>
                <a:cs typeface="+mn-lt"/>
              </a:rPr>
              <a:t>dependency</a:t>
            </a:r>
            <a:r>
              <a:rPr lang="es-MX">
                <a:ea typeface="+mn-lt"/>
                <a:cs typeface="+mn-lt"/>
              </a:rPr>
              <a:t> </a:t>
            </a:r>
            <a:r>
              <a:rPr lang="es-MX" err="1">
                <a:ea typeface="+mn-lt"/>
                <a:cs typeface="+mn-lt"/>
              </a:rPr>
              <a:t>injection</a:t>
            </a:r>
            <a:r>
              <a:rPr lang="es-MX">
                <a:ea typeface="+mn-lt"/>
                <a:cs typeface="+mn-lt"/>
              </a:rPr>
              <a:t> </a:t>
            </a:r>
            <a:r>
              <a:rPr lang="es-MX" err="1">
                <a:ea typeface="+mn-lt"/>
                <a:cs typeface="+mn-lt"/>
              </a:rPr>
              <a:t>principle</a:t>
            </a:r>
            <a:r>
              <a:rPr lang="es-MX">
                <a:ea typeface="+mn-lt"/>
                <a:cs typeface="+mn-lt"/>
              </a:rPr>
              <a:t> so </a:t>
            </a:r>
            <a:r>
              <a:rPr lang="es-MX" err="1">
                <a:ea typeface="+mn-lt"/>
                <a:cs typeface="+mn-lt"/>
              </a:rPr>
              <a:t>that</a:t>
            </a:r>
            <a:r>
              <a:rPr lang="es-MX">
                <a:ea typeface="+mn-lt"/>
                <a:cs typeface="+mn-lt"/>
              </a:rPr>
              <a:t> </a:t>
            </a:r>
            <a:r>
              <a:rPr lang="es-MX" err="1">
                <a:ea typeface="+mn-lt"/>
                <a:cs typeface="+mn-lt"/>
              </a:rPr>
              <a:t>the</a:t>
            </a:r>
            <a:r>
              <a:rPr lang="es-MX">
                <a:ea typeface="+mn-lt"/>
                <a:cs typeface="+mn-lt"/>
              </a:rPr>
              <a:t> </a:t>
            </a:r>
            <a:r>
              <a:rPr lang="es-MX" err="1">
                <a:ea typeface="+mn-lt"/>
                <a:cs typeface="+mn-lt"/>
              </a:rPr>
              <a:t>application</a:t>
            </a:r>
            <a:r>
              <a:rPr lang="es-MX">
                <a:ea typeface="+mn-lt"/>
                <a:cs typeface="+mn-lt"/>
              </a:rPr>
              <a:t> </a:t>
            </a:r>
            <a:r>
              <a:rPr lang="es-MX" err="1">
                <a:ea typeface="+mn-lt"/>
                <a:cs typeface="+mn-lt"/>
              </a:rPr>
              <a:t>builds</a:t>
            </a:r>
            <a:r>
              <a:rPr lang="es-MX">
                <a:ea typeface="+mn-lt"/>
                <a:cs typeface="+mn-lt"/>
              </a:rPr>
              <a:t> a </a:t>
            </a:r>
            <a:r>
              <a:rPr lang="es-MX" err="1">
                <a:ea typeface="+mn-lt"/>
                <a:cs typeface="+mn-lt"/>
              </a:rPr>
              <a:t>loosely</a:t>
            </a:r>
            <a:r>
              <a:rPr lang="es-MX">
                <a:ea typeface="+mn-lt"/>
                <a:cs typeface="+mn-lt"/>
              </a:rPr>
              <a:t> </a:t>
            </a:r>
            <a:r>
              <a:rPr lang="es-MX" err="1">
                <a:ea typeface="+mn-lt"/>
                <a:cs typeface="+mn-lt"/>
              </a:rPr>
              <a:t>coupled</a:t>
            </a:r>
            <a:r>
              <a:rPr lang="es-MX">
                <a:ea typeface="+mn-lt"/>
                <a:cs typeface="+mn-lt"/>
              </a:rPr>
              <a:t> </a:t>
            </a:r>
            <a:r>
              <a:rPr lang="es-MX" err="1">
                <a:ea typeface="+mn-lt"/>
                <a:cs typeface="+mn-lt"/>
              </a:rPr>
              <a:t>structure</a:t>
            </a:r>
            <a:r>
              <a:rPr lang="es-MX">
                <a:ea typeface="+mn-lt"/>
                <a:cs typeface="+mn-lt"/>
              </a:rPr>
              <a:t> and can </a:t>
            </a:r>
            <a:r>
              <a:rPr lang="es-MX" err="1">
                <a:ea typeface="+mn-lt"/>
                <a:cs typeface="+mn-lt"/>
              </a:rPr>
              <a:t>communicate</a:t>
            </a:r>
            <a:r>
              <a:rPr lang="es-MX">
                <a:ea typeface="+mn-lt"/>
                <a:cs typeface="+mn-lt"/>
              </a:rPr>
              <a:t> </a:t>
            </a:r>
            <a:r>
              <a:rPr lang="es-MX" err="1">
                <a:ea typeface="+mn-lt"/>
                <a:cs typeface="+mn-lt"/>
              </a:rPr>
              <a:t>to</a:t>
            </a:r>
            <a:r>
              <a:rPr lang="es-MX">
                <a:ea typeface="+mn-lt"/>
                <a:cs typeface="+mn-lt"/>
              </a:rPr>
              <a:t> </a:t>
            </a:r>
            <a:r>
              <a:rPr lang="es-MX" err="1">
                <a:ea typeface="+mn-lt"/>
                <a:cs typeface="+mn-lt"/>
              </a:rPr>
              <a:t>the</a:t>
            </a:r>
            <a:r>
              <a:rPr lang="es-MX">
                <a:ea typeface="+mn-lt"/>
                <a:cs typeface="+mn-lt"/>
              </a:rPr>
              <a:t> </a:t>
            </a:r>
            <a:r>
              <a:rPr lang="es-MX" err="1">
                <a:ea typeface="+mn-lt"/>
                <a:cs typeface="+mn-lt"/>
              </a:rPr>
              <a:t>internal</a:t>
            </a:r>
            <a:r>
              <a:rPr lang="es-MX">
                <a:ea typeface="+mn-lt"/>
                <a:cs typeface="+mn-lt"/>
              </a:rPr>
              <a:t> </a:t>
            </a:r>
            <a:r>
              <a:rPr lang="es-MX" err="1">
                <a:ea typeface="+mn-lt"/>
                <a:cs typeface="+mn-lt"/>
              </a:rPr>
              <a:t>layer</a:t>
            </a:r>
            <a:r>
              <a:rPr lang="es-MX">
                <a:ea typeface="+mn-lt"/>
                <a:cs typeface="+mn-lt"/>
              </a:rPr>
              <a:t> </a:t>
            </a:r>
            <a:r>
              <a:rPr lang="es-MX" err="1">
                <a:ea typeface="+mn-lt"/>
                <a:cs typeface="+mn-lt"/>
              </a:rPr>
              <a:t>via</a:t>
            </a:r>
            <a:r>
              <a:rPr lang="es-MX">
                <a:ea typeface="+mn-lt"/>
                <a:cs typeface="+mn-lt"/>
              </a:rPr>
              <a:t> interfaces</a:t>
            </a:r>
            <a:endParaRPr lang="es-MX"/>
          </a:p>
        </p:txBody>
      </p:sp>
    </p:spTree>
    <p:extLst>
      <p:ext uri="{BB962C8B-B14F-4D97-AF65-F5344CB8AC3E}">
        <p14:creationId xmlns:p14="http://schemas.microsoft.com/office/powerpoint/2010/main" val="212376338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FAC95E-6F12-40D6-927E-E1D6FD87C844}"/>
              </a:ext>
            </a:extLst>
          </p:cNvPr>
          <p:cNvSpPr>
            <a:spLocks noGrp="1"/>
          </p:cNvSpPr>
          <p:nvPr>
            <p:ph type="title"/>
          </p:nvPr>
        </p:nvSpPr>
        <p:spPr>
          <a:xfrm>
            <a:off x="556591" y="1741714"/>
            <a:ext cx="3518452" cy="4117749"/>
          </a:xfrm>
          <a:noFill/>
          <a:ln>
            <a:noFill/>
          </a:ln>
        </p:spPr>
        <p:style>
          <a:lnRef idx="2">
            <a:schemeClr val="dk1"/>
          </a:lnRef>
          <a:fillRef idx="1">
            <a:schemeClr val="lt1"/>
          </a:fillRef>
          <a:effectRef idx="0">
            <a:schemeClr val="dk1"/>
          </a:effectRef>
          <a:fontRef idx="minor">
            <a:schemeClr val="dk1"/>
          </a:fontRef>
        </p:style>
        <p:txBody>
          <a:bodyPr anchor="t">
            <a:normAutofit/>
          </a:bodyPr>
          <a:lstStyle/>
          <a:p>
            <a:r>
              <a:rPr lang="en-US">
                <a:solidFill>
                  <a:srgbClr val="FFFFFF"/>
                </a:solidFill>
              </a:rPr>
              <a:t>Folder Structure</a:t>
            </a:r>
          </a:p>
        </p:txBody>
      </p:sp>
      <p:pic>
        <p:nvPicPr>
          <p:cNvPr id="3" name="Picture 3" descr="A picture containing text&#10;&#10;Description automatically generated">
            <a:extLst>
              <a:ext uri="{FF2B5EF4-FFF2-40B4-BE49-F238E27FC236}">
                <a16:creationId xmlns:a16="http://schemas.microsoft.com/office/drawing/2014/main" id="{4DCA8DDE-F986-4C31-9981-1F7BA73E7171}"/>
              </a:ext>
            </a:extLst>
          </p:cNvPr>
          <p:cNvPicPr>
            <a:picLocks noGrp="1" noChangeAspect="1"/>
          </p:cNvPicPr>
          <p:nvPr>
            <p:ph idx="1"/>
          </p:nvPr>
        </p:nvPicPr>
        <p:blipFill>
          <a:blip r:embed="rId4"/>
          <a:stretch>
            <a:fillRect/>
          </a:stretch>
        </p:blipFill>
        <p:spPr>
          <a:xfrm>
            <a:off x="6095729" y="1364557"/>
            <a:ext cx="2300916" cy="3957367"/>
          </a:xfrm>
        </p:spPr>
      </p:pic>
    </p:spTree>
    <p:extLst>
      <p:ext uri="{BB962C8B-B14F-4D97-AF65-F5344CB8AC3E}">
        <p14:creationId xmlns:p14="http://schemas.microsoft.com/office/powerpoint/2010/main" val="199542692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A27EE754-DF52-4440-956A-1D30434140A1}"/>
              </a:ext>
            </a:extLst>
          </p:cNvPr>
          <p:cNvSpPr>
            <a:spLocks noGrp="1"/>
          </p:cNvSpPr>
          <p:nvPr>
            <p:ph type="title"/>
          </p:nvPr>
        </p:nvSpPr>
        <p:spPr>
          <a:xfrm>
            <a:off x="451515" y="1734857"/>
            <a:ext cx="3765483" cy="3388287"/>
          </a:xfrm>
          <a:noFill/>
          <a:ln>
            <a:noFill/>
          </a:ln>
        </p:spPr>
        <p:style>
          <a:lnRef idx="2">
            <a:schemeClr val="dk1"/>
          </a:lnRef>
          <a:fillRef idx="1">
            <a:schemeClr val="lt1"/>
          </a:fillRef>
          <a:effectRef idx="0">
            <a:schemeClr val="dk1"/>
          </a:effectRef>
          <a:fontRef idx="minor">
            <a:schemeClr val="dk1"/>
          </a:fontRef>
        </p:style>
        <p:txBody>
          <a:bodyPr anchor="ctr">
            <a:normAutofit/>
          </a:bodyPr>
          <a:lstStyle/>
          <a:p>
            <a:r>
              <a:rPr lang="es-MX" err="1">
                <a:solidFill>
                  <a:srgbClr val="FFFFFF"/>
                </a:solidFill>
              </a:rPr>
              <a:t>Diagram</a:t>
            </a:r>
          </a:p>
        </p:txBody>
      </p:sp>
      <p:sp>
        <p:nvSpPr>
          <p:cNvPr id="6" name="TextBox 5">
            <a:extLst>
              <a:ext uri="{FF2B5EF4-FFF2-40B4-BE49-F238E27FC236}">
                <a16:creationId xmlns:a16="http://schemas.microsoft.com/office/drawing/2014/main" id="{52B2D144-2E1F-402C-8D1B-DE756DF55CC3}"/>
              </a:ext>
            </a:extLst>
          </p:cNvPr>
          <p:cNvSpPr txBox="1"/>
          <p:nvPr/>
        </p:nvSpPr>
        <p:spPr>
          <a:xfrm>
            <a:off x="5698603" y="846880"/>
            <a:ext cx="52317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ea typeface="+mn-lt"/>
              <a:cs typeface="+mn-lt"/>
            </a:endParaRPr>
          </a:p>
        </p:txBody>
      </p:sp>
      <p:pic>
        <p:nvPicPr>
          <p:cNvPr id="3" name="Imagen 4">
            <a:extLst>
              <a:ext uri="{FF2B5EF4-FFF2-40B4-BE49-F238E27FC236}">
                <a16:creationId xmlns:a16="http://schemas.microsoft.com/office/drawing/2014/main" id="{79660C4B-3AAD-492B-AE99-57CBD3BEE177}"/>
              </a:ext>
            </a:extLst>
          </p:cNvPr>
          <p:cNvPicPr>
            <a:picLocks noChangeAspect="1"/>
          </p:cNvPicPr>
          <p:nvPr/>
        </p:nvPicPr>
        <p:blipFill>
          <a:blip r:embed="rId3"/>
          <a:stretch>
            <a:fillRect/>
          </a:stretch>
        </p:blipFill>
        <p:spPr>
          <a:xfrm>
            <a:off x="5702687" y="880434"/>
            <a:ext cx="6268062" cy="5108469"/>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61058396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9</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Quotable</vt:lpstr>
      <vt:lpstr> Onion Arquitecture </vt:lpstr>
      <vt:lpstr>What is Onion Arquitecture</vt:lpstr>
      <vt:lpstr>PowerPoint Presentation</vt:lpstr>
      <vt:lpstr>Pros</vt:lpstr>
      <vt:lpstr>Layers</vt:lpstr>
      <vt:lpstr>Layers</vt:lpstr>
      <vt:lpstr>Layers</vt:lpstr>
      <vt:lpstr>Folder Structure</vt:lpstr>
      <vt:lpstr>Diagram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1</cp:revision>
  <dcterms:created xsi:type="dcterms:W3CDTF">2021-11-01T13:40:39Z</dcterms:created>
  <dcterms:modified xsi:type="dcterms:W3CDTF">2021-11-15T20:33:28Z</dcterms:modified>
</cp:coreProperties>
</file>