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043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69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94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174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99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242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1185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93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410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69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996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163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381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805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94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4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830A-8F11-4519-8183-51BED0653B27}" type="datetimeFigureOut">
              <a:rPr lang="es-BO" smtClean="0"/>
              <a:t>01/12/2016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5B9669-A87C-426F-9D4E-5C96C04B4C7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10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-128789" y="218941"/>
            <a:ext cx="1151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/>
          </a:p>
          <a:p>
            <a:endParaRPr lang="es-BO" dirty="0" smtClean="0"/>
          </a:p>
          <a:p>
            <a:endParaRPr lang="es-BO" dirty="0"/>
          </a:p>
        </p:txBody>
      </p:sp>
      <p:sp>
        <p:nvSpPr>
          <p:cNvPr id="7" name="Rectángulo 6"/>
          <p:cNvSpPr/>
          <p:nvPr/>
        </p:nvSpPr>
        <p:spPr>
          <a:xfrm>
            <a:off x="3264609" y="522027"/>
            <a:ext cx="61430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2800" dirty="0" smtClean="0"/>
              <a:t>DIAGNOSTICO Y TRATAMIENTO </a:t>
            </a:r>
          </a:p>
          <a:p>
            <a:pPr algn="ctr"/>
            <a:r>
              <a:rPr lang="es-BO" sz="2800" dirty="0" smtClean="0"/>
              <a:t>DE ENFERMEDADES PSIQUIATRICAS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455313" y="1931831"/>
            <a:ext cx="10161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BO" dirty="0"/>
              <a:t>En la actualidad, es muy notable el avance de los sistemas y la informática, hay muchas ramas las cuales algunas están ampliamente </a:t>
            </a:r>
            <a:r>
              <a:rPr lang="es-BO" dirty="0" smtClean="0"/>
              <a:t>investigadas.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BO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BO" dirty="0" smtClean="0"/>
              <a:t>Pero </a:t>
            </a:r>
            <a:r>
              <a:rPr lang="es-BO" dirty="0"/>
              <a:t>también hay otras en las que falta mucho por investigar, algunas de estas áreas son la Programación Lógica y la Inteligencia </a:t>
            </a:r>
            <a:r>
              <a:rPr lang="es-BO" dirty="0" smtClean="0"/>
              <a:t>Artificial.</a:t>
            </a:r>
            <a:endParaRPr lang="es-B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27" y="3802647"/>
            <a:ext cx="4569670" cy="22848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85" y="3802647"/>
            <a:ext cx="3335864" cy="22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4253" y="206062"/>
            <a:ext cx="11037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sz="1300" b="1" dirty="0" smtClean="0">
              <a:solidFill>
                <a:srgbClr val="0070C0"/>
              </a:solidFill>
            </a:endParaRPr>
          </a:p>
          <a:p>
            <a:endParaRPr lang="es-BO" sz="13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26524" y="321972"/>
            <a:ext cx="10599313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duermo_poco,cuantas_horas,Lista,R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dormir_poco|Lista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perdi_el_interes_por_el_sexo,no_tienes_pareja,Lista,R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sin_sexo|Lista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no_tengo_porque_contarle_mas,bueno_como_tu_quieras,Lista,R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irritabilidad|Lista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aveces_quisiera_matarme,porque,Lista,R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suicida|Lista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me_siento_preocupado,y_sabes_a_que_se_debe_eso,Lista,R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preocupacion|Lista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me_siento_cansado,haces_ejercicio,Lista,R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cansancio|Lista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me_siento_mareado,en_que_momento_sucede_eso,Lista,R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mareos|Lista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a_veces_me_desmayo,porque,Lista,R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desmayos|Lista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a_veces_soy_irritable,porque,Lista,R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irritabilidad|Lista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soy_muy_dependiente,en_que_sentido,Lista,R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dependencia|Lista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siento_que_la_vida_ya_no_me_importa,porque_te_paso_algo,Lista,R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desinteres|Lista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a_veces_me_lastimo_yo_mismo,porque,Lista,R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autolesiones|Lista</a:t>
            </a:r>
            <a:r>
              <a:rPr lang="es-BO" sz="1500" b="1" dirty="0" smtClean="0"/>
              <a:t>].</a:t>
            </a:r>
          </a:p>
          <a:p>
            <a:endParaRPr lang="es-BO" sz="1500" b="1" dirty="0" smtClean="0"/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tengo_los_siguientes_sintomas,adelante_cuentame,Lista,R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gracias,de_nada_para_eso_estamos_los_psiquiatras,Lista,R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chau,chau_espero_que_te_vaya_muy_bien,Lista,R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cambia(_,</a:t>
            </a:r>
            <a:r>
              <a:rPr lang="es-BO" sz="1500" b="1" dirty="0" err="1" smtClean="0"/>
              <a:t>cuentame_mas,Lista,R</a:t>
            </a:r>
            <a:r>
              <a:rPr lang="es-BO" sz="1500" b="1" dirty="0" smtClean="0"/>
              <a:t>):-R = Lista.</a:t>
            </a:r>
          </a:p>
          <a:p>
            <a:endParaRPr lang="es-BO" sz="1500" b="1" dirty="0"/>
          </a:p>
          <a:p>
            <a:r>
              <a:rPr lang="pt-BR" sz="1500" b="1" dirty="0" smtClean="0"/>
              <a:t>psiquiatra(Lista):-</a:t>
            </a:r>
          </a:p>
          <a:p>
            <a:r>
              <a:rPr lang="pt-BR" sz="1500" b="1" dirty="0" err="1" smtClean="0"/>
              <a:t>write</a:t>
            </a:r>
            <a:r>
              <a:rPr lang="pt-BR" sz="1500" b="1" dirty="0" smtClean="0"/>
              <a:t>('Paciente: '),</a:t>
            </a:r>
            <a:r>
              <a:rPr lang="pt-BR" sz="1500" b="1" dirty="0" err="1" smtClean="0"/>
              <a:t>read</a:t>
            </a:r>
            <a:r>
              <a:rPr lang="pt-BR" sz="1500" b="1" dirty="0" smtClean="0"/>
              <a:t>(Entrada),</a:t>
            </a:r>
          </a:p>
          <a:p>
            <a:r>
              <a:rPr lang="pt-BR" sz="1500" b="1" dirty="0" smtClean="0"/>
              <a:t>cambia(</a:t>
            </a:r>
            <a:r>
              <a:rPr lang="pt-BR" sz="1500" b="1" dirty="0" err="1" smtClean="0"/>
              <a:t>Entrada,Salida,Lista,R</a:t>
            </a:r>
            <a:r>
              <a:rPr lang="pt-BR" sz="1500" b="1" dirty="0" smtClean="0"/>
              <a:t>),</a:t>
            </a:r>
          </a:p>
          <a:p>
            <a:r>
              <a:rPr lang="pt-BR" sz="1500" b="1" dirty="0" err="1" smtClean="0"/>
              <a:t>write</a:t>
            </a:r>
            <a:r>
              <a:rPr lang="pt-BR" sz="1500" b="1" dirty="0" smtClean="0"/>
              <a:t>('Psiquiatra: '),</a:t>
            </a:r>
          </a:p>
          <a:p>
            <a:r>
              <a:rPr lang="pt-BR" sz="1500" b="1" dirty="0" err="1" smtClean="0"/>
              <a:t>write</a:t>
            </a:r>
            <a:r>
              <a:rPr lang="pt-BR" sz="1500" b="1" dirty="0" smtClean="0"/>
              <a:t>(</a:t>
            </a:r>
            <a:r>
              <a:rPr lang="pt-BR" sz="1500" b="1" dirty="0" err="1" smtClean="0"/>
              <a:t>Salida</a:t>
            </a:r>
            <a:r>
              <a:rPr lang="pt-BR" sz="1500" b="1" dirty="0" smtClean="0"/>
              <a:t>),</a:t>
            </a:r>
          </a:p>
          <a:p>
            <a:r>
              <a:rPr lang="pt-BR" sz="1500" b="1" dirty="0" err="1" smtClean="0"/>
              <a:t>write</a:t>
            </a:r>
            <a:r>
              <a:rPr lang="pt-BR" sz="1500" b="1" dirty="0" smtClean="0"/>
              <a:t>('\n'),</a:t>
            </a:r>
          </a:p>
          <a:p>
            <a:r>
              <a:rPr lang="pt-BR" sz="1500" b="1" dirty="0" smtClean="0"/>
              <a:t>(Entrada == '</a:t>
            </a:r>
            <a:r>
              <a:rPr lang="pt-BR" sz="1500" b="1" dirty="0" err="1" smtClean="0"/>
              <a:t>chau</a:t>
            </a:r>
            <a:r>
              <a:rPr lang="pt-BR" sz="1500" b="1" dirty="0" smtClean="0"/>
              <a:t>'-&gt;diagnostico(R),!;psiquiatra(R)).</a:t>
            </a:r>
            <a:endParaRPr lang="es-BO" sz="1500" b="1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090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4253" y="206062"/>
            <a:ext cx="11037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sz="1300" b="1" dirty="0" smtClean="0">
              <a:solidFill>
                <a:srgbClr val="0070C0"/>
              </a:solidFill>
            </a:endParaRPr>
          </a:p>
          <a:p>
            <a:endParaRPr lang="es-BO" sz="1300" b="1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20" y="1727517"/>
            <a:ext cx="3810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62232" y="1909322"/>
            <a:ext cx="6362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BO" dirty="0"/>
              <a:t>En este campo están los Sistemas Expertos, los cuales son la representación de un experto humano. </a:t>
            </a:r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BO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BO" dirty="0" smtClean="0"/>
              <a:t>Este </a:t>
            </a:r>
            <a:r>
              <a:rPr lang="es-BO" dirty="0"/>
              <a:t>a través de los años ha adquirido cierta experiencia, la cual para una persona común es difícil saber, y aquí los sistemas expertos ayudan a las personas a obtener una solución a partir del conocimiento, y la aplicación de los </a:t>
            </a:r>
            <a:r>
              <a:rPr lang="es-BO" dirty="0" smtClean="0"/>
              <a:t>mismos, hasta </a:t>
            </a:r>
            <a:r>
              <a:rPr lang="es-BO" dirty="0"/>
              <a:t>la medicina con el apoyo a los diagnósticos.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64609" y="522027"/>
            <a:ext cx="61430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2800" b="1" dirty="0" smtClean="0"/>
              <a:t>DIAGNOSTICO Y TRATAMIENTO </a:t>
            </a:r>
          </a:p>
          <a:p>
            <a:pPr algn="ctr"/>
            <a:r>
              <a:rPr lang="es-BO" sz="2800" b="1" dirty="0" smtClean="0"/>
              <a:t>DE ENFERMEDADES PSIQUIATRICAS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44" y="3818742"/>
            <a:ext cx="3993100" cy="24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45825" y="522027"/>
            <a:ext cx="99806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2800" dirty="0" smtClean="0">
                <a:solidFill>
                  <a:srgbClr val="C00000"/>
                </a:solidFill>
              </a:rPr>
              <a:t>Enfermedades mentales más comunes </a:t>
            </a:r>
            <a:r>
              <a:rPr lang="es-BO" sz="2800" dirty="0" smtClean="0">
                <a:solidFill>
                  <a:srgbClr val="C00000"/>
                </a:solidFill>
              </a:rPr>
              <a:t>en la </a:t>
            </a:r>
            <a:r>
              <a:rPr lang="es-BO" sz="2800" dirty="0" smtClean="0">
                <a:solidFill>
                  <a:srgbClr val="C00000"/>
                </a:solidFill>
              </a:rPr>
              <a:t>actualidad</a:t>
            </a:r>
            <a:endParaRPr lang="es-BO" sz="2800" dirty="0" smtClean="0">
              <a:solidFill>
                <a:srgbClr val="C00000"/>
              </a:solidFill>
            </a:endParaRPr>
          </a:p>
          <a:p>
            <a:pPr algn="ctr"/>
            <a:endParaRPr lang="es-BO" sz="28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1738648" y="1213085"/>
            <a:ext cx="7856113" cy="557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BO" sz="2500" b="1" dirty="0" smtClean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1.- Depresión</a:t>
            </a:r>
            <a:endParaRPr lang="es-BO" sz="2500" b="1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Síntomas</a:t>
            </a:r>
            <a:endParaRPr lang="es-BO" sz="1600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Infelicidad la mayor parte del tiempo.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tristeza es tan intensa que interfiere con la vida diaria.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Pérdida del interés en la vida y no disfrutas de nada.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Sentimiento de estar agotado pero a la vez, inquieto y agitado.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Dormir poco.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pierde el interés en el sexo.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Sentimiento de irritabilidad.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Pensamientos suicidas.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Tratamientos</a:t>
            </a:r>
            <a:endParaRPr lang="es-BO" sz="1600" dirty="0" smtClean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Terapia Cognitivo Conductual (TCC).</a:t>
            </a: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Ayuda a superar los pensamientos negativos.</a:t>
            </a:r>
            <a:endParaRPr lang="es-BO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Psicoterapia.</a:t>
            </a:r>
            <a:r>
              <a:rPr lang="es-BO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Hablar con un experto puede ayudar a expresar los sentimientos.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98" y="3164874"/>
            <a:ext cx="3440772" cy="22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0691" y="769234"/>
            <a:ext cx="538336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600" b="1" dirty="0">
                <a:solidFill>
                  <a:srgbClr val="0070C0"/>
                </a:solidFill>
              </a:rPr>
              <a:t>2.- Ansiedad, pánico y </a:t>
            </a:r>
            <a:r>
              <a:rPr lang="es-BO" sz="2600" b="1" dirty="0" smtClean="0">
                <a:solidFill>
                  <a:srgbClr val="0070C0"/>
                </a:solidFill>
              </a:rPr>
              <a:t>fobias</a:t>
            </a:r>
          </a:p>
          <a:p>
            <a:endParaRPr lang="es-BO" b="1" dirty="0">
              <a:solidFill>
                <a:srgbClr val="0070C0"/>
              </a:solidFill>
            </a:endParaRPr>
          </a:p>
          <a:p>
            <a:r>
              <a:rPr lang="es-BO" b="1" dirty="0" smtClean="0">
                <a:solidFill>
                  <a:srgbClr val="0070C0"/>
                </a:solidFill>
              </a:rPr>
              <a:t>Síntomas</a:t>
            </a:r>
          </a:p>
          <a:p>
            <a:endParaRPr lang="es-BO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Ansiedad</a:t>
            </a:r>
          </a:p>
          <a:p>
            <a:pPr lvl="0"/>
            <a:endParaRPr lang="es-BO" b="1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Pánico</a:t>
            </a:r>
          </a:p>
          <a:p>
            <a:pPr lvl="0"/>
            <a:endParaRPr lang="es-BO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Fobia</a:t>
            </a:r>
            <a:endParaRPr lang="es-BO" dirty="0" smtClean="0"/>
          </a:p>
          <a:p>
            <a:pPr lvl="0"/>
            <a:endParaRPr lang="es-BO" b="1" u="sng" dirty="0"/>
          </a:p>
          <a:p>
            <a:pPr lvl="0"/>
            <a:r>
              <a:rPr lang="es-BO" b="1" dirty="0" smtClean="0">
                <a:solidFill>
                  <a:srgbClr val="0070C0"/>
                </a:solidFill>
              </a:rPr>
              <a:t>Tratamiento</a:t>
            </a:r>
          </a:p>
          <a:p>
            <a:pPr lvl="0"/>
            <a:endParaRPr lang="es-BO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/>
              <a:t>Psicoterapia.</a:t>
            </a:r>
            <a:r>
              <a:rPr lang="es-BO" dirty="0"/>
              <a:t> </a:t>
            </a:r>
            <a:endParaRPr lang="es-BO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BO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Medicación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BO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BO" b="1" dirty="0" smtClean="0"/>
              <a:t>Los antidepresivos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151610" y="804372"/>
            <a:ext cx="56538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600" b="1" dirty="0">
                <a:solidFill>
                  <a:srgbClr val="0070C0"/>
                </a:solidFill>
              </a:rPr>
              <a:t>3.- Trastorno </a:t>
            </a:r>
            <a:r>
              <a:rPr lang="es-BO" sz="2600" b="1" dirty="0" smtClean="0">
                <a:solidFill>
                  <a:srgbClr val="0070C0"/>
                </a:solidFill>
              </a:rPr>
              <a:t>obsesivo-compulsivo</a:t>
            </a:r>
          </a:p>
          <a:p>
            <a:endParaRPr lang="es-BO" b="1" dirty="0"/>
          </a:p>
          <a:p>
            <a:pPr fontAlgn="base"/>
            <a:r>
              <a:rPr lang="es-BO" b="1" dirty="0" smtClean="0">
                <a:solidFill>
                  <a:srgbClr val="0070C0"/>
                </a:solidFill>
              </a:rPr>
              <a:t>Síntomas</a:t>
            </a:r>
          </a:p>
          <a:p>
            <a:pPr fontAlgn="base"/>
            <a:endParaRPr lang="es-BO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dirty="0"/>
              <a:t>El enfermo mental vive preocupado </a:t>
            </a:r>
            <a:endParaRPr lang="es-BO" dirty="0" smtClean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endParaRPr lang="es-BO" dirty="0" smtClean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dirty="0" smtClean="0"/>
              <a:t>Se </a:t>
            </a:r>
            <a:r>
              <a:rPr lang="es-BO" dirty="0"/>
              <a:t>le invierte mucho tiempo del día a la actividad </a:t>
            </a:r>
            <a:r>
              <a:rPr lang="es-BO" dirty="0" smtClean="0"/>
              <a:t>compulsiva</a:t>
            </a:r>
            <a:endParaRPr lang="es-BO" dirty="0"/>
          </a:p>
          <a:p>
            <a:endParaRPr lang="es-BO" dirty="0"/>
          </a:p>
          <a:p>
            <a:pPr fontAlgn="base"/>
            <a:r>
              <a:rPr lang="es-BO" b="1" dirty="0" smtClean="0">
                <a:solidFill>
                  <a:srgbClr val="0070C0"/>
                </a:solidFill>
              </a:rPr>
              <a:t>Tratamiento</a:t>
            </a:r>
          </a:p>
          <a:p>
            <a:pPr fontAlgn="base"/>
            <a:endParaRPr lang="es-BO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BO" b="1" dirty="0"/>
              <a:t>Terapia conductual.</a:t>
            </a:r>
            <a:r>
              <a:rPr lang="es-BO" dirty="0"/>
              <a:t> </a:t>
            </a:r>
            <a:endParaRPr lang="es-BO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s-BO" b="1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BO" b="1" dirty="0" smtClean="0"/>
              <a:t>Medicación</a:t>
            </a:r>
            <a:r>
              <a:rPr lang="es-BO" b="1" dirty="0"/>
              <a:t>.</a:t>
            </a:r>
            <a:r>
              <a:rPr lang="es-BO" dirty="0"/>
              <a:t> </a:t>
            </a:r>
            <a:r>
              <a:rPr lang="es-BO" dirty="0" smtClean="0"/>
              <a:t>la</a:t>
            </a:r>
            <a:r>
              <a:rPr lang="es-BO" dirty="0"/>
              <a:t> </a:t>
            </a:r>
            <a:r>
              <a:rPr lang="es-BO" b="1" dirty="0" err="1"/>
              <a:t>fluoxetina</a:t>
            </a:r>
            <a:r>
              <a:rPr lang="es-BO" dirty="0"/>
              <a:t> y la </a:t>
            </a:r>
            <a:r>
              <a:rPr lang="es-BO" b="1" dirty="0" err="1"/>
              <a:t>clomipramina</a:t>
            </a:r>
            <a:r>
              <a:rPr lang="es-BO" dirty="0"/>
              <a:t>,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68" y="2212546"/>
            <a:ext cx="2583420" cy="17418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58" y="4932938"/>
            <a:ext cx="3134240" cy="15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378039" y="450761"/>
            <a:ext cx="5396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600" b="1" dirty="0">
                <a:solidFill>
                  <a:srgbClr val="0070C0"/>
                </a:solidFill>
              </a:rPr>
              <a:t>4.-  Estrés postraumático</a:t>
            </a:r>
          </a:p>
          <a:p>
            <a:pPr fontAlgn="base"/>
            <a:r>
              <a:rPr lang="es-BO" b="1" dirty="0"/>
              <a:t> </a:t>
            </a:r>
            <a:endParaRPr lang="es-BO" dirty="0"/>
          </a:p>
          <a:p>
            <a:pPr fontAlgn="base"/>
            <a:r>
              <a:rPr lang="es-BO" sz="1600" b="1" dirty="0" smtClean="0">
                <a:solidFill>
                  <a:srgbClr val="0070C0"/>
                </a:solidFill>
              </a:rPr>
              <a:t>Síntomas</a:t>
            </a:r>
          </a:p>
          <a:p>
            <a:pPr fontAlgn="base"/>
            <a:endParaRPr lang="es-BO" sz="1600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/>
              <a:t>Los síntomas pueden </a:t>
            </a:r>
            <a:r>
              <a:rPr lang="es-BO" sz="1600" dirty="0" smtClean="0"/>
              <a:t>presentarse </a:t>
            </a:r>
            <a:r>
              <a:rPr lang="es-BO" sz="1600" dirty="0"/>
              <a:t>días, semanas y a veces hasta años después de ocurrido el hecho.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 smtClean="0"/>
              <a:t>pesadillas </a:t>
            </a:r>
            <a:r>
              <a:rPr lang="es-BO" sz="1600" dirty="0"/>
              <a:t>o </a:t>
            </a:r>
            <a:r>
              <a:rPr lang="es-BO" sz="1600" dirty="0" smtClean="0"/>
              <a:t>flashbacks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 smtClean="0"/>
              <a:t>haber </a:t>
            </a:r>
            <a:r>
              <a:rPr lang="es-BO" sz="1600" dirty="0"/>
              <a:t>diarrea</a:t>
            </a:r>
            <a:r>
              <a:rPr lang="es-BO" sz="1600" dirty="0" smtClean="0"/>
              <a:t>,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 smtClean="0"/>
              <a:t>dolores musculares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 smtClean="0"/>
              <a:t> </a:t>
            </a:r>
            <a:r>
              <a:rPr lang="es-BO" sz="1600" dirty="0"/>
              <a:t>dolor de </a:t>
            </a:r>
            <a:r>
              <a:rPr lang="es-BO" sz="1600" dirty="0" smtClean="0"/>
              <a:t>cabeza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 smtClean="0"/>
              <a:t>depresión </a:t>
            </a:r>
            <a:r>
              <a:rPr lang="es-BO" sz="1600" dirty="0"/>
              <a:t>y abuso de </a:t>
            </a:r>
            <a:r>
              <a:rPr lang="es-BO" sz="1600" dirty="0" smtClean="0"/>
              <a:t>drogas</a:t>
            </a:r>
            <a:r>
              <a:rPr lang="es-BO" sz="1600" dirty="0"/>
              <a:t> </a:t>
            </a:r>
            <a:endParaRPr lang="es-BO" sz="1600" dirty="0" smtClean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endParaRPr lang="es-BO" sz="1600" dirty="0"/>
          </a:p>
          <a:p>
            <a:pPr fontAlgn="base"/>
            <a:r>
              <a:rPr lang="es-BO" sz="1600" b="1" dirty="0">
                <a:solidFill>
                  <a:srgbClr val="0070C0"/>
                </a:solidFill>
              </a:rPr>
              <a:t>Tratamiento</a:t>
            </a:r>
            <a:endParaRPr lang="es-BO" sz="1600" dirty="0">
              <a:solidFill>
                <a:srgbClr val="0070C0"/>
              </a:solidFill>
            </a:endParaRPr>
          </a:p>
          <a:p>
            <a:pPr fontAlgn="base"/>
            <a:r>
              <a:rPr lang="es-BO" sz="1600" dirty="0"/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BO" sz="1600" dirty="0"/>
              <a:t>EMDR (movimiento ocular, </a:t>
            </a:r>
            <a:r>
              <a:rPr lang="es-BO" sz="1600" dirty="0" smtClean="0"/>
              <a:t>desensibilización </a:t>
            </a:r>
            <a:r>
              <a:rPr lang="es-BO" sz="1600" dirty="0"/>
              <a:t>y reprocesamiento). </a:t>
            </a:r>
            <a:endParaRPr lang="es-BO" sz="1600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BO" sz="1600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BO" sz="1600" dirty="0"/>
              <a:t>Medicación y terapia en grupo. 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774286" y="450761"/>
            <a:ext cx="498412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dirty="0">
                <a:solidFill>
                  <a:srgbClr val="0070C0"/>
                </a:solidFill>
              </a:rPr>
              <a:t>5.- Adicciones</a:t>
            </a:r>
          </a:p>
          <a:p>
            <a:pPr fontAlgn="base"/>
            <a:r>
              <a:rPr lang="es-BO" b="1" dirty="0">
                <a:solidFill>
                  <a:srgbClr val="0070C0"/>
                </a:solidFill>
              </a:rPr>
              <a:t> </a:t>
            </a:r>
            <a:endParaRPr lang="es-BO" dirty="0">
              <a:solidFill>
                <a:srgbClr val="0070C0"/>
              </a:solidFill>
            </a:endParaRPr>
          </a:p>
          <a:p>
            <a:pPr fontAlgn="base"/>
            <a:r>
              <a:rPr lang="es-BO" sz="1600" b="1" dirty="0">
                <a:solidFill>
                  <a:srgbClr val="0070C0"/>
                </a:solidFill>
              </a:rPr>
              <a:t>Síntomas</a:t>
            </a:r>
            <a:endParaRPr lang="es-BO" sz="1600" dirty="0">
              <a:solidFill>
                <a:srgbClr val="0070C0"/>
              </a:solidFill>
            </a:endParaRPr>
          </a:p>
          <a:p>
            <a:pPr lvl="0" fontAlgn="base"/>
            <a:endParaRPr lang="es-BO" sz="1600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/>
              <a:t>Apatía y desinterés por la vida y los seres queridos.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/>
              <a:t>Autolesiones</a:t>
            </a:r>
            <a:r>
              <a:rPr lang="es-BO" sz="1600" dirty="0" smtClean="0"/>
              <a:t>.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endParaRPr lang="es-BO" sz="1600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/>
              <a:t>Depresión y hasta intento de suicidio.</a:t>
            </a:r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endParaRPr lang="es-BO" sz="1600" dirty="0" smtClean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BO" sz="1600" dirty="0" smtClean="0"/>
              <a:t>Cuadros </a:t>
            </a:r>
            <a:r>
              <a:rPr lang="es-BO" sz="1600" dirty="0"/>
              <a:t>delirantes y alucinatorios que no siempre se curan.</a:t>
            </a:r>
          </a:p>
          <a:p>
            <a:pPr fontAlgn="base"/>
            <a:r>
              <a:rPr lang="es-BO" sz="1600" b="1" dirty="0"/>
              <a:t> </a:t>
            </a:r>
          </a:p>
          <a:p>
            <a:pPr fontAlgn="base"/>
            <a:r>
              <a:rPr lang="es-BO" sz="1600" b="1" dirty="0">
                <a:solidFill>
                  <a:srgbClr val="0070C0"/>
                </a:solidFill>
              </a:rPr>
              <a:t>Tratamiento</a:t>
            </a:r>
            <a:endParaRPr lang="es-BO" sz="1600" dirty="0">
              <a:solidFill>
                <a:srgbClr val="0070C0"/>
              </a:solidFill>
            </a:endParaRPr>
          </a:p>
          <a:p>
            <a:pPr fontAlgn="base"/>
            <a:r>
              <a:rPr lang="es-BO" sz="1600" dirty="0"/>
              <a:t> </a:t>
            </a:r>
          </a:p>
          <a:p>
            <a:r>
              <a:rPr lang="es-BO" sz="1600" dirty="0"/>
              <a:t>Terapias en grupo y rehabilitación para lograr la abstinencia total del uso de drogas.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75" y="5467519"/>
            <a:ext cx="2105411" cy="12519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16" y="4944299"/>
            <a:ext cx="2308832" cy="15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4253" y="206062"/>
            <a:ext cx="11037194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600" b="1" dirty="0" smtClean="0">
                <a:solidFill>
                  <a:srgbClr val="0070C0"/>
                </a:solidFill>
              </a:rPr>
              <a:t>Código:</a:t>
            </a:r>
          </a:p>
          <a:p>
            <a:endParaRPr lang="es-BO" sz="2600" b="1" dirty="0" smtClean="0">
              <a:solidFill>
                <a:srgbClr val="0070C0"/>
              </a:solidFill>
            </a:endParaRPr>
          </a:p>
          <a:p>
            <a:r>
              <a:rPr lang="es-BO" sz="1500" b="1" dirty="0" smtClean="0">
                <a:solidFill>
                  <a:srgbClr val="00B050"/>
                </a:solidFill>
              </a:rPr>
              <a:t>%METODO ORDEN BURBUJA</a:t>
            </a:r>
          </a:p>
          <a:p>
            <a:r>
              <a:rPr lang="es-BO" sz="1500" b="1" dirty="0" err="1" smtClean="0"/>
              <a:t>ordenamiento_burbuja</a:t>
            </a:r>
            <a:r>
              <a:rPr lang="es-BO" sz="1500" b="1" dirty="0" smtClean="0"/>
              <a:t>(</a:t>
            </a:r>
            <a:r>
              <a:rPr lang="es-BO" sz="1500" b="1" dirty="0" err="1" smtClean="0"/>
              <a:t>Lista,Ordenado</a:t>
            </a:r>
            <a:r>
              <a:rPr lang="es-BO" sz="1500" b="1" dirty="0" smtClean="0"/>
              <a:t>):-</a:t>
            </a:r>
            <a:r>
              <a:rPr lang="es-BO" sz="1500" b="1" dirty="0" err="1" smtClean="0"/>
              <a:t>ordenamiento_b</a:t>
            </a:r>
            <a:r>
              <a:rPr lang="es-BO" sz="1500" b="1" dirty="0" smtClean="0"/>
              <a:t>(Lista,[],Ordenado),!.</a:t>
            </a:r>
          </a:p>
          <a:p>
            <a:r>
              <a:rPr lang="es-BO" sz="1500" b="1" dirty="0" err="1" smtClean="0"/>
              <a:t>ordenamiento_b</a:t>
            </a:r>
            <a:r>
              <a:rPr lang="es-BO" sz="1500" b="1" dirty="0" smtClean="0"/>
              <a:t>([],</a:t>
            </a:r>
            <a:r>
              <a:rPr lang="es-BO" sz="1500" b="1" dirty="0" err="1" smtClean="0"/>
              <a:t>Acc,Acc</a:t>
            </a:r>
            <a:r>
              <a:rPr lang="es-BO" sz="1500" b="1" dirty="0" smtClean="0"/>
              <a:t>).</a:t>
            </a:r>
          </a:p>
          <a:p>
            <a:r>
              <a:rPr lang="es-BO" sz="1500" b="1" dirty="0" err="1" smtClean="0"/>
              <a:t>ordenamiento_b</a:t>
            </a:r>
            <a:r>
              <a:rPr lang="es-BO" sz="1500" b="1" dirty="0" smtClean="0"/>
              <a:t>([H|T],</a:t>
            </a:r>
            <a:r>
              <a:rPr lang="es-BO" sz="1500" b="1" dirty="0" err="1" smtClean="0"/>
              <a:t>Acc,Ordenado</a:t>
            </a:r>
            <a:r>
              <a:rPr lang="es-BO" sz="1500" b="1" dirty="0" smtClean="0"/>
              <a:t>):-burbuja(</a:t>
            </a:r>
            <a:r>
              <a:rPr lang="es-BO" sz="1500" b="1" dirty="0" err="1" smtClean="0"/>
              <a:t>H,T,NT,Max</a:t>
            </a:r>
            <a:r>
              <a:rPr lang="es-BO" sz="1500" b="1" dirty="0" smtClean="0"/>
              <a:t>),</a:t>
            </a:r>
            <a:r>
              <a:rPr lang="es-BO" sz="1500" b="1" dirty="0" err="1" smtClean="0"/>
              <a:t>ordenamiento_b</a:t>
            </a:r>
            <a:r>
              <a:rPr lang="es-BO" sz="1500" b="1" dirty="0" smtClean="0"/>
              <a:t>(NT,[</a:t>
            </a:r>
            <a:r>
              <a:rPr lang="es-BO" sz="1500" b="1" dirty="0" err="1" smtClean="0"/>
              <a:t>Max|Acc</a:t>
            </a:r>
            <a:r>
              <a:rPr lang="es-BO" sz="1500" b="1" dirty="0" smtClean="0"/>
              <a:t>],Ordenado).</a:t>
            </a:r>
          </a:p>
          <a:p>
            <a:r>
              <a:rPr lang="es-BO" sz="1500" b="1" dirty="0" smtClean="0"/>
              <a:t>burbuja([X,NX],[],[],[X,NX]).</a:t>
            </a:r>
          </a:p>
          <a:p>
            <a:r>
              <a:rPr lang="es-BO" sz="1500" b="1" dirty="0" smtClean="0"/>
              <a:t>burbuja([X,NX],[[Y,NY]|T],[[Y,NY]|NT],Max):-X&gt;</a:t>
            </a:r>
            <a:r>
              <a:rPr lang="es-BO" sz="1500" b="1" dirty="0" err="1" smtClean="0"/>
              <a:t>Y,burbuja</a:t>
            </a:r>
            <a:r>
              <a:rPr lang="es-BO" sz="1500" b="1" dirty="0" smtClean="0"/>
              <a:t>([X,NX],</a:t>
            </a:r>
            <a:r>
              <a:rPr lang="es-BO" sz="1500" b="1" dirty="0" err="1" smtClean="0"/>
              <a:t>T,NT,Max</a:t>
            </a:r>
            <a:r>
              <a:rPr lang="es-BO" sz="1500" b="1" dirty="0" smtClean="0"/>
              <a:t>).</a:t>
            </a:r>
          </a:p>
          <a:p>
            <a:r>
              <a:rPr lang="es-BO" sz="1500" b="1" dirty="0" smtClean="0"/>
              <a:t>burbuja([X,NX],[[Y,NY]|T],[[X,NX]|NT],Max):-X=&lt;</a:t>
            </a:r>
            <a:r>
              <a:rPr lang="es-BO" sz="1500" b="1" dirty="0" err="1" smtClean="0"/>
              <a:t>Y,burbuja</a:t>
            </a:r>
            <a:r>
              <a:rPr lang="es-BO" sz="1500" b="1" dirty="0" smtClean="0"/>
              <a:t>([Y,NY],</a:t>
            </a:r>
            <a:r>
              <a:rPr lang="es-BO" sz="1500" b="1" dirty="0" err="1" smtClean="0"/>
              <a:t>T,NT,Max</a:t>
            </a:r>
            <a:r>
              <a:rPr lang="es-BO" sz="1500" b="1" dirty="0" smtClean="0"/>
              <a:t>).</a:t>
            </a:r>
          </a:p>
          <a:p>
            <a:endParaRPr lang="es-BO" sz="1500" b="1" dirty="0" smtClean="0">
              <a:solidFill>
                <a:srgbClr val="00B050"/>
              </a:solidFill>
            </a:endParaRPr>
          </a:p>
          <a:p>
            <a:r>
              <a:rPr lang="es-BO" sz="1500" b="1" dirty="0" smtClean="0">
                <a:solidFill>
                  <a:srgbClr val="00B050"/>
                </a:solidFill>
              </a:rPr>
              <a:t>%VERIFICA SI UN ELEMENTO PERTENECE A UNA LISTA</a:t>
            </a:r>
          </a:p>
          <a:p>
            <a:r>
              <a:rPr lang="es-BO" sz="1500" b="1" dirty="0" smtClean="0"/>
              <a:t>pertenece(Elemento,[Elemento|_]):-!.</a:t>
            </a:r>
          </a:p>
          <a:p>
            <a:r>
              <a:rPr lang="es-BO" sz="1500" b="1" dirty="0" smtClean="0"/>
              <a:t>pertenece(Elemento,[_|Cola]):-pertenece(</a:t>
            </a:r>
            <a:r>
              <a:rPr lang="es-BO" sz="1500" b="1" dirty="0" err="1" smtClean="0"/>
              <a:t>Elemento,Cola</a:t>
            </a:r>
            <a:r>
              <a:rPr lang="es-BO" sz="1500" b="1" dirty="0" smtClean="0"/>
              <a:t>).</a:t>
            </a:r>
          </a:p>
          <a:p>
            <a:endParaRPr lang="es-BO" sz="1500" b="1" dirty="0" smtClean="0"/>
          </a:p>
          <a:p>
            <a:r>
              <a:rPr lang="es-BO" sz="1500" b="1" dirty="0" smtClean="0">
                <a:solidFill>
                  <a:srgbClr val="00B050"/>
                </a:solidFill>
              </a:rPr>
              <a:t>%ENCUENTRA EL CONJUNTO QUE ES LA INTERSECCION</a:t>
            </a:r>
          </a:p>
          <a:p>
            <a:r>
              <a:rPr lang="es-BO" sz="1500" b="1" dirty="0" err="1" smtClean="0"/>
              <a:t>interseccion</a:t>
            </a:r>
            <a:r>
              <a:rPr lang="es-BO" sz="1500" b="1" dirty="0" smtClean="0"/>
              <a:t>([],_,[]).</a:t>
            </a:r>
          </a:p>
          <a:p>
            <a:r>
              <a:rPr lang="es-BO" sz="1500" b="1" dirty="0" err="1" smtClean="0"/>
              <a:t>interseccion</a:t>
            </a:r>
            <a:r>
              <a:rPr lang="es-BO" sz="1500" b="1" dirty="0" smtClean="0"/>
              <a:t>([</a:t>
            </a:r>
            <a:r>
              <a:rPr lang="es-BO" sz="1500" b="1" dirty="0" err="1" smtClean="0"/>
              <a:t>Cabeza|Cola</a:t>
            </a:r>
            <a:r>
              <a:rPr lang="es-BO" sz="1500" b="1" dirty="0" smtClean="0"/>
              <a:t>],Conjunto2,[Cabeza|Cola2]):-</a:t>
            </a:r>
          </a:p>
          <a:p>
            <a:r>
              <a:rPr lang="es-BO" sz="1500" b="1" dirty="0" smtClean="0"/>
              <a:t>pertenece(Cabeza,Conjunto2),</a:t>
            </a:r>
            <a:r>
              <a:rPr lang="es-BO" sz="1500" b="1" dirty="0" err="1" smtClean="0"/>
              <a:t>interseccion</a:t>
            </a:r>
            <a:r>
              <a:rPr lang="es-BO" sz="1500" b="1" dirty="0" smtClean="0"/>
              <a:t>(Cola,Conjunto2,Cola2),!.</a:t>
            </a:r>
          </a:p>
          <a:p>
            <a:r>
              <a:rPr lang="es-BO" sz="1500" b="1" dirty="0" err="1" smtClean="0"/>
              <a:t>interseccion</a:t>
            </a:r>
            <a:r>
              <a:rPr lang="es-BO" sz="1500" b="1" dirty="0" smtClean="0"/>
              <a:t>([_|Cola],Conjunto2,Resultado):-</a:t>
            </a:r>
            <a:r>
              <a:rPr lang="es-BO" sz="1500" b="1" dirty="0" err="1" smtClean="0"/>
              <a:t>interseccion</a:t>
            </a:r>
            <a:r>
              <a:rPr lang="es-BO" sz="1500" b="1" dirty="0" smtClean="0"/>
              <a:t>(Cola,Conjunto2,Resultado).</a:t>
            </a:r>
          </a:p>
          <a:p>
            <a:endParaRPr lang="es-BO" sz="1500" b="1" dirty="0" smtClean="0"/>
          </a:p>
          <a:p>
            <a:r>
              <a:rPr lang="es-BO" sz="1500" b="1" dirty="0" smtClean="0">
                <a:solidFill>
                  <a:srgbClr val="00B050"/>
                </a:solidFill>
              </a:rPr>
              <a:t>%CUENTA ELEMENTOS DE UNA LISTA</a:t>
            </a:r>
          </a:p>
          <a:p>
            <a:r>
              <a:rPr lang="es-BO" sz="1500" b="1" dirty="0" err="1" smtClean="0"/>
              <a:t>long</a:t>
            </a:r>
            <a:r>
              <a:rPr lang="es-BO" sz="1500" b="1" dirty="0" smtClean="0"/>
              <a:t>([],0):-!.</a:t>
            </a:r>
          </a:p>
          <a:p>
            <a:r>
              <a:rPr lang="es-BO" sz="1500" b="1" dirty="0" err="1" smtClean="0"/>
              <a:t>long</a:t>
            </a:r>
            <a:r>
              <a:rPr lang="es-BO" sz="1500" b="1" dirty="0" smtClean="0"/>
              <a:t>([_|Y],S):-</a:t>
            </a:r>
            <a:r>
              <a:rPr lang="es-BO" sz="1500" b="1" dirty="0" err="1" smtClean="0"/>
              <a:t>long</a:t>
            </a:r>
            <a:r>
              <a:rPr lang="es-BO" sz="1500" b="1" dirty="0" smtClean="0"/>
              <a:t>(Y,T),!, S </a:t>
            </a:r>
            <a:r>
              <a:rPr lang="es-BO" sz="1500" b="1" dirty="0" err="1" smtClean="0"/>
              <a:t>is</a:t>
            </a:r>
            <a:r>
              <a:rPr lang="es-BO" sz="1500" b="1" dirty="0" smtClean="0"/>
              <a:t> T + 1.</a:t>
            </a:r>
          </a:p>
          <a:p>
            <a:endParaRPr lang="es-BO" sz="1500" b="1" dirty="0" smtClean="0">
              <a:solidFill>
                <a:srgbClr val="00B050"/>
              </a:solidFill>
            </a:endParaRPr>
          </a:p>
          <a:p>
            <a:r>
              <a:rPr lang="es-BO" sz="1500" b="1" dirty="0" smtClean="0">
                <a:solidFill>
                  <a:srgbClr val="00B050"/>
                </a:solidFill>
              </a:rPr>
              <a:t>%CUENTA CUANTOS ELEMENTOS SON LA INTERSECCION</a:t>
            </a:r>
          </a:p>
          <a:p>
            <a:r>
              <a:rPr lang="es-BO" sz="1500" b="1" dirty="0" smtClean="0"/>
              <a:t>contar(Conjunto1,Conjunto2,S):-</a:t>
            </a:r>
            <a:r>
              <a:rPr lang="es-BO" sz="1500" b="1" dirty="0" err="1" smtClean="0"/>
              <a:t>interseccion</a:t>
            </a:r>
            <a:r>
              <a:rPr lang="es-BO" sz="1500" b="1" dirty="0" smtClean="0"/>
              <a:t>(Conjunto1,Conjunto2,Resultado),</a:t>
            </a:r>
          </a:p>
          <a:p>
            <a:r>
              <a:rPr lang="es-BO" sz="1500" b="1" dirty="0" err="1" smtClean="0"/>
              <a:t>sort</a:t>
            </a:r>
            <a:r>
              <a:rPr lang="es-BO" sz="1500" b="1" dirty="0" smtClean="0"/>
              <a:t>(Resultado,Resultado2),</a:t>
            </a:r>
            <a:r>
              <a:rPr lang="es-BO" sz="1500" b="1" dirty="0" err="1" smtClean="0"/>
              <a:t>long</a:t>
            </a:r>
            <a:r>
              <a:rPr lang="es-BO" sz="1500" b="1" dirty="0" smtClean="0"/>
              <a:t>(Resultado2,S).</a:t>
            </a:r>
          </a:p>
          <a:p>
            <a:endParaRPr lang="es-BO" sz="1300" b="1" dirty="0" smtClean="0">
              <a:solidFill>
                <a:srgbClr val="0070C0"/>
              </a:solidFill>
            </a:endParaRPr>
          </a:p>
          <a:p>
            <a:endParaRPr lang="es-BO" sz="1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4253" y="206062"/>
            <a:ext cx="11037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sz="1300" b="1" dirty="0" smtClean="0">
              <a:solidFill>
                <a:srgbClr val="0070C0"/>
              </a:solidFill>
            </a:endParaRPr>
          </a:p>
          <a:p>
            <a:endParaRPr lang="es-BO" sz="13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16676" y="296214"/>
            <a:ext cx="105349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500" b="1" dirty="0" smtClean="0">
                <a:solidFill>
                  <a:srgbClr val="00B050"/>
                </a:solidFill>
              </a:rPr>
              <a:t>%SON LAS ENFERMEDADES</a:t>
            </a:r>
          </a:p>
          <a:p>
            <a:r>
              <a:rPr lang="es-BO" sz="1500" b="1" dirty="0" smtClean="0"/>
              <a:t>medicamento(</a:t>
            </a:r>
            <a:r>
              <a:rPr lang="es-BO" sz="1500" b="1" dirty="0" err="1" smtClean="0"/>
              <a:t>depresion</a:t>
            </a:r>
            <a:r>
              <a:rPr lang="es-BO" sz="1500" b="1" dirty="0" smtClean="0"/>
              <a:t>,[</a:t>
            </a:r>
            <a:r>
              <a:rPr lang="es-BO" sz="1500" b="1" dirty="0" err="1" smtClean="0"/>
              <a:t>terapia_cognitivo_conductual,psicoterapia</a:t>
            </a:r>
            <a:r>
              <a:rPr lang="es-BO" sz="1500" b="1" dirty="0" smtClean="0"/>
              <a:t>]).</a:t>
            </a:r>
          </a:p>
          <a:p>
            <a:r>
              <a:rPr lang="es-BO" sz="1500" b="1" dirty="0" smtClean="0"/>
              <a:t>medicamento(</a:t>
            </a:r>
            <a:r>
              <a:rPr lang="es-BO" sz="1500" b="1" dirty="0" err="1" smtClean="0"/>
              <a:t>ansiedad_panico_y_fobias</a:t>
            </a:r>
            <a:r>
              <a:rPr lang="es-BO" sz="1500" b="1" dirty="0" smtClean="0"/>
              <a:t>,[</a:t>
            </a:r>
            <a:r>
              <a:rPr lang="es-BO" sz="1500" b="1" dirty="0" err="1" smtClean="0"/>
              <a:t>psicoterapia,medicamento_valium,antidepresivos</a:t>
            </a:r>
            <a:r>
              <a:rPr lang="es-BO" sz="1500" b="1" dirty="0" smtClean="0"/>
              <a:t>]).</a:t>
            </a:r>
          </a:p>
          <a:p>
            <a:r>
              <a:rPr lang="es-BO" sz="1500" b="1" dirty="0" smtClean="0"/>
              <a:t>medicamento(</a:t>
            </a:r>
            <a:r>
              <a:rPr lang="es-BO" sz="1500" b="1" dirty="0" err="1" smtClean="0"/>
              <a:t>transtorno_obsesivo_compulsivo</a:t>
            </a:r>
            <a:r>
              <a:rPr lang="es-BO" sz="1500" b="1" dirty="0" smtClean="0"/>
              <a:t>,[</a:t>
            </a:r>
            <a:r>
              <a:rPr lang="es-BO" sz="1500" b="1" dirty="0" err="1" smtClean="0"/>
              <a:t>terapia_conductual,fluoxetina,clomipramina</a:t>
            </a:r>
            <a:r>
              <a:rPr lang="es-BO" sz="1500" b="1" dirty="0" smtClean="0"/>
              <a:t>]).</a:t>
            </a:r>
          </a:p>
          <a:p>
            <a:r>
              <a:rPr lang="es-BO" sz="1500" b="1" dirty="0" smtClean="0"/>
              <a:t>medicamento(</a:t>
            </a:r>
            <a:r>
              <a:rPr lang="es-BO" sz="1500" b="1" dirty="0" err="1" smtClean="0"/>
              <a:t>estres_postraumatico</a:t>
            </a:r>
            <a:r>
              <a:rPr lang="es-BO" sz="1500" b="1" dirty="0" smtClean="0"/>
              <a:t>,[</a:t>
            </a:r>
            <a:r>
              <a:rPr lang="es-BO" sz="1500" b="1" dirty="0" err="1" smtClean="0"/>
              <a:t>emdr_movimiento_ocular,terapia_de_grupo,antidepresivos</a:t>
            </a:r>
            <a:r>
              <a:rPr lang="es-BO" sz="1500" b="1" dirty="0" smtClean="0"/>
              <a:t>]).</a:t>
            </a:r>
          </a:p>
          <a:p>
            <a:r>
              <a:rPr lang="es-BO" sz="1500" b="1" dirty="0" smtClean="0"/>
              <a:t>medicamento(adicciones,[</a:t>
            </a:r>
            <a:r>
              <a:rPr lang="es-BO" sz="1500" b="1" dirty="0" err="1" smtClean="0"/>
              <a:t>terapia_en_grupo,rehabilitacion</a:t>
            </a:r>
            <a:r>
              <a:rPr lang="es-BO" sz="1500" b="1" dirty="0" smtClean="0"/>
              <a:t>]).</a:t>
            </a:r>
          </a:p>
          <a:p>
            <a:endParaRPr lang="es-BO" sz="1500" b="1" dirty="0" smtClean="0"/>
          </a:p>
          <a:p>
            <a:r>
              <a:rPr lang="es-BO" sz="1500" b="1" dirty="0" smtClean="0"/>
              <a:t>enfermedad(</a:t>
            </a:r>
            <a:r>
              <a:rPr lang="es-BO" sz="1500" b="1" dirty="0" err="1" smtClean="0"/>
              <a:t>depresion</a:t>
            </a:r>
            <a:r>
              <a:rPr lang="es-BO" sz="1500" b="1" dirty="0" smtClean="0"/>
              <a:t>,[infelicidad,tristeza,agotacion,dormir_poco,sin_sexo,irritabilidad,pensamiento_suicida]).</a:t>
            </a:r>
          </a:p>
          <a:p>
            <a:r>
              <a:rPr lang="es-BO" sz="1500" b="1" dirty="0" smtClean="0"/>
              <a:t>enfermedad(</a:t>
            </a:r>
            <a:r>
              <a:rPr lang="es-BO" sz="1500" b="1" dirty="0" err="1" smtClean="0"/>
              <a:t>ansiedad_panico_y_fobias</a:t>
            </a:r>
            <a:r>
              <a:rPr lang="es-BO" sz="1500" b="1" dirty="0" smtClean="0"/>
              <a:t>,[preocupacion,cansancio,irritabilidad,dormir_poco,mareos,desmayos,diarrea]).</a:t>
            </a:r>
          </a:p>
          <a:p>
            <a:r>
              <a:rPr lang="es-BO" sz="1500" b="1" dirty="0" smtClean="0"/>
              <a:t>enfermedad(</a:t>
            </a:r>
            <a:r>
              <a:rPr lang="es-BO" sz="1500" b="1" dirty="0" err="1" smtClean="0"/>
              <a:t>transtorno_obsesivo_compulsivo</a:t>
            </a:r>
            <a:r>
              <a:rPr lang="es-BO" sz="1500" b="1" dirty="0" smtClean="0"/>
              <a:t>,[</a:t>
            </a:r>
            <a:r>
              <a:rPr lang="es-BO" sz="1500" b="1" dirty="0" err="1" smtClean="0"/>
              <a:t>preocupado,irritabilidad</a:t>
            </a:r>
            <a:r>
              <a:rPr lang="es-BO" sz="1500" b="1" dirty="0" smtClean="0"/>
              <a:t>]).</a:t>
            </a:r>
          </a:p>
          <a:p>
            <a:r>
              <a:rPr lang="es-BO" sz="1500" b="1" dirty="0" smtClean="0"/>
              <a:t>enfermedad(</a:t>
            </a:r>
            <a:r>
              <a:rPr lang="es-BO" sz="1500" b="1" dirty="0" err="1" smtClean="0"/>
              <a:t>estres_postraumatico</a:t>
            </a:r>
            <a:r>
              <a:rPr lang="es-BO" sz="1500" b="1" dirty="0" smtClean="0"/>
              <a:t>,[</a:t>
            </a:r>
            <a:r>
              <a:rPr lang="es-BO" sz="1500" b="1" dirty="0" err="1" smtClean="0"/>
              <a:t>pesadillas,dolor_muscular,dolor_cabeza</a:t>
            </a:r>
            <a:r>
              <a:rPr lang="es-BO" sz="1500" b="1" dirty="0" smtClean="0"/>
              <a:t>]).</a:t>
            </a:r>
          </a:p>
          <a:p>
            <a:r>
              <a:rPr lang="es-BO" sz="1500" b="1" dirty="0" smtClean="0"/>
              <a:t>enfermedad(adicciones,[</a:t>
            </a:r>
            <a:r>
              <a:rPr lang="es-BO" sz="1500" b="1" dirty="0" err="1" smtClean="0"/>
              <a:t>dependencia,apatia,desinteres,autolesiones,suicidio,psicosis</a:t>
            </a:r>
            <a:r>
              <a:rPr lang="es-BO" sz="1500" b="1" dirty="0" smtClean="0"/>
              <a:t>]).</a:t>
            </a:r>
          </a:p>
          <a:p>
            <a:endParaRPr lang="es-BO" sz="1500" b="1" dirty="0" smtClean="0">
              <a:solidFill>
                <a:srgbClr val="00B050"/>
              </a:solidFill>
            </a:endParaRPr>
          </a:p>
          <a:p>
            <a:r>
              <a:rPr lang="es-BO" sz="1500" b="1" dirty="0" smtClean="0">
                <a:solidFill>
                  <a:srgbClr val="00B050"/>
                </a:solidFill>
              </a:rPr>
              <a:t>%MUESTRA LA POSICION N DE UNA LISTA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([],_,[]):-!.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([X|_],1,X):-!.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([_|R],N,S):-M </a:t>
            </a:r>
            <a:r>
              <a:rPr lang="es-BO" sz="1500" b="1" dirty="0" err="1" smtClean="0"/>
              <a:t>is</a:t>
            </a:r>
            <a:r>
              <a:rPr lang="es-BO" sz="1500" b="1" dirty="0" smtClean="0"/>
              <a:t> N - 1,posicion_n(R,M,S).</a:t>
            </a:r>
          </a:p>
          <a:p>
            <a:endParaRPr lang="es-BO" sz="1500" b="1" dirty="0" smtClean="0"/>
          </a:p>
          <a:p>
            <a:r>
              <a:rPr lang="es-BO" sz="1500" b="1" dirty="0" smtClean="0">
                <a:solidFill>
                  <a:srgbClr val="00B050"/>
                </a:solidFill>
              </a:rPr>
              <a:t>%MUESTRA LA ENFERMEDAD SOLO SI TODOS LOS SINTOMAS SE ENCUENTRAN EN ELLA</a:t>
            </a:r>
          </a:p>
          <a:p>
            <a:r>
              <a:rPr lang="es-BO" sz="1500" b="1" dirty="0" smtClean="0"/>
              <a:t>muestra(</a:t>
            </a:r>
            <a:r>
              <a:rPr lang="es-BO" sz="1500" b="1" dirty="0" err="1" smtClean="0"/>
              <a:t>Sintomas,R,N</a:t>
            </a:r>
            <a:r>
              <a:rPr lang="es-BO" sz="1500" b="1" dirty="0" smtClean="0"/>
              <a:t>):-</a:t>
            </a:r>
            <a:r>
              <a:rPr lang="es-BO" sz="1500" b="1" dirty="0" err="1" smtClean="0"/>
              <a:t>posicion_n</a:t>
            </a:r>
            <a:r>
              <a:rPr lang="es-BO" sz="1500" b="1" dirty="0" smtClean="0"/>
              <a:t>(R,N,[V4,N4]),</a:t>
            </a:r>
            <a:r>
              <a:rPr lang="es-BO" sz="1500" b="1" dirty="0" err="1" smtClean="0"/>
              <a:t>long</a:t>
            </a:r>
            <a:r>
              <a:rPr lang="es-BO" sz="1500" b="1" dirty="0" smtClean="0"/>
              <a:t>(</a:t>
            </a:r>
            <a:r>
              <a:rPr lang="es-BO" sz="1500" b="1" dirty="0" err="1" smtClean="0"/>
              <a:t>Sintomas,Cantidad</a:t>
            </a:r>
            <a:r>
              <a:rPr lang="es-BO" sz="1500" b="1" dirty="0" smtClean="0"/>
              <a:t>)</a:t>
            </a:r>
          </a:p>
          <a:p>
            <a:r>
              <a:rPr lang="es-BO" sz="1500" b="1" dirty="0" smtClean="0"/>
              <a:t>,enfermedad(N4,Conjunto),contar(Sintomas,Conjunto,R4),</a:t>
            </a:r>
          </a:p>
          <a:p>
            <a:r>
              <a:rPr lang="es-BO" sz="1500" b="1" dirty="0" smtClean="0"/>
              <a:t>(R4 == Cantidad -&gt;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(N4),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(': 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(V4),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 %')</a:t>
            </a:r>
          </a:p>
          <a:p>
            <a:r>
              <a:rPr lang="es-BO" sz="1500" b="1" dirty="0" smtClean="0"/>
              <a:t>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('\n');R4 =\= Cantidad -&gt;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('')).</a:t>
            </a:r>
            <a:endParaRPr lang="es-BO" sz="1500" b="1" dirty="0"/>
          </a:p>
        </p:txBody>
      </p:sp>
    </p:spTree>
    <p:extLst>
      <p:ext uri="{BB962C8B-B14F-4D97-AF65-F5344CB8AC3E}">
        <p14:creationId xmlns:p14="http://schemas.microsoft.com/office/powerpoint/2010/main" val="9758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4253" y="206062"/>
            <a:ext cx="11037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sz="1300" b="1" dirty="0" smtClean="0">
              <a:solidFill>
                <a:srgbClr val="0070C0"/>
              </a:solidFill>
            </a:endParaRPr>
          </a:p>
          <a:p>
            <a:endParaRPr lang="es-BO" sz="13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23493" y="115910"/>
            <a:ext cx="10968507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500" b="1" dirty="0" smtClean="0"/>
              <a:t>diagnostico(</a:t>
            </a:r>
            <a:r>
              <a:rPr lang="es-BO" sz="1500" b="1" dirty="0" err="1" smtClean="0"/>
              <a:t>Sintomas</a:t>
            </a:r>
            <a:r>
              <a:rPr lang="es-BO" sz="1500" b="1" dirty="0" smtClean="0"/>
              <a:t>):-</a:t>
            </a:r>
          </a:p>
          <a:p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write</a:t>
            </a:r>
            <a:r>
              <a:rPr lang="es-BO" sz="1500" b="1" dirty="0" smtClean="0"/>
              <a:t>('              ENFERMEDADES	 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write</a:t>
            </a:r>
            <a:r>
              <a:rPr lang="es-BO" sz="1500" b="1" dirty="0" smtClean="0"/>
              <a:t>('______________________________________'),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long</a:t>
            </a:r>
            <a:r>
              <a:rPr lang="es-BO" sz="1500" b="1" dirty="0" smtClean="0"/>
              <a:t>(</a:t>
            </a:r>
            <a:r>
              <a:rPr lang="es-BO" sz="1500" b="1" dirty="0" err="1" smtClean="0"/>
              <a:t>Sintomas,Cantidad</a:t>
            </a:r>
            <a:r>
              <a:rPr lang="es-BO" sz="1500" b="1" dirty="0" smtClean="0"/>
              <a:t>),enfermedad(</a:t>
            </a:r>
            <a:r>
              <a:rPr lang="es-BO" sz="1500" b="1" dirty="0" err="1" smtClean="0"/>
              <a:t>depresion,A</a:t>
            </a:r>
            <a:r>
              <a:rPr lang="es-BO" sz="1500" b="1" dirty="0" smtClean="0"/>
              <a:t>),enfermedad(</a:t>
            </a:r>
            <a:r>
              <a:rPr lang="es-BO" sz="1500" b="1" dirty="0" err="1" smtClean="0"/>
              <a:t>ansiedad_panico_y_fobias,B</a:t>
            </a:r>
            <a:r>
              <a:rPr lang="es-BO" sz="1500" b="1" dirty="0" smtClean="0"/>
              <a:t>),</a:t>
            </a:r>
          </a:p>
          <a:p>
            <a:r>
              <a:rPr lang="es-BO" sz="1500" b="1" dirty="0" smtClean="0"/>
              <a:t>enfermedad(</a:t>
            </a:r>
            <a:r>
              <a:rPr lang="es-BO" sz="1500" b="1" dirty="0" err="1" smtClean="0"/>
              <a:t>transtorno_obsesivo_compulsivo,C</a:t>
            </a:r>
            <a:r>
              <a:rPr lang="es-BO" sz="1500" b="1" dirty="0" smtClean="0"/>
              <a:t>),enfermedad(</a:t>
            </a:r>
            <a:r>
              <a:rPr lang="es-BO" sz="1500" b="1" dirty="0" err="1" smtClean="0"/>
              <a:t>estres_postraumatico,D</a:t>
            </a:r>
            <a:r>
              <a:rPr lang="es-BO" sz="1500" b="1" dirty="0" smtClean="0"/>
              <a:t>),enfermedad(</a:t>
            </a:r>
            <a:r>
              <a:rPr lang="es-BO" sz="1500" b="1" dirty="0" err="1" smtClean="0"/>
              <a:t>adicciones,E</a:t>
            </a:r>
            <a:r>
              <a:rPr lang="es-BO" sz="1500" b="1" dirty="0" smtClean="0"/>
              <a:t>),</a:t>
            </a:r>
          </a:p>
          <a:p>
            <a:r>
              <a:rPr lang="es-BO" sz="1500" b="1" dirty="0" smtClean="0"/>
              <a:t>contar(Sintomas,A,R1),</a:t>
            </a:r>
          </a:p>
          <a:p>
            <a:r>
              <a:rPr lang="es-BO" sz="1500" b="1" dirty="0" smtClean="0"/>
              <a:t>contar(Sintomas,B,R2),</a:t>
            </a:r>
          </a:p>
          <a:p>
            <a:r>
              <a:rPr lang="es-BO" sz="1500" b="1" dirty="0" smtClean="0"/>
              <a:t>contar(Sintomas,C,R3),</a:t>
            </a:r>
          </a:p>
          <a:p>
            <a:r>
              <a:rPr lang="es-BO" sz="1500" b="1" dirty="0" smtClean="0"/>
              <a:t>contar(Sintomas,D,R4),</a:t>
            </a:r>
          </a:p>
          <a:p>
            <a:r>
              <a:rPr lang="es-BO" sz="1500" b="1" dirty="0" smtClean="0"/>
              <a:t>contar(Sintomas,E,R5),</a:t>
            </a:r>
          </a:p>
          <a:p>
            <a:r>
              <a:rPr lang="es-BO" sz="1500" b="1" dirty="0" smtClean="0"/>
              <a:t>R11 </a:t>
            </a:r>
            <a:r>
              <a:rPr lang="es-BO" sz="1500" b="1" dirty="0" err="1" smtClean="0"/>
              <a:t>is</a:t>
            </a:r>
            <a:r>
              <a:rPr lang="es-BO" sz="1500" b="1" dirty="0" smtClean="0"/>
              <a:t> R1*100/5,R22 </a:t>
            </a:r>
            <a:r>
              <a:rPr lang="es-BO" sz="1500" b="1" dirty="0" err="1" smtClean="0"/>
              <a:t>is</a:t>
            </a:r>
            <a:r>
              <a:rPr lang="es-BO" sz="1500" b="1" dirty="0" smtClean="0"/>
              <a:t> R2*100/5,R33 </a:t>
            </a:r>
            <a:r>
              <a:rPr lang="es-BO" sz="1500" b="1" dirty="0" err="1" smtClean="0"/>
              <a:t>is</a:t>
            </a:r>
            <a:r>
              <a:rPr lang="es-BO" sz="1500" b="1" dirty="0" smtClean="0"/>
              <a:t> R3*100/6,R44 </a:t>
            </a:r>
            <a:r>
              <a:rPr lang="es-BO" sz="1500" b="1" dirty="0" err="1" smtClean="0"/>
              <a:t>is</a:t>
            </a:r>
            <a:r>
              <a:rPr lang="es-BO" sz="1500" b="1" dirty="0" smtClean="0"/>
              <a:t> R4*100/5,R55 </a:t>
            </a:r>
            <a:r>
              <a:rPr lang="es-BO" sz="1500" b="1" dirty="0" err="1" smtClean="0"/>
              <a:t>is</a:t>
            </a:r>
            <a:r>
              <a:rPr lang="es-BO" sz="1500" b="1" dirty="0" smtClean="0"/>
              <a:t> R5*100/5,</a:t>
            </a:r>
          </a:p>
          <a:p>
            <a:r>
              <a:rPr lang="es-BO" sz="1500" b="1" dirty="0" err="1" smtClean="0"/>
              <a:t>ordenamiento_burbuja</a:t>
            </a:r>
            <a:r>
              <a:rPr lang="es-BO" sz="1500" b="1" dirty="0" smtClean="0"/>
              <a:t>([[R11,depresion],[R22,ansiedad_panico_y_fobias],[R33,transtorno_obsesivo_compulsivo],</a:t>
            </a:r>
          </a:p>
          <a:p>
            <a:r>
              <a:rPr lang="es-BO" sz="1500" b="1" dirty="0" smtClean="0"/>
              <a:t>[R44,estres_postraumatico],[R55,adicciones]],R),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</a:t>
            </a:r>
            <a:r>
              <a:rPr lang="es-BO" sz="1500" b="1" dirty="0" err="1" smtClean="0">
                <a:solidFill>
                  <a:schemeClr val="accent3"/>
                </a:solidFill>
              </a:rPr>
              <a:t>Sintomas</a:t>
            </a:r>
            <a:r>
              <a:rPr lang="es-BO" sz="1500" b="1" dirty="0" smtClean="0">
                <a:solidFill>
                  <a:schemeClr val="accent3"/>
                </a:solidFill>
              </a:rPr>
              <a:t> Identificados :'),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(Cantidad),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('______________________________________'),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</a:t>
            </a:r>
            <a:r>
              <a:rPr lang="es-BO" sz="1500" b="1" dirty="0" err="1" smtClean="0">
                <a:solidFill>
                  <a:schemeClr val="accent3"/>
                </a:solidFill>
              </a:rPr>
              <a:t>Sintomas</a:t>
            </a:r>
            <a:r>
              <a:rPr lang="es-BO" sz="1500" b="1" dirty="0" smtClean="0">
                <a:solidFill>
                  <a:schemeClr val="accent3"/>
                </a:solidFill>
              </a:rPr>
              <a:t> con la </a:t>
            </a:r>
            <a:r>
              <a:rPr lang="es-BO" sz="1500" b="1" dirty="0" err="1" smtClean="0">
                <a:solidFill>
                  <a:schemeClr val="accent3"/>
                </a:solidFill>
              </a:rPr>
              <a:t>Depresion</a:t>
            </a:r>
            <a:r>
              <a:rPr lang="es-BO" sz="1500" b="1" dirty="0" smtClean="0">
                <a:solidFill>
                  <a:schemeClr val="accent3"/>
                </a:solidFill>
              </a:rPr>
              <a:t> :'),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(R1),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</a:t>
            </a:r>
            <a:r>
              <a:rPr lang="es-BO" sz="1500" b="1" dirty="0" err="1" smtClean="0">
                <a:solidFill>
                  <a:schemeClr val="accent3"/>
                </a:solidFill>
              </a:rPr>
              <a:t>Sintomas</a:t>
            </a:r>
            <a:r>
              <a:rPr lang="es-BO" sz="1500" b="1" dirty="0" smtClean="0">
                <a:solidFill>
                  <a:schemeClr val="accent3"/>
                </a:solidFill>
              </a:rPr>
              <a:t> con la Ansiedad </a:t>
            </a:r>
            <a:r>
              <a:rPr lang="es-BO" sz="1500" b="1" dirty="0" err="1" smtClean="0">
                <a:solidFill>
                  <a:schemeClr val="accent3"/>
                </a:solidFill>
              </a:rPr>
              <a:t>Panico</a:t>
            </a:r>
            <a:r>
              <a:rPr lang="es-BO" sz="1500" b="1" dirty="0" smtClean="0">
                <a:solidFill>
                  <a:schemeClr val="accent3"/>
                </a:solidFill>
              </a:rPr>
              <a:t> y Fobias :'),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(R2),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</a:t>
            </a:r>
            <a:r>
              <a:rPr lang="es-BO" sz="1500" b="1" dirty="0" err="1" smtClean="0">
                <a:solidFill>
                  <a:schemeClr val="accent3"/>
                </a:solidFill>
              </a:rPr>
              <a:t>Sintomas</a:t>
            </a:r>
            <a:r>
              <a:rPr lang="es-BO" sz="1500" b="1" dirty="0" smtClean="0">
                <a:solidFill>
                  <a:schemeClr val="accent3"/>
                </a:solidFill>
              </a:rPr>
              <a:t> con el </a:t>
            </a:r>
            <a:r>
              <a:rPr lang="es-BO" sz="1500" b="1" dirty="0" err="1" smtClean="0">
                <a:solidFill>
                  <a:schemeClr val="accent3"/>
                </a:solidFill>
              </a:rPr>
              <a:t>Transtorno</a:t>
            </a:r>
            <a:r>
              <a:rPr lang="es-BO" sz="1500" b="1" dirty="0" smtClean="0">
                <a:solidFill>
                  <a:schemeClr val="accent3"/>
                </a:solidFill>
              </a:rPr>
              <a:t> Obsesivo Compulsivo :'),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(R3),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</a:t>
            </a:r>
            <a:r>
              <a:rPr lang="es-BO" sz="1500" b="1" dirty="0" err="1" smtClean="0">
                <a:solidFill>
                  <a:schemeClr val="accent3"/>
                </a:solidFill>
              </a:rPr>
              <a:t>Sintomas</a:t>
            </a:r>
            <a:r>
              <a:rPr lang="es-BO" sz="1500" b="1" dirty="0" smtClean="0">
                <a:solidFill>
                  <a:schemeClr val="accent3"/>
                </a:solidFill>
              </a:rPr>
              <a:t> con el </a:t>
            </a:r>
            <a:r>
              <a:rPr lang="es-BO" sz="1500" b="1" dirty="0" err="1" smtClean="0">
                <a:solidFill>
                  <a:schemeClr val="accent3"/>
                </a:solidFill>
              </a:rPr>
              <a:t>Estres</a:t>
            </a:r>
            <a:r>
              <a:rPr lang="es-BO" sz="1500" b="1" dirty="0" smtClean="0">
                <a:solidFill>
                  <a:schemeClr val="accent3"/>
                </a:solidFill>
              </a:rPr>
              <a:t> </a:t>
            </a:r>
            <a:r>
              <a:rPr lang="es-BO" sz="1500" b="1" dirty="0" err="1" smtClean="0">
                <a:solidFill>
                  <a:schemeClr val="accent3"/>
                </a:solidFill>
              </a:rPr>
              <a:t>Postraumatico</a:t>
            </a:r>
            <a:r>
              <a:rPr lang="es-BO" sz="1500" b="1" dirty="0" smtClean="0">
                <a:solidFill>
                  <a:schemeClr val="accent3"/>
                </a:solidFill>
              </a:rPr>
              <a:t> :'),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(R4),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</a:t>
            </a:r>
            <a:r>
              <a:rPr lang="es-BO" sz="1500" b="1" dirty="0" err="1" smtClean="0">
                <a:solidFill>
                  <a:schemeClr val="accent3"/>
                </a:solidFill>
              </a:rPr>
              <a:t>Sintomas</a:t>
            </a:r>
            <a:r>
              <a:rPr lang="es-BO" sz="1500" b="1" dirty="0" smtClean="0">
                <a:solidFill>
                  <a:schemeClr val="accent3"/>
                </a:solidFill>
              </a:rPr>
              <a:t> con las Adicciones :'),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(R5),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('______________________________________'),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('PORCENTAJE DE TODOS LAS ENFERMEDADES'),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('______________________________________'),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(R,5,[V5,N5]),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(N5),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(': 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(V5),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 %'),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(R,4,[V4,N4]),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(N4),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(': 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(V4),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 %'),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(R,3,[V3,N3]),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(N3),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(': 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(V3),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 %'),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(R,2,[V2,N2]),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(N2),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(': 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(V2),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 %'),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(R,1,[V1,N1]),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(N1),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(': 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(V1),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 %'),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('______________________________________'),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('PORCENTAJE SOLO LOS QUE CUMPLEN'),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('______________________________________'),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smtClean="0"/>
              <a:t>muestra(Sintomas,R,5),</a:t>
            </a:r>
          </a:p>
          <a:p>
            <a:r>
              <a:rPr lang="es-BO" sz="1500" b="1" dirty="0" smtClean="0"/>
              <a:t>muestra(Sintomas,R,4),</a:t>
            </a:r>
          </a:p>
          <a:p>
            <a:r>
              <a:rPr lang="es-BO" sz="1500" b="1" dirty="0" smtClean="0"/>
              <a:t>muestra(Sintomas,R,3),</a:t>
            </a:r>
          </a:p>
          <a:p>
            <a:r>
              <a:rPr lang="es-BO" sz="1500" b="1" dirty="0" smtClean="0"/>
              <a:t>muestra(Sintomas,R,2),</a:t>
            </a:r>
          </a:p>
          <a:p>
            <a:r>
              <a:rPr lang="es-BO" sz="1500" b="1" dirty="0" smtClean="0"/>
              <a:t>muestra(Sintomas,R,1),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('______________________________________'),</a:t>
            </a:r>
            <a:r>
              <a:rPr lang="es-BO" sz="1500" b="1" dirty="0" err="1" smtClean="0">
                <a:solidFill>
                  <a:schemeClr val="accent3"/>
                </a:solidFill>
              </a:rPr>
              <a:t>write</a:t>
            </a:r>
            <a:r>
              <a:rPr lang="es-BO" sz="1500" b="1" dirty="0" smtClean="0">
                <a:solidFill>
                  <a:schemeClr val="accent3"/>
                </a:solidFill>
              </a:rPr>
              <a:t>('\n'),</a:t>
            </a:r>
          </a:p>
          <a:p>
            <a:r>
              <a:rPr lang="es-BO" sz="1500" b="1" dirty="0" err="1" smtClean="0">
                <a:solidFill>
                  <a:schemeClr val="accent3"/>
                </a:solidFill>
              </a:rPr>
              <a:t>muestramedicamento</a:t>
            </a:r>
            <a:r>
              <a:rPr lang="es-BO" sz="1500" b="1" dirty="0" smtClean="0">
                <a:solidFill>
                  <a:schemeClr val="accent3"/>
                </a:solidFill>
              </a:rPr>
              <a:t>(V5,V4,R).</a:t>
            </a:r>
            <a:endParaRPr lang="es-BO" sz="15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4253" y="206062"/>
            <a:ext cx="11037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sz="1300" b="1" dirty="0" smtClean="0">
              <a:solidFill>
                <a:srgbClr val="0070C0"/>
              </a:solidFill>
            </a:endParaRPr>
          </a:p>
          <a:p>
            <a:endParaRPr lang="es-BO" sz="13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36372" y="206062"/>
            <a:ext cx="1075385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500" b="1" dirty="0" err="1" smtClean="0"/>
              <a:t>muestramedicamento</a:t>
            </a:r>
            <a:r>
              <a:rPr lang="es-BO" sz="1500" b="1" dirty="0" smtClean="0"/>
              <a:t>(V5,V4,R):-</a:t>
            </a:r>
          </a:p>
          <a:p>
            <a:r>
              <a:rPr lang="es-BO" sz="1500" b="1" dirty="0" smtClean="0"/>
              <a:t>V5=\=V4 -&gt;</a:t>
            </a:r>
          </a:p>
          <a:p>
            <a:r>
              <a:rPr lang="es-BO" sz="1500" b="1" dirty="0" smtClean="0"/>
              <a:t>(  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('TRATAMIENTO PARA LA ENFERMEDAD'),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err="1" smtClean="0"/>
              <a:t>posicion_n</a:t>
            </a:r>
            <a:r>
              <a:rPr lang="es-BO" sz="1500" b="1" dirty="0" smtClean="0"/>
              <a:t>(R,5,[V5,N5]),</a:t>
            </a:r>
          </a:p>
          <a:p>
            <a:r>
              <a:rPr lang="es-BO" sz="1500" b="1" dirty="0" err="1" smtClean="0"/>
              <a:t>write</a:t>
            </a:r>
            <a:r>
              <a:rPr lang="es-BO" sz="1500" b="1" dirty="0" smtClean="0"/>
              <a:t>(N5),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 :'),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('\n'),</a:t>
            </a:r>
          </a:p>
          <a:p>
            <a:r>
              <a:rPr lang="es-BO" sz="1500" b="1" dirty="0" smtClean="0"/>
              <a:t>medicamento(N5,ME),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(ME));</a:t>
            </a:r>
          </a:p>
          <a:p>
            <a:r>
              <a:rPr lang="es-BO" sz="1500" b="1" dirty="0" smtClean="0"/>
              <a:t>V5==V4-&gt;</a:t>
            </a:r>
            <a:r>
              <a:rPr lang="es-BO" sz="1500" b="1" dirty="0" err="1" smtClean="0"/>
              <a:t>write</a:t>
            </a:r>
            <a:r>
              <a:rPr lang="es-BO" sz="1500" b="1" dirty="0" smtClean="0"/>
              <a:t>('Falta de </a:t>
            </a:r>
            <a:r>
              <a:rPr lang="es-BO" sz="1500" b="1" dirty="0" err="1" smtClean="0"/>
              <a:t>informacion</a:t>
            </a:r>
            <a:r>
              <a:rPr lang="es-BO" sz="1500" b="1" dirty="0" smtClean="0"/>
              <a:t>').</a:t>
            </a:r>
          </a:p>
          <a:p>
            <a:endParaRPr lang="es-BO" sz="1500" b="1" dirty="0" smtClean="0"/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hola,hola_como_estas,Lista,R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buenas_tardes,hola_buenas_tardes,Lista,R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buenas_noches,hola_buenas_tardes,Lista,R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buen_dia,hola_buenas_tardes,Lista,R</a:t>
            </a:r>
            <a:r>
              <a:rPr lang="es-BO" sz="1500" b="1" dirty="0" smtClean="0"/>
              <a:t>):-R = Lista.</a:t>
            </a:r>
          </a:p>
          <a:p>
            <a:endParaRPr lang="es-BO" sz="1500" b="1" dirty="0" smtClean="0"/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mal,porque_te_sientes_asi,Lista,R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malestar|Lista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bien,me_alegra_mucho,Lista,R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muy_bien,que_bien_que_te_sientas_asi,Lista,R</a:t>
            </a:r>
            <a:r>
              <a:rPr lang="es-BO" sz="1500" b="1" dirty="0" smtClean="0"/>
              <a:t>):-R = Lista.</a:t>
            </a:r>
          </a:p>
          <a:p>
            <a:endParaRPr lang="es-BO" sz="1500" b="1" dirty="0" smtClean="0"/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vengo_por_la_consulta,dime_en_que_te_puedo_ayudar,Lista,R</a:t>
            </a:r>
            <a:r>
              <a:rPr lang="es-BO" sz="1500" b="1" dirty="0" smtClean="0"/>
              <a:t>):-R = Lista.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me_siento_deprimido,y_porque_piensas_que_te_sientes_asi,Lista,R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depresion|Lista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me_siento_triste,porque_te_paso_algo_ultimamente,Lista,R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tristeza|Lista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tengo_sensacion_de_miedo,cuando_sientes_eso,Lista,R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miedo|Lista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tengo_pesadillas,y_dime_con_que_te_sueñas,Lista,R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pesadillas|Lista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tengo_dolor_de_cabeza,y_cada_cuanto_son_esos_dolores,Lista,R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dolor_cabeza|Lista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tengo_dolor_muscular,en_que_parte_del_cuerpo,Lista,R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dolor_muscular|Lista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me_siento_infeliz,porque_sientes_eso,Lista,R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infelicidad|Lista</a:t>
            </a:r>
            <a:r>
              <a:rPr lang="es-BO" sz="1500" b="1" dirty="0" smtClean="0"/>
              <a:t>].</a:t>
            </a:r>
          </a:p>
          <a:p>
            <a:r>
              <a:rPr lang="es-BO" sz="1500" b="1" dirty="0" smtClean="0"/>
              <a:t>cambia(</a:t>
            </a:r>
            <a:r>
              <a:rPr lang="es-BO" sz="1500" b="1" dirty="0" err="1" smtClean="0"/>
              <a:t>me_siento_agotado,talves_haces_mucho_ejercicio,Lista,R</a:t>
            </a:r>
            <a:r>
              <a:rPr lang="es-BO" sz="1500" b="1" dirty="0" smtClean="0"/>
              <a:t>):-R = [</a:t>
            </a:r>
            <a:r>
              <a:rPr lang="es-BO" sz="1500" b="1" dirty="0" err="1" smtClean="0"/>
              <a:t>agotacion|Lista</a:t>
            </a:r>
            <a:r>
              <a:rPr lang="es-BO" sz="1500" b="1" dirty="0" smtClean="0"/>
              <a:t>].</a:t>
            </a:r>
            <a:endParaRPr lang="es-BO" sz="1500" b="1" dirty="0"/>
          </a:p>
        </p:txBody>
      </p:sp>
    </p:spTree>
    <p:extLst>
      <p:ext uri="{BB962C8B-B14F-4D97-AF65-F5344CB8AC3E}">
        <p14:creationId xmlns:p14="http://schemas.microsoft.com/office/powerpoint/2010/main" val="32512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880</Words>
  <Application>Microsoft Office PowerPoint</Application>
  <PresentationFormat>Panorámica</PresentationFormat>
  <Paragraphs>225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ANTONIO</cp:lastModifiedBy>
  <cp:revision>10</cp:revision>
  <dcterms:created xsi:type="dcterms:W3CDTF">2016-12-01T02:16:49Z</dcterms:created>
  <dcterms:modified xsi:type="dcterms:W3CDTF">2016-12-01T05:50:42Z</dcterms:modified>
</cp:coreProperties>
</file>