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E9E1456-5B90-45B2-A622-9E56893EAF9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ABF7C72-5792-49FF-BD9D-70195FAA25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6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1456-5B90-45B2-A622-9E56893EAF9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7C72-5792-49FF-BD9D-70195FAA25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075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1456-5B90-45B2-A622-9E56893EAF9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7C72-5792-49FF-BD9D-70195FAA25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704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1456-5B90-45B2-A622-9E56893EAF9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7C72-5792-49FF-BD9D-70195FAA2565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5118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1456-5B90-45B2-A622-9E56893EAF9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7C72-5792-49FF-BD9D-70195FAA25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064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1456-5B90-45B2-A622-9E56893EAF9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7C72-5792-49FF-BD9D-70195FAA25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812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1456-5B90-45B2-A622-9E56893EAF9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7C72-5792-49FF-BD9D-70195FAA25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731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1456-5B90-45B2-A622-9E56893EAF9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7C72-5792-49FF-BD9D-70195FAA25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2367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1456-5B90-45B2-A622-9E56893EAF9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7C72-5792-49FF-BD9D-70195FAA25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1456-5B90-45B2-A622-9E56893EAF9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7C72-5792-49FF-BD9D-70195FAA25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140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1456-5B90-45B2-A622-9E56893EAF9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7C72-5792-49FF-BD9D-70195FAA25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420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1456-5B90-45B2-A622-9E56893EAF9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7C72-5792-49FF-BD9D-70195FAA25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22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1456-5B90-45B2-A622-9E56893EAF9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7C72-5792-49FF-BD9D-70195FAA25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42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1456-5B90-45B2-A622-9E56893EAF9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7C72-5792-49FF-BD9D-70195FAA25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99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1456-5B90-45B2-A622-9E56893EAF9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7C72-5792-49FF-BD9D-70195FAA25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79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1456-5B90-45B2-A622-9E56893EAF9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7C72-5792-49FF-BD9D-70195FAA25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31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1456-5B90-45B2-A622-9E56893EAF9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7C72-5792-49FF-BD9D-70195FAA25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611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E1456-5B90-45B2-A622-9E56893EAF9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F7C72-5792-49FF-BD9D-70195FAA25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342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Requerimientos no funcionales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Requerimientos de software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69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Requerimiento del producto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8088" cy="3605213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1</a:t>
            </a:r>
            <a:r>
              <a:rPr lang="es-MX" dirty="0" smtClean="0"/>
              <a:t>. </a:t>
            </a:r>
            <a:r>
              <a:rPr lang="es-MX" dirty="0"/>
              <a:t>El tiempo de respuesta al iniciar sesión deberá ser máximo de 3 segundos.</a:t>
            </a:r>
            <a:endParaRPr lang="es-ES" dirty="0"/>
          </a:p>
          <a:p>
            <a:r>
              <a:rPr lang="es-MX" dirty="0"/>
              <a:t>2</a:t>
            </a:r>
            <a:r>
              <a:rPr lang="es-MX" dirty="0" smtClean="0"/>
              <a:t>. </a:t>
            </a:r>
            <a:r>
              <a:rPr lang="es-MX" dirty="0"/>
              <a:t>La interfaz del inicio de sesión y de registro necesita tener opciones de ayuda en cada cuadro a llenar.</a:t>
            </a:r>
            <a:endParaRPr lang="es-ES" dirty="0"/>
          </a:p>
          <a:p>
            <a:r>
              <a:rPr lang="es-MX" dirty="0" smtClean="0"/>
              <a:t>//3. </a:t>
            </a:r>
            <a:r>
              <a:rPr lang="es-MX" dirty="0"/>
              <a:t>La plataforma del sistema de servicio social debe ser soportada en cualquier navegador que soporte HTML .</a:t>
            </a:r>
            <a:endParaRPr lang="es-ES" dirty="0"/>
          </a:p>
          <a:p>
            <a:r>
              <a:rPr lang="es-MX" dirty="0"/>
              <a:t>4</a:t>
            </a:r>
            <a:r>
              <a:rPr lang="es-MX" dirty="0" smtClean="0"/>
              <a:t>. </a:t>
            </a:r>
            <a:r>
              <a:rPr lang="es-MX" dirty="0"/>
              <a:t>El tiempo de reinicio de la pagina en caso de algún error debe ser en 2 segundos</a:t>
            </a:r>
            <a:r>
              <a:rPr lang="es-MX" dirty="0" smtClean="0"/>
              <a:t>.</a:t>
            </a:r>
          </a:p>
          <a:p>
            <a:r>
              <a:rPr lang="es-MX" dirty="0" smtClean="0"/>
              <a:t>5. El sistema debe estar disponible las 24 horas del día, todos los días (hasta el fin del mundo ) mientras el usuario tenga acceso a Internet.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64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Requerimiento organizacional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s-MX" dirty="0"/>
              <a:t>El proceso de desarrollo del sistema y los documentos a entregar deberán ajustarse al proceso y a los productos a entregar definidos por la Coordinación de Servicio Social.</a:t>
            </a:r>
            <a:endParaRPr lang="es-ES" dirty="0"/>
          </a:p>
          <a:p>
            <a:pPr lvl="0"/>
            <a:r>
              <a:rPr lang="es-MX" dirty="0"/>
              <a:t>El sistema se deberá entregar 1 mes junto con su documentación antes, para ser probado y aprobado por las autoridades.</a:t>
            </a:r>
            <a:endParaRPr lang="es-ES" dirty="0"/>
          </a:p>
          <a:p>
            <a:pPr lvl="0"/>
            <a:r>
              <a:rPr lang="es-MX" dirty="0"/>
              <a:t>Solo la Coordinación puede tener control sobre la información proporcionada en este sistema y es responsable del uso que se le dé.</a:t>
            </a:r>
            <a:endParaRPr lang="es-ES" dirty="0"/>
          </a:p>
          <a:p>
            <a:pPr lvl="0"/>
            <a:r>
              <a:rPr lang="es-MX" dirty="0"/>
              <a:t>Únicamente podrán ocupar este sistema aquellos estudiantes que tengan el </a:t>
            </a:r>
            <a:r>
              <a:rPr lang="es-MX" dirty="0" smtClean="0"/>
              <a:t>75% </a:t>
            </a:r>
            <a:r>
              <a:rPr lang="es-MX" dirty="0"/>
              <a:t>de avance crediticio de la carrera y que hayan inscrito la experiencia educativa de Servicio Social</a:t>
            </a:r>
            <a:r>
              <a:rPr lang="es-MX" dirty="0" smtClean="0"/>
              <a:t>.</a:t>
            </a:r>
            <a:endParaRPr lang="es-ES" dirty="0"/>
          </a:p>
          <a:p>
            <a:pPr lvl="0"/>
            <a:r>
              <a:rPr lang="es-ES" dirty="0" smtClean="0"/>
              <a:t>El sistema debe apegarse al diseño de programas para la Universidad Veracruzana contenido en el documento de 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751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Requerimiento externo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45573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s-MX" sz="2900" dirty="0"/>
              <a:t>El sistema no deberá revelar a ningún alumno ninguna información acerca de las cuentas de los usuarios del sistema aparte de su nombre.</a:t>
            </a:r>
            <a:endParaRPr lang="es-ES" sz="2900" dirty="0"/>
          </a:p>
          <a:p>
            <a:pPr lvl="0"/>
            <a:r>
              <a:rPr lang="es-MX" sz="2900" dirty="0"/>
              <a:t>Este sistema podrá ser ocupado por cualquier alumno sin importar raza, género o edad que curse esta Experiencia Educativa. </a:t>
            </a:r>
            <a:endParaRPr lang="es-ES" sz="2900" dirty="0"/>
          </a:p>
          <a:p>
            <a:pPr lvl="0"/>
            <a:r>
              <a:rPr lang="es-MX" sz="2900" dirty="0"/>
              <a:t>Este sistema cumple con el aviso de privacidad respecto del uso de contenido y alcance al que refiere la Ley Federal de Protección de Datos Personales en Posesión de los Particulares, en lo sucesivo la Ley.</a:t>
            </a:r>
            <a:endParaRPr lang="es-ES" sz="2900" dirty="0"/>
          </a:p>
          <a:p>
            <a:pPr lvl="0"/>
            <a:r>
              <a:rPr lang="es-MX" sz="2900" dirty="0"/>
              <a:t>Este sistema no puede ser ocupado para fines lucrativos o comerciales ya que sólo podrá ser ocupado para fines educativos que la Universidad Veracruzana disponga por ser propietaria del sistema.</a:t>
            </a:r>
            <a:endParaRPr lang="es-ES" sz="2900" dirty="0"/>
          </a:p>
          <a:p>
            <a:pPr lvl="0"/>
            <a:r>
              <a:rPr lang="es-MX" sz="2900" dirty="0"/>
              <a:t>Con el apoyo de este sistema las Autoridades pueden evaluar al alumno en esa Experiencia Educativa</a:t>
            </a:r>
            <a:r>
              <a:rPr lang="es-MX" sz="2900" dirty="0" smtClean="0"/>
              <a:t>.</a:t>
            </a:r>
            <a:endParaRPr lang="es-ES" dirty="0" smtClean="0"/>
          </a:p>
          <a:p>
            <a:pPr lvl="0"/>
            <a:r>
              <a:rPr lang="es-ES" sz="2900" dirty="0" smtClean="0"/>
              <a:t>Este sistema esta conectado con las dependencias con las que la Universidad Veracruzana tenga convenio de colaboración para la realización de Servicio Social. </a:t>
            </a:r>
            <a:endParaRPr lang="es-ES" sz="2900" dirty="0"/>
          </a:p>
        </p:txBody>
      </p:sp>
    </p:spTree>
    <p:extLst>
      <p:ext uri="{BB962C8B-B14F-4D97-AF65-F5344CB8AC3E}">
        <p14:creationId xmlns:p14="http://schemas.microsoft.com/office/powerpoint/2010/main" val="141433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82</TotalTime>
  <Words>397</Words>
  <Application>Microsoft Office PowerPoint</Application>
  <PresentationFormat>Panorámica</PresentationFormat>
  <Paragraphs>21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Circuito</vt:lpstr>
      <vt:lpstr>Requerimientos no funcionales </vt:lpstr>
      <vt:lpstr>Requerimiento del producto</vt:lpstr>
      <vt:lpstr>Requerimiento organizacional </vt:lpstr>
      <vt:lpstr>Requerimiento externo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no funcionales </dc:title>
  <dc:creator>Ricardo Palacios</dc:creator>
  <cp:lastModifiedBy>Ricardo Palacios</cp:lastModifiedBy>
  <cp:revision>8</cp:revision>
  <dcterms:created xsi:type="dcterms:W3CDTF">2015-11-11T17:16:05Z</dcterms:created>
  <dcterms:modified xsi:type="dcterms:W3CDTF">2015-11-11T18:38:40Z</dcterms:modified>
</cp:coreProperties>
</file>