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1" r:id="rId5"/>
    <p:sldId id="272" r:id="rId6"/>
    <p:sldId id="273" r:id="rId7"/>
    <p:sldId id="276" r:id="rId8"/>
    <p:sldId id="280" r:id="rId9"/>
    <p:sldId id="278" r:id="rId10"/>
    <p:sldId id="282" r:id="rId11"/>
    <p:sldId id="284" r:id="rId12"/>
    <p:sldId id="285" r:id="rId13"/>
    <p:sldId id="288" r:id="rId14"/>
    <p:sldId id="28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7"/>
    <a:srgbClr val="99FF33"/>
    <a:srgbClr val="999D6F"/>
    <a:srgbClr val="68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C2F8A-98C3-408F-AD78-FA218E4B8DE6}" type="doc">
      <dgm:prSet loTypeId="urn:microsoft.com/office/officeart/2005/8/layout/cycle5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DDCE72-68D5-4FFD-9E93-3DAB7D0BFBD6}">
      <dgm:prSet phldrT="[Texto]"/>
      <dgm:spPr>
        <a:solidFill>
          <a:srgbClr val="00B050"/>
        </a:solidFill>
      </dgm:spPr>
      <dgm:t>
        <a:bodyPr/>
        <a:lstStyle/>
        <a:p>
          <a:pPr algn="ctr"/>
          <a:r>
            <a:rPr lang="es-ES" dirty="0" smtClean="0"/>
            <a:t>Idea inicial</a:t>
          </a:r>
          <a:endParaRPr lang="es-ES" dirty="0"/>
        </a:p>
      </dgm:t>
    </dgm:pt>
    <dgm:pt modelId="{F0878202-93E0-430F-81E3-FCFDBD84D007}" type="parTrans" cxnId="{04FC59F7-EB61-4290-B433-A9BDAB581534}">
      <dgm:prSet/>
      <dgm:spPr/>
      <dgm:t>
        <a:bodyPr/>
        <a:lstStyle/>
        <a:p>
          <a:endParaRPr lang="es-ES"/>
        </a:p>
      </dgm:t>
    </dgm:pt>
    <dgm:pt modelId="{5404F822-9AC9-46B3-8B4B-E7632D7E4E9B}" type="sibTrans" cxnId="{04FC59F7-EB61-4290-B433-A9BDAB581534}">
      <dgm:prSet/>
      <dgm:spPr>
        <a:solidFill>
          <a:srgbClr val="00B050"/>
        </a:solidFill>
        <a:ln w="25400">
          <a:gradFill flip="none" rotWithShape="1">
            <a:gsLst>
              <a:gs pos="0">
                <a:srgbClr val="00B050"/>
              </a:gs>
              <a:gs pos="10000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</a:ln>
      </dgm:spPr>
      <dgm:t>
        <a:bodyPr/>
        <a:lstStyle/>
        <a:p>
          <a:endParaRPr lang="es-ES" sz="1800"/>
        </a:p>
      </dgm:t>
    </dgm:pt>
    <dgm:pt modelId="{BE74FD06-7FFC-4073-A086-370ABA8B6F5B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 smtClean="0"/>
            <a:t>Soluciones</a:t>
          </a:r>
          <a:endParaRPr lang="es-ES" dirty="0"/>
        </a:p>
      </dgm:t>
    </dgm:pt>
    <dgm:pt modelId="{91BE26F3-73C3-4A2E-B4A5-0EAA34BDAAB4}" type="parTrans" cxnId="{9161CB65-F9BC-4C9D-8FDF-6805CA57EE80}">
      <dgm:prSet/>
      <dgm:spPr/>
      <dgm:t>
        <a:bodyPr/>
        <a:lstStyle/>
        <a:p>
          <a:endParaRPr lang="es-ES"/>
        </a:p>
      </dgm:t>
    </dgm:pt>
    <dgm:pt modelId="{22CE8258-8CE2-48B2-B182-27AB4536E597}" type="sibTrans" cxnId="{9161CB65-F9BC-4C9D-8FDF-6805CA57EE80}">
      <dgm:prSet/>
      <dgm:spPr>
        <a:ln w="25400">
          <a:gradFill>
            <a:gsLst>
              <a:gs pos="0">
                <a:srgbClr val="002060"/>
              </a:gs>
              <a:gs pos="100000">
                <a:srgbClr val="7030A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lang="es-ES"/>
        </a:p>
      </dgm:t>
    </dgm:pt>
    <dgm:pt modelId="{5A02919B-6691-4931-8F8E-4B83E0F6FD58}">
      <dgm:prSet phldrT="[Texto]"/>
      <dgm:spPr>
        <a:solidFill>
          <a:srgbClr val="7030A0"/>
        </a:solidFill>
      </dgm:spPr>
      <dgm:t>
        <a:bodyPr/>
        <a:lstStyle/>
        <a:p>
          <a:r>
            <a:rPr lang="es-ES" dirty="0" smtClean="0"/>
            <a:t>Herramientas</a:t>
          </a:r>
          <a:endParaRPr lang="es-ES" dirty="0"/>
        </a:p>
      </dgm:t>
    </dgm:pt>
    <dgm:pt modelId="{2C7EEABA-39E3-4C93-9F91-5730F06BDBD6}" type="parTrans" cxnId="{6B5B56CF-CAB5-44F0-A406-D98B7FC93CD8}">
      <dgm:prSet/>
      <dgm:spPr/>
      <dgm:t>
        <a:bodyPr/>
        <a:lstStyle/>
        <a:p>
          <a:endParaRPr lang="es-ES"/>
        </a:p>
      </dgm:t>
    </dgm:pt>
    <dgm:pt modelId="{6F0FA76D-7D68-441F-B921-F7CBD33EA72E}" type="sibTrans" cxnId="{6B5B56CF-CAB5-44F0-A406-D98B7FC93CD8}">
      <dgm:prSet/>
      <dgm:spPr>
        <a:ln w="25400">
          <a:gradFill>
            <a:gsLst>
              <a:gs pos="0">
                <a:srgbClr val="C00000"/>
              </a:gs>
              <a:gs pos="100000">
                <a:srgbClr val="7030A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lang="es-ES"/>
        </a:p>
      </dgm:t>
    </dgm:pt>
    <dgm:pt modelId="{D9465234-1F43-49F4-A396-F2FA510C1375}">
      <dgm:prSet phldrT="[Texto]"/>
      <dgm:spPr>
        <a:solidFill>
          <a:srgbClr val="C00000"/>
        </a:solidFill>
      </dgm:spPr>
      <dgm:t>
        <a:bodyPr/>
        <a:lstStyle/>
        <a:p>
          <a:r>
            <a:rPr lang="es-ES" dirty="0" smtClean="0"/>
            <a:t>Momentos difíciles</a:t>
          </a:r>
          <a:endParaRPr lang="es-ES" dirty="0"/>
        </a:p>
      </dgm:t>
    </dgm:pt>
    <dgm:pt modelId="{437C7A60-4006-465F-8BCD-CDAC84368133}" type="parTrans" cxnId="{07D16B44-5BAF-45B7-AF0F-ED5DAC77C926}">
      <dgm:prSet/>
      <dgm:spPr/>
      <dgm:t>
        <a:bodyPr/>
        <a:lstStyle/>
        <a:p>
          <a:endParaRPr lang="es-ES"/>
        </a:p>
      </dgm:t>
    </dgm:pt>
    <dgm:pt modelId="{321A4977-83E9-460E-84A1-79E21AE00341}" type="sibTrans" cxnId="{07D16B44-5BAF-45B7-AF0F-ED5DAC77C926}">
      <dgm:prSet/>
      <dgm:spPr>
        <a:ln w="25400">
          <a:gradFill flip="none" rotWithShape="1">
            <a:gsLst>
              <a:gs pos="0">
                <a:schemeClr val="accent6">
                  <a:lumMod val="100000"/>
                </a:schemeClr>
              </a:gs>
              <a:gs pos="100000">
                <a:srgbClr val="C0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a:ln>
      </dgm:spPr>
      <dgm:t>
        <a:bodyPr/>
        <a:lstStyle/>
        <a:p>
          <a:endParaRPr lang="es-ES"/>
        </a:p>
      </dgm:t>
    </dgm:pt>
    <dgm:pt modelId="{3D232E62-70EC-4519-AC1D-3058CDDBB56B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Problemas</a:t>
          </a:r>
        </a:p>
      </dgm:t>
    </dgm:pt>
    <dgm:pt modelId="{7FE523D7-8B55-4E23-8DC1-BD18E081404D}" type="parTrans" cxnId="{1F489FB3-C397-45FA-ADFF-2E5BDD995950}">
      <dgm:prSet/>
      <dgm:spPr/>
      <dgm:t>
        <a:bodyPr/>
        <a:lstStyle/>
        <a:p>
          <a:endParaRPr lang="es-ES"/>
        </a:p>
      </dgm:t>
    </dgm:pt>
    <dgm:pt modelId="{943A0207-B614-4157-A9B7-B52965AD1A1F}" type="sibTrans" cxnId="{1F489FB3-C397-45FA-ADFF-2E5BDD995950}">
      <dgm:prSet/>
      <dgm:spPr>
        <a:ln w="25400">
          <a:gradFill>
            <a:gsLst>
              <a:gs pos="0">
                <a:srgbClr val="0070C0"/>
              </a:gs>
              <a:gs pos="100000">
                <a:srgbClr val="00206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lang="es-ES"/>
        </a:p>
      </dgm:t>
    </dgm:pt>
    <dgm:pt modelId="{02A380FE-CAE6-47B4-A22C-8238BA648D0A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ES" dirty="0" smtClean="0"/>
            <a:t>Resultados</a:t>
          </a:r>
          <a:endParaRPr lang="es-ES" dirty="0"/>
        </a:p>
      </dgm:t>
    </dgm:pt>
    <dgm:pt modelId="{A39825A9-CE16-4E45-A76B-8C303251A8D5}" type="parTrans" cxnId="{0B7E89A3-56B7-4BC3-A9FB-21541FAD4584}">
      <dgm:prSet/>
      <dgm:spPr/>
      <dgm:t>
        <a:bodyPr/>
        <a:lstStyle/>
        <a:p>
          <a:endParaRPr lang="es-ES"/>
        </a:p>
      </dgm:t>
    </dgm:pt>
    <dgm:pt modelId="{194F4606-AE71-4488-98BF-252C591DFB64}" type="sibTrans" cxnId="{0B7E89A3-56B7-4BC3-A9FB-21541FAD4584}">
      <dgm:prSet/>
      <dgm:spPr>
        <a:ln w="25400"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6"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a:ln>
      </dgm:spPr>
      <dgm:t>
        <a:bodyPr/>
        <a:lstStyle/>
        <a:p>
          <a:endParaRPr lang="es-ES"/>
        </a:p>
      </dgm:t>
    </dgm:pt>
    <dgm:pt modelId="{AAA7E27E-DEA8-438E-BDED-BE9EFBE00BDB}">
      <dgm:prSet phldrT="[Texto]"/>
      <dgm:spPr/>
      <dgm:t>
        <a:bodyPr/>
        <a:lstStyle/>
        <a:p>
          <a:r>
            <a:rPr lang="es-ES" dirty="0" smtClean="0"/>
            <a:t>Futuro</a:t>
          </a:r>
          <a:endParaRPr lang="es-ES" dirty="0"/>
        </a:p>
      </dgm:t>
    </dgm:pt>
    <dgm:pt modelId="{941DCF71-8F9C-4A70-B711-725AA6A21E65}" type="parTrans" cxnId="{AE2E5C10-A5EF-49EE-BE97-AA6CBD3945C6}">
      <dgm:prSet/>
      <dgm:spPr/>
      <dgm:t>
        <a:bodyPr/>
        <a:lstStyle/>
        <a:p>
          <a:endParaRPr lang="es-ES"/>
        </a:p>
      </dgm:t>
    </dgm:pt>
    <dgm:pt modelId="{A11D3450-C858-4C3D-8C72-616B4128C4B4}" type="sibTrans" cxnId="{AE2E5C10-A5EF-49EE-BE97-AA6CBD3945C6}">
      <dgm:prSet/>
      <dgm:spPr>
        <a:ln w="0">
          <a:noFill/>
        </a:ln>
      </dgm:spPr>
      <dgm:t>
        <a:bodyPr/>
        <a:lstStyle/>
        <a:p>
          <a:endParaRPr lang="es-ES"/>
        </a:p>
      </dgm:t>
    </dgm:pt>
    <dgm:pt modelId="{FB334AED-B09F-4E0F-AC74-7F8AE94FC734}" type="pres">
      <dgm:prSet presAssocID="{682C2F8A-98C3-408F-AD78-FA218E4B8DE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658D67-2313-43FA-B0F3-2467053E823C}" type="pres">
      <dgm:prSet presAssocID="{75DDCE72-68D5-4FFD-9E93-3DAB7D0BFBD6}" presName="node" presStyleLbl="node1" presStyleIdx="0" presStyleCnt="7" custScaleX="151512" custScaleY="104776" custRadScaleRad="92599" custRadScaleInc="124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E1564F-62DA-4202-AA71-0E0BB71FA382}" type="pres">
      <dgm:prSet presAssocID="{75DDCE72-68D5-4FFD-9E93-3DAB7D0BFBD6}" presName="spNode" presStyleCnt="0"/>
      <dgm:spPr/>
    </dgm:pt>
    <dgm:pt modelId="{B54F0375-FEFA-4D8F-AAAC-E5DE520C5F24}" type="pres">
      <dgm:prSet presAssocID="{5404F822-9AC9-46B3-8B4B-E7632D7E4E9B}" presName="sibTrans" presStyleLbl="sibTrans1D1" presStyleIdx="0" presStyleCnt="7"/>
      <dgm:spPr/>
      <dgm:t>
        <a:bodyPr/>
        <a:lstStyle/>
        <a:p>
          <a:endParaRPr lang="es-ES"/>
        </a:p>
      </dgm:t>
    </dgm:pt>
    <dgm:pt modelId="{92F27FF0-E34F-45CA-8398-CC83ADE02178}" type="pres">
      <dgm:prSet presAssocID="{3D232E62-70EC-4519-AC1D-3058CDDBB56B}" presName="node" presStyleLbl="node1" presStyleIdx="1" presStyleCnt="7" custScaleX="154672" custScaleY="107935" custRadScaleRad="118532" custRadScaleInc="798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095350-D52D-46F0-897E-531A7847B142}" type="pres">
      <dgm:prSet presAssocID="{3D232E62-70EC-4519-AC1D-3058CDDBB56B}" presName="spNode" presStyleCnt="0"/>
      <dgm:spPr/>
    </dgm:pt>
    <dgm:pt modelId="{8B8E904A-01B6-4ED4-AD1C-A9A634627EF0}" type="pres">
      <dgm:prSet presAssocID="{943A0207-B614-4157-A9B7-B52965AD1A1F}" presName="sibTrans" presStyleLbl="sibTrans1D1" presStyleIdx="1" presStyleCnt="7"/>
      <dgm:spPr/>
      <dgm:t>
        <a:bodyPr/>
        <a:lstStyle/>
        <a:p>
          <a:endParaRPr lang="es-ES"/>
        </a:p>
      </dgm:t>
    </dgm:pt>
    <dgm:pt modelId="{69BA9D10-DB66-4440-8199-B43390F33919}" type="pres">
      <dgm:prSet presAssocID="{BE74FD06-7FFC-4073-A086-370ABA8B6F5B}" presName="node" presStyleLbl="node1" presStyleIdx="2" presStyleCnt="7" custScaleX="154265" custScaleY="102787" custRadScaleRad="131065" custRadScaleInc="-393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293D8F-BF14-4DE7-AFC0-6FC0913F17F3}" type="pres">
      <dgm:prSet presAssocID="{BE74FD06-7FFC-4073-A086-370ABA8B6F5B}" presName="spNode" presStyleCnt="0"/>
      <dgm:spPr/>
    </dgm:pt>
    <dgm:pt modelId="{95CD536F-A571-41C5-8D4E-FCB96F3F1F4F}" type="pres">
      <dgm:prSet presAssocID="{22CE8258-8CE2-48B2-B182-27AB4536E597}" presName="sibTrans" presStyleLbl="sibTrans1D1" presStyleIdx="2" presStyleCnt="7"/>
      <dgm:spPr/>
      <dgm:t>
        <a:bodyPr/>
        <a:lstStyle/>
        <a:p>
          <a:endParaRPr lang="es-ES"/>
        </a:p>
      </dgm:t>
    </dgm:pt>
    <dgm:pt modelId="{2F9405B5-200A-43F4-8377-06C4CF274AAB}" type="pres">
      <dgm:prSet presAssocID="{5A02919B-6691-4931-8F8E-4B83E0F6FD58}" presName="node" presStyleLbl="node1" presStyleIdx="3" presStyleCnt="7" custScaleX="153108" custScaleY="106370" custRadScaleRad="104719" custRadScaleInc="-11372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D3965CE-79B3-46CF-AD04-FBCCE6F52116}" type="pres">
      <dgm:prSet presAssocID="{5A02919B-6691-4931-8F8E-4B83E0F6FD58}" presName="spNode" presStyleCnt="0"/>
      <dgm:spPr/>
    </dgm:pt>
    <dgm:pt modelId="{6587D8BA-0C40-446A-B4D4-036455F41315}" type="pres">
      <dgm:prSet presAssocID="{6F0FA76D-7D68-441F-B921-F7CBD33EA72E}" presName="sibTrans" presStyleLbl="sibTrans1D1" presStyleIdx="3" presStyleCnt="7"/>
      <dgm:spPr/>
      <dgm:t>
        <a:bodyPr/>
        <a:lstStyle/>
        <a:p>
          <a:endParaRPr lang="es-ES"/>
        </a:p>
      </dgm:t>
    </dgm:pt>
    <dgm:pt modelId="{4BD5F9B7-2DE3-4A77-9C81-84ADAE340745}" type="pres">
      <dgm:prSet presAssocID="{D9465234-1F43-49F4-A396-F2FA510C1375}" presName="node" presStyleLbl="node1" presStyleIdx="4" presStyleCnt="7" custScaleX="156997" custScaleY="110260" custRadScaleRad="101282" custRadScaleInc="933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FF82F0-00FE-4E16-B46A-EBB0BBE49D24}" type="pres">
      <dgm:prSet presAssocID="{D9465234-1F43-49F4-A396-F2FA510C1375}" presName="spNode" presStyleCnt="0"/>
      <dgm:spPr/>
    </dgm:pt>
    <dgm:pt modelId="{A8E10F74-B896-4AC8-BC09-0517AE327096}" type="pres">
      <dgm:prSet presAssocID="{321A4977-83E9-460E-84A1-79E21AE00341}" presName="sibTrans" presStyleLbl="sibTrans1D1" presStyleIdx="4" presStyleCnt="7"/>
      <dgm:spPr/>
      <dgm:t>
        <a:bodyPr/>
        <a:lstStyle/>
        <a:p>
          <a:endParaRPr lang="es-ES"/>
        </a:p>
      </dgm:t>
    </dgm:pt>
    <dgm:pt modelId="{D335AD4D-F013-448C-91B4-D9F61FD02A9D}" type="pres">
      <dgm:prSet presAssocID="{02A380FE-CAE6-47B4-A22C-8238BA648D0A}" presName="node" presStyleLbl="node1" presStyleIdx="5" presStyleCnt="7" custScaleX="157068" custScaleY="110332" custRadScaleRad="128298" custRadScaleInc="2754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7AFE7C-DE67-4BE3-8DB2-16EA04AF7FD3}" type="pres">
      <dgm:prSet presAssocID="{02A380FE-CAE6-47B4-A22C-8238BA648D0A}" presName="spNode" presStyleCnt="0"/>
      <dgm:spPr/>
    </dgm:pt>
    <dgm:pt modelId="{FC7FAED7-EDB9-4C97-B0EB-87A3E8EBDB60}" type="pres">
      <dgm:prSet presAssocID="{194F4606-AE71-4488-98BF-252C591DFB64}" presName="sibTrans" presStyleLbl="sibTrans1D1" presStyleIdx="5" presStyleCnt="7"/>
      <dgm:spPr/>
      <dgm:t>
        <a:bodyPr/>
        <a:lstStyle/>
        <a:p>
          <a:endParaRPr lang="es-ES"/>
        </a:p>
      </dgm:t>
    </dgm:pt>
    <dgm:pt modelId="{D0376082-5832-41F5-80DF-6B4F59AFEAC8}" type="pres">
      <dgm:prSet presAssocID="{AAA7E27E-DEA8-438E-BDED-BE9EFBE00BDB}" presName="node" presStyleLbl="node1" presStyleIdx="6" presStyleCnt="7" custScaleX="157139" custScaleY="110405" custRadScaleRad="121798" custRadScaleInc="-7941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8C88D4-8735-4804-8982-10763D4F2AFB}" type="pres">
      <dgm:prSet presAssocID="{AAA7E27E-DEA8-438E-BDED-BE9EFBE00BDB}" presName="spNode" presStyleCnt="0"/>
      <dgm:spPr/>
    </dgm:pt>
    <dgm:pt modelId="{8A0946DC-2613-4250-88BA-7C046CD5BCD0}" type="pres">
      <dgm:prSet presAssocID="{A11D3450-C858-4C3D-8C72-616B4128C4B4}" presName="sibTrans" presStyleLbl="sibTrans1D1" presStyleIdx="6" presStyleCnt="7"/>
      <dgm:spPr/>
      <dgm:t>
        <a:bodyPr/>
        <a:lstStyle/>
        <a:p>
          <a:endParaRPr lang="es-ES"/>
        </a:p>
      </dgm:t>
    </dgm:pt>
  </dgm:ptLst>
  <dgm:cxnLst>
    <dgm:cxn modelId="{E21DFDD4-A104-49C0-8BE9-1F2CE674840C}" type="presOf" srcId="{5404F822-9AC9-46B3-8B4B-E7632D7E4E9B}" destId="{B54F0375-FEFA-4D8F-AAAC-E5DE520C5F24}" srcOrd="0" destOrd="0" presId="urn:microsoft.com/office/officeart/2005/8/layout/cycle5"/>
    <dgm:cxn modelId="{1F489FB3-C397-45FA-ADFF-2E5BDD995950}" srcId="{682C2F8A-98C3-408F-AD78-FA218E4B8DE6}" destId="{3D232E62-70EC-4519-AC1D-3058CDDBB56B}" srcOrd="1" destOrd="0" parTransId="{7FE523D7-8B55-4E23-8DC1-BD18E081404D}" sibTransId="{943A0207-B614-4157-A9B7-B52965AD1A1F}"/>
    <dgm:cxn modelId="{1BAA8D05-2717-40D5-98FA-CFBBD66B33ED}" type="presOf" srcId="{22CE8258-8CE2-48B2-B182-27AB4536E597}" destId="{95CD536F-A571-41C5-8D4E-FCB96F3F1F4F}" srcOrd="0" destOrd="0" presId="urn:microsoft.com/office/officeart/2005/8/layout/cycle5"/>
    <dgm:cxn modelId="{72854635-68DE-4372-A89E-93381838B9D8}" type="presOf" srcId="{A11D3450-C858-4C3D-8C72-616B4128C4B4}" destId="{8A0946DC-2613-4250-88BA-7C046CD5BCD0}" srcOrd="0" destOrd="0" presId="urn:microsoft.com/office/officeart/2005/8/layout/cycle5"/>
    <dgm:cxn modelId="{6B5B56CF-CAB5-44F0-A406-D98B7FC93CD8}" srcId="{682C2F8A-98C3-408F-AD78-FA218E4B8DE6}" destId="{5A02919B-6691-4931-8F8E-4B83E0F6FD58}" srcOrd="3" destOrd="0" parTransId="{2C7EEABA-39E3-4C93-9F91-5730F06BDBD6}" sibTransId="{6F0FA76D-7D68-441F-B921-F7CBD33EA72E}"/>
    <dgm:cxn modelId="{42533B71-E537-480A-829D-F18D2FA1EF90}" type="presOf" srcId="{3D232E62-70EC-4519-AC1D-3058CDDBB56B}" destId="{92F27FF0-E34F-45CA-8398-CC83ADE02178}" srcOrd="0" destOrd="0" presId="urn:microsoft.com/office/officeart/2005/8/layout/cycle5"/>
    <dgm:cxn modelId="{058BF28B-50B3-471D-9517-BC9AAE8EF20B}" type="presOf" srcId="{6F0FA76D-7D68-441F-B921-F7CBD33EA72E}" destId="{6587D8BA-0C40-446A-B4D4-036455F41315}" srcOrd="0" destOrd="0" presId="urn:microsoft.com/office/officeart/2005/8/layout/cycle5"/>
    <dgm:cxn modelId="{ABB77F3D-F15C-4346-8A6E-0C13A4048335}" type="presOf" srcId="{75DDCE72-68D5-4FFD-9E93-3DAB7D0BFBD6}" destId="{EC658D67-2313-43FA-B0F3-2467053E823C}" srcOrd="0" destOrd="0" presId="urn:microsoft.com/office/officeart/2005/8/layout/cycle5"/>
    <dgm:cxn modelId="{E6D1B20F-B2BC-4EFF-A4E5-F17495663F7B}" type="presOf" srcId="{BE74FD06-7FFC-4073-A086-370ABA8B6F5B}" destId="{69BA9D10-DB66-4440-8199-B43390F33919}" srcOrd="0" destOrd="0" presId="urn:microsoft.com/office/officeart/2005/8/layout/cycle5"/>
    <dgm:cxn modelId="{24CE0332-2762-44D3-94AB-6D53D5CD9F34}" type="presOf" srcId="{321A4977-83E9-460E-84A1-79E21AE00341}" destId="{A8E10F74-B896-4AC8-BC09-0517AE327096}" srcOrd="0" destOrd="0" presId="urn:microsoft.com/office/officeart/2005/8/layout/cycle5"/>
    <dgm:cxn modelId="{04FC59F7-EB61-4290-B433-A9BDAB581534}" srcId="{682C2F8A-98C3-408F-AD78-FA218E4B8DE6}" destId="{75DDCE72-68D5-4FFD-9E93-3DAB7D0BFBD6}" srcOrd="0" destOrd="0" parTransId="{F0878202-93E0-430F-81E3-FCFDBD84D007}" sibTransId="{5404F822-9AC9-46B3-8B4B-E7632D7E4E9B}"/>
    <dgm:cxn modelId="{07D16B44-5BAF-45B7-AF0F-ED5DAC77C926}" srcId="{682C2F8A-98C3-408F-AD78-FA218E4B8DE6}" destId="{D9465234-1F43-49F4-A396-F2FA510C1375}" srcOrd="4" destOrd="0" parTransId="{437C7A60-4006-465F-8BCD-CDAC84368133}" sibTransId="{321A4977-83E9-460E-84A1-79E21AE00341}"/>
    <dgm:cxn modelId="{FC2C823D-4300-4A1F-91D9-68BA6DF7FD7C}" type="presOf" srcId="{682C2F8A-98C3-408F-AD78-FA218E4B8DE6}" destId="{FB334AED-B09F-4E0F-AC74-7F8AE94FC734}" srcOrd="0" destOrd="0" presId="urn:microsoft.com/office/officeart/2005/8/layout/cycle5"/>
    <dgm:cxn modelId="{FEA117FE-1602-47D4-BD2D-39162423F639}" type="presOf" srcId="{194F4606-AE71-4488-98BF-252C591DFB64}" destId="{FC7FAED7-EDB9-4C97-B0EB-87A3E8EBDB60}" srcOrd="0" destOrd="0" presId="urn:microsoft.com/office/officeart/2005/8/layout/cycle5"/>
    <dgm:cxn modelId="{B568EBDB-231A-4318-9B41-F4DC6A542BC7}" type="presOf" srcId="{AAA7E27E-DEA8-438E-BDED-BE9EFBE00BDB}" destId="{D0376082-5832-41F5-80DF-6B4F59AFEAC8}" srcOrd="0" destOrd="0" presId="urn:microsoft.com/office/officeart/2005/8/layout/cycle5"/>
    <dgm:cxn modelId="{30E9CDF1-166A-4F7F-8CA2-C29402738760}" type="presOf" srcId="{D9465234-1F43-49F4-A396-F2FA510C1375}" destId="{4BD5F9B7-2DE3-4A77-9C81-84ADAE340745}" srcOrd="0" destOrd="0" presId="urn:microsoft.com/office/officeart/2005/8/layout/cycle5"/>
    <dgm:cxn modelId="{9161CB65-F9BC-4C9D-8FDF-6805CA57EE80}" srcId="{682C2F8A-98C3-408F-AD78-FA218E4B8DE6}" destId="{BE74FD06-7FFC-4073-A086-370ABA8B6F5B}" srcOrd="2" destOrd="0" parTransId="{91BE26F3-73C3-4A2E-B4A5-0EAA34BDAAB4}" sibTransId="{22CE8258-8CE2-48B2-B182-27AB4536E597}"/>
    <dgm:cxn modelId="{AE2E5C10-A5EF-49EE-BE97-AA6CBD3945C6}" srcId="{682C2F8A-98C3-408F-AD78-FA218E4B8DE6}" destId="{AAA7E27E-DEA8-438E-BDED-BE9EFBE00BDB}" srcOrd="6" destOrd="0" parTransId="{941DCF71-8F9C-4A70-B711-725AA6A21E65}" sibTransId="{A11D3450-C858-4C3D-8C72-616B4128C4B4}"/>
    <dgm:cxn modelId="{719A06CB-76B6-4388-AD19-B96780152E8A}" type="presOf" srcId="{02A380FE-CAE6-47B4-A22C-8238BA648D0A}" destId="{D335AD4D-F013-448C-91B4-D9F61FD02A9D}" srcOrd="0" destOrd="0" presId="urn:microsoft.com/office/officeart/2005/8/layout/cycle5"/>
    <dgm:cxn modelId="{377B879A-62F0-4C90-8B37-4BCF5D02EA1B}" type="presOf" srcId="{943A0207-B614-4157-A9B7-B52965AD1A1F}" destId="{8B8E904A-01B6-4ED4-AD1C-A9A634627EF0}" srcOrd="0" destOrd="0" presId="urn:microsoft.com/office/officeart/2005/8/layout/cycle5"/>
    <dgm:cxn modelId="{0B7E89A3-56B7-4BC3-A9FB-21541FAD4584}" srcId="{682C2F8A-98C3-408F-AD78-FA218E4B8DE6}" destId="{02A380FE-CAE6-47B4-A22C-8238BA648D0A}" srcOrd="5" destOrd="0" parTransId="{A39825A9-CE16-4E45-A76B-8C303251A8D5}" sibTransId="{194F4606-AE71-4488-98BF-252C591DFB64}"/>
    <dgm:cxn modelId="{951561ED-2553-405F-994C-EE9557CE3C1A}" type="presOf" srcId="{5A02919B-6691-4931-8F8E-4B83E0F6FD58}" destId="{2F9405B5-200A-43F4-8377-06C4CF274AAB}" srcOrd="0" destOrd="0" presId="urn:microsoft.com/office/officeart/2005/8/layout/cycle5"/>
    <dgm:cxn modelId="{E5430839-59F6-4433-A907-97DBCB22E01A}" type="presParOf" srcId="{FB334AED-B09F-4E0F-AC74-7F8AE94FC734}" destId="{EC658D67-2313-43FA-B0F3-2467053E823C}" srcOrd="0" destOrd="0" presId="urn:microsoft.com/office/officeart/2005/8/layout/cycle5"/>
    <dgm:cxn modelId="{073EA8A7-6792-4D65-9766-6A92E250BF8B}" type="presParOf" srcId="{FB334AED-B09F-4E0F-AC74-7F8AE94FC734}" destId="{30E1564F-62DA-4202-AA71-0E0BB71FA382}" srcOrd="1" destOrd="0" presId="urn:microsoft.com/office/officeart/2005/8/layout/cycle5"/>
    <dgm:cxn modelId="{A0C63BA5-E899-48A1-81AC-BE0161243E73}" type="presParOf" srcId="{FB334AED-B09F-4E0F-AC74-7F8AE94FC734}" destId="{B54F0375-FEFA-4D8F-AAAC-E5DE520C5F24}" srcOrd="2" destOrd="0" presId="urn:microsoft.com/office/officeart/2005/8/layout/cycle5"/>
    <dgm:cxn modelId="{13B8105B-BCA9-4981-A56D-8B99AD18B663}" type="presParOf" srcId="{FB334AED-B09F-4E0F-AC74-7F8AE94FC734}" destId="{92F27FF0-E34F-45CA-8398-CC83ADE02178}" srcOrd="3" destOrd="0" presId="urn:microsoft.com/office/officeart/2005/8/layout/cycle5"/>
    <dgm:cxn modelId="{7D48F3B9-131D-4C27-91A3-748860644308}" type="presParOf" srcId="{FB334AED-B09F-4E0F-AC74-7F8AE94FC734}" destId="{ED095350-D52D-46F0-897E-531A7847B142}" srcOrd="4" destOrd="0" presId="urn:microsoft.com/office/officeart/2005/8/layout/cycle5"/>
    <dgm:cxn modelId="{07E777EB-C25E-408C-B102-C93C5AE6B6E5}" type="presParOf" srcId="{FB334AED-B09F-4E0F-AC74-7F8AE94FC734}" destId="{8B8E904A-01B6-4ED4-AD1C-A9A634627EF0}" srcOrd="5" destOrd="0" presId="urn:microsoft.com/office/officeart/2005/8/layout/cycle5"/>
    <dgm:cxn modelId="{1C739A3F-CB2D-433B-960B-C84B53E5153E}" type="presParOf" srcId="{FB334AED-B09F-4E0F-AC74-7F8AE94FC734}" destId="{69BA9D10-DB66-4440-8199-B43390F33919}" srcOrd="6" destOrd="0" presId="urn:microsoft.com/office/officeart/2005/8/layout/cycle5"/>
    <dgm:cxn modelId="{BE03D076-ECB8-44B8-8F13-297763783C7E}" type="presParOf" srcId="{FB334AED-B09F-4E0F-AC74-7F8AE94FC734}" destId="{BF293D8F-BF14-4DE7-AFC0-6FC0913F17F3}" srcOrd="7" destOrd="0" presId="urn:microsoft.com/office/officeart/2005/8/layout/cycle5"/>
    <dgm:cxn modelId="{87E3CDA5-6A69-4ED6-BB9A-BF8677056DC7}" type="presParOf" srcId="{FB334AED-B09F-4E0F-AC74-7F8AE94FC734}" destId="{95CD536F-A571-41C5-8D4E-FCB96F3F1F4F}" srcOrd="8" destOrd="0" presId="urn:microsoft.com/office/officeart/2005/8/layout/cycle5"/>
    <dgm:cxn modelId="{80598459-5C20-4F7B-8C7C-D967B83CF1AE}" type="presParOf" srcId="{FB334AED-B09F-4E0F-AC74-7F8AE94FC734}" destId="{2F9405B5-200A-43F4-8377-06C4CF274AAB}" srcOrd="9" destOrd="0" presId="urn:microsoft.com/office/officeart/2005/8/layout/cycle5"/>
    <dgm:cxn modelId="{E06CD457-6AA4-42BD-A73C-66181D0D3982}" type="presParOf" srcId="{FB334AED-B09F-4E0F-AC74-7F8AE94FC734}" destId="{4D3965CE-79B3-46CF-AD04-FBCCE6F52116}" srcOrd="10" destOrd="0" presId="urn:microsoft.com/office/officeart/2005/8/layout/cycle5"/>
    <dgm:cxn modelId="{CFA43432-E008-49DD-85C2-5B8769F6B992}" type="presParOf" srcId="{FB334AED-B09F-4E0F-AC74-7F8AE94FC734}" destId="{6587D8BA-0C40-446A-B4D4-036455F41315}" srcOrd="11" destOrd="0" presId="urn:microsoft.com/office/officeart/2005/8/layout/cycle5"/>
    <dgm:cxn modelId="{AEAF5C12-0E8C-455C-8740-6C48815E36B5}" type="presParOf" srcId="{FB334AED-B09F-4E0F-AC74-7F8AE94FC734}" destId="{4BD5F9B7-2DE3-4A77-9C81-84ADAE340745}" srcOrd="12" destOrd="0" presId="urn:microsoft.com/office/officeart/2005/8/layout/cycle5"/>
    <dgm:cxn modelId="{E6F4FA8A-467D-4888-8067-76F74BE4D11B}" type="presParOf" srcId="{FB334AED-B09F-4E0F-AC74-7F8AE94FC734}" destId="{4CFF82F0-00FE-4E16-B46A-EBB0BBE49D24}" srcOrd="13" destOrd="0" presId="urn:microsoft.com/office/officeart/2005/8/layout/cycle5"/>
    <dgm:cxn modelId="{A8BD267B-E9DE-4076-AF6E-9B0BC7F330D7}" type="presParOf" srcId="{FB334AED-B09F-4E0F-AC74-7F8AE94FC734}" destId="{A8E10F74-B896-4AC8-BC09-0517AE327096}" srcOrd="14" destOrd="0" presId="urn:microsoft.com/office/officeart/2005/8/layout/cycle5"/>
    <dgm:cxn modelId="{43806DE8-5C2D-4AC2-8779-1EDD2F4844B4}" type="presParOf" srcId="{FB334AED-B09F-4E0F-AC74-7F8AE94FC734}" destId="{D335AD4D-F013-448C-91B4-D9F61FD02A9D}" srcOrd="15" destOrd="0" presId="urn:microsoft.com/office/officeart/2005/8/layout/cycle5"/>
    <dgm:cxn modelId="{5421B9A5-B364-46CE-9C04-DFB687939052}" type="presParOf" srcId="{FB334AED-B09F-4E0F-AC74-7F8AE94FC734}" destId="{D17AFE7C-DE67-4BE3-8DB2-16EA04AF7FD3}" srcOrd="16" destOrd="0" presId="urn:microsoft.com/office/officeart/2005/8/layout/cycle5"/>
    <dgm:cxn modelId="{CD47EBEF-53C5-4299-8207-76D0693935AF}" type="presParOf" srcId="{FB334AED-B09F-4E0F-AC74-7F8AE94FC734}" destId="{FC7FAED7-EDB9-4C97-B0EB-87A3E8EBDB60}" srcOrd="17" destOrd="0" presId="urn:microsoft.com/office/officeart/2005/8/layout/cycle5"/>
    <dgm:cxn modelId="{0824B22B-C12D-4090-88A0-B99114E70090}" type="presParOf" srcId="{FB334AED-B09F-4E0F-AC74-7F8AE94FC734}" destId="{D0376082-5832-41F5-80DF-6B4F59AFEAC8}" srcOrd="18" destOrd="0" presId="urn:microsoft.com/office/officeart/2005/8/layout/cycle5"/>
    <dgm:cxn modelId="{3CD060EC-014A-4749-BBFD-97CDDC6E9315}" type="presParOf" srcId="{FB334AED-B09F-4E0F-AC74-7F8AE94FC734}" destId="{508C88D4-8735-4804-8982-10763D4F2AFB}" srcOrd="19" destOrd="0" presId="urn:microsoft.com/office/officeart/2005/8/layout/cycle5"/>
    <dgm:cxn modelId="{D3819726-3DB8-4EAD-9F6C-CED7B83C39EC}" type="presParOf" srcId="{FB334AED-B09F-4E0F-AC74-7F8AE94FC734}" destId="{8A0946DC-2613-4250-88BA-7C046CD5BCD0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BF293-1997-442E-BC8D-572B95D67C7D}" type="doc">
      <dgm:prSet loTypeId="urn:microsoft.com/office/officeart/2005/8/layout/chevron1" loCatId="process" qsTypeId="urn:microsoft.com/office/officeart/2005/8/quickstyle/3d9" qsCatId="3D" csTypeId="urn:microsoft.com/office/officeart/2005/8/colors/accent1_2" csCatId="accent1" phldr="1"/>
      <dgm:spPr/>
    </dgm:pt>
    <dgm:pt modelId="{1136459D-0FDF-4251-807E-66B9CCD7AF80}">
      <dgm:prSet phldrT="[Texto]"/>
      <dgm:spPr/>
      <dgm:t>
        <a:bodyPr/>
        <a:lstStyle/>
        <a:p>
          <a:r>
            <a:rPr lang="es-ES" dirty="0" smtClean="0"/>
            <a:t>Captación de la imagen</a:t>
          </a:r>
          <a:endParaRPr lang="es-ES" dirty="0"/>
        </a:p>
      </dgm:t>
    </dgm:pt>
    <dgm:pt modelId="{60FF3330-F5A5-4C03-9C6C-BCB263A9B60C}" type="parTrans" cxnId="{8E3FB24F-672C-4107-BA46-6577D5A10E55}">
      <dgm:prSet/>
      <dgm:spPr/>
      <dgm:t>
        <a:bodyPr/>
        <a:lstStyle/>
        <a:p>
          <a:endParaRPr lang="es-ES"/>
        </a:p>
      </dgm:t>
    </dgm:pt>
    <dgm:pt modelId="{E4B39E0C-E4C5-46B2-A953-DA04731A446D}" type="sibTrans" cxnId="{8E3FB24F-672C-4107-BA46-6577D5A10E55}">
      <dgm:prSet/>
      <dgm:spPr/>
      <dgm:t>
        <a:bodyPr/>
        <a:lstStyle/>
        <a:p>
          <a:endParaRPr lang="es-ES"/>
        </a:p>
      </dgm:t>
    </dgm:pt>
    <dgm:pt modelId="{7179A344-6C0C-4F47-A79C-455D37D4A008}">
      <dgm:prSet phldrT="[Texto]"/>
      <dgm:spPr/>
      <dgm:t>
        <a:bodyPr/>
        <a:lstStyle/>
        <a:p>
          <a:r>
            <a:rPr lang="es-ES" dirty="0" smtClean="0"/>
            <a:t>Tratamiento</a:t>
          </a:r>
          <a:endParaRPr lang="es-ES" dirty="0"/>
        </a:p>
      </dgm:t>
    </dgm:pt>
    <dgm:pt modelId="{BEC3F16F-7BF6-44B9-891E-A640FF7DECBB}" type="parTrans" cxnId="{65CF5AC1-2134-42C8-BB15-A58E5C426885}">
      <dgm:prSet/>
      <dgm:spPr/>
      <dgm:t>
        <a:bodyPr/>
        <a:lstStyle/>
        <a:p>
          <a:endParaRPr lang="es-ES"/>
        </a:p>
      </dgm:t>
    </dgm:pt>
    <dgm:pt modelId="{5C7B97E9-D252-4B78-AC1A-4982CAFC53AB}" type="sibTrans" cxnId="{65CF5AC1-2134-42C8-BB15-A58E5C426885}">
      <dgm:prSet/>
      <dgm:spPr/>
      <dgm:t>
        <a:bodyPr/>
        <a:lstStyle/>
        <a:p>
          <a:endParaRPr lang="es-ES"/>
        </a:p>
      </dgm:t>
    </dgm:pt>
    <dgm:pt modelId="{444D4899-1737-49E9-A915-4C4CB6C263BC}">
      <dgm:prSet phldrT="[Texto]"/>
      <dgm:spPr/>
      <dgm:t>
        <a:bodyPr/>
        <a:lstStyle/>
        <a:p>
          <a:r>
            <a:rPr lang="es-ES" dirty="0" smtClean="0"/>
            <a:t>Resultado</a:t>
          </a:r>
          <a:endParaRPr lang="es-ES" dirty="0"/>
        </a:p>
      </dgm:t>
    </dgm:pt>
    <dgm:pt modelId="{E977F15A-3E41-409C-B935-C9D7C6F88815}" type="parTrans" cxnId="{007B001D-5738-44A0-9C9D-20BED19D5B01}">
      <dgm:prSet/>
      <dgm:spPr/>
      <dgm:t>
        <a:bodyPr/>
        <a:lstStyle/>
        <a:p>
          <a:endParaRPr lang="es-ES"/>
        </a:p>
      </dgm:t>
    </dgm:pt>
    <dgm:pt modelId="{8D3E2AF1-394E-420C-99C8-949E1E2BD7EA}" type="sibTrans" cxnId="{007B001D-5738-44A0-9C9D-20BED19D5B01}">
      <dgm:prSet/>
      <dgm:spPr/>
      <dgm:t>
        <a:bodyPr/>
        <a:lstStyle/>
        <a:p>
          <a:endParaRPr lang="es-ES"/>
        </a:p>
      </dgm:t>
    </dgm:pt>
    <dgm:pt modelId="{7A764826-CE38-49D1-8F93-C6ED83D86F2E}" type="pres">
      <dgm:prSet presAssocID="{F56BF293-1997-442E-BC8D-572B95D67C7D}" presName="Name0" presStyleCnt="0">
        <dgm:presLayoutVars>
          <dgm:dir/>
          <dgm:animLvl val="lvl"/>
          <dgm:resizeHandles val="exact"/>
        </dgm:presLayoutVars>
      </dgm:prSet>
      <dgm:spPr/>
    </dgm:pt>
    <dgm:pt modelId="{937BFAD6-D2B6-44B7-9522-BCDE186DF9F4}" type="pres">
      <dgm:prSet presAssocID="{1136459D-0FDF-4251-807E-66B9CCD7AF8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B1708F-66EC-4E8D-86B4-A08F74509282}" type="pres">
      <dgm:prSet presAssocID="{E4B39E0C-E4C5-46B2-A953-DA04731A446D}" presName="parTxOnlySpace" presStyleCnt="0"/>
      <dgm:spPr/>
    </dgm:pt>
    <dgm:pt modelId="{3180B877-E026-43BA-91CB-1D9E6570A543}" type="pres">
      <dgm:prSet presAssocID="{7179A344-6C0C-4F47-A79C-455D37D4A00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55C8B4-ABD6-47E2-83B8-8E0ADCCBDE61}" type="pres">
      <dgm:prSet presAssocID="{5C7B97E9-D252-4B78-AC1A-4982CAFC53AB}" presName="parTxOnlySpace" presStyleCnt="0"/>
      <dgm:spPr/>
    </dgm:pt>
    <dgm:pt modelId="{4C3678A6-C08C-4505-8A1B-37B0BB5FAEDC}" type="pres">
      <dgm:prSet presAssocID="{444D4899-1737-49E9-A915-4C4CB6C263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7B001D-5738-44A0-9C9D-20BED19D5B01}" srcId="{F56BF293-1997-442E-BC8D-572B95D67C7D}" destId="{444D4899-1737-49E9-A915-4C4CB6C263BC}" srcOrd="2" destOrd="0" parTransId="{E977F15A-3E41-409C-B935-C9D7C6F88815}" sibTransId="{8D3E2AF1-394E-420C-99C8-949E1E2BD7EA}"/>
    <dgm:cxn modelId="{8ECA8FC3-7064-4AB5-AA6C-4D40AAC17C64}" type="presOf" srcId="{444D4899-1737-49E9-A915-4C4CB6C263BC}" destId="{4C3678A6-C08C-4505-8A1B-37B0BB5FAEDC}" srcOrd="0" destOrd="0" presId="urn:microsoft.com/office/officeart/2005/8/layout/chevron1"/>
    <dgm:cxn modelId="{65CF5AC1-2134-42C8-BB15-A58E5C426885}" srcId="{F56BF293-1997-442E-BC8D-572B95D67C7D}" destId="{7179A344-6C0C-4F47-A79C-455D37D4A008}" srcOrd="1" destOrd="0" parTransId="{BEC3F16F-7BF6-44B9-891E-A640FF7DECBB}" sibTransId="{5C7B97E9-D252-4B78-AC1A-4982CAFC53AB}"/>
    <dgm:cxn modelId="{8E3FB24F-672C-4107-BA46-6577D5A10E55}" srcId="{F56BF293-1997-442E-BC8D-572B95D67C7D}" destId="{1136459D-0FDF-4251-807E-66B9CCD7AF80}" srcOrd="0" destOrd="0" parTransId="{60FF3330-F5A5-4C03-9C6C-BCB263A9B60C}" sibTransId="{E4B39E0C-E4C5-46B2-A953-DA04731A446D}"/>
    <dgm:cxn modelId="{5191B881-5AF2-40B7-863D-E3AA5402EE70}" type="presOf" srcId="{F56BF293-1997-442E-BC8D-572B95D67C7D}" destId="{7A764826-CE38-49D1-8F93-C6ED83D86F2E}" srcOrd="0" destOrd="0" presId="urn:microsoft.com/office/officeart/2005/8/layout/chevron1"/>
    <dgm:cxn modelId="{05FBB009-E09F-4650-BDF5-CEED58AAB9E8}" type="presOf" srcId="{1136459D-0FDF-4251-807E-66B9CCD7AF80}" destId="{937BFAD6-D2B6-44B7-9522-BCDE186DF9F4}" srcOrd="0" destOrd="0" presId="urn:microsoft.com/office/officeart/2005/8/layout/chevron1"/>
    <dgm:cxn modelId="{757DB5A1-496F-4947-AC17-627631CA8B6C}" type="presOf" srcId="{7179A344-6C0C-4F47-A79C-455D37D4A008}" destId="{3180B877-E026-43BA-91CB-1D9E6570A543}" srcOrd="0" destOrd="0" presId="urn:microsoft.com/office/officeart/2005/8/layout/chevron1"/>
    <dgm:cxn modelId="{8BB90B7B-75CC-49D7-ACAA-16874B10BC16}" type="presParOf" srcId="{7A764826-CE38-49D1-8F93-C6ED83D86F2E}" destId="{937BFAD6-D2B6-44B7-9522-BCDE186DF9F4}" srcOrd="0" destOrd="0" presId="urn:microsoft.com/office/officeart/2005/8/layout/chevron1"/>
    <dgm:cxn modelId="{D2C4CF45-AFFF-4203-B0DA-0562E5B6347D}" type="presParOf" srcId="{7A764826-CE38-49D1-8F93-C6ED83D86F2E}" destId="{AFB1708F-66EC-4E8D-86B4-A08F74509282}" srcOrd="1" destOrd="0" presId="urn:microsoft.com/office/officeart/2005/8/layout/chevron1"/>
    <dgm:cxn modelId="{345633B3-45FB-402C-AFA2-B6B5D3C55460}" type="presParOf" srcId="{7A764826-CE38-49D1-8F93-C6ED83D86F2E}" destId="{3180B877-E026-43BA-91CB-1D9E6570A543}" srcOrd="2" destOrd="0" presId="urn:microsoft.com/office/officeart/2005/8/layout/chevron1"/>
    <dgm:cxn modelId="{D59B2EF5-D2C1-4F4D-AC02-1EDCC5DB703A}" type="presParOf" srcId="{7A764826-CE38-49D1-8F93-C6ED83D86F2E}" destId="{BD55C8B4-ABD6-47E2-83B8-8E0ADCCBDE61}" srcOrd="3" destOrd="0" presId="urn:microsoft.com/office/officeart/2005/8/layout/chevron1"/>
    <dgm:cxn modelId="{615F9FF0-7F2E-4A32-8FBB-B0A02F3F5233}" type="presParOf" srcId="{7A764826-CE38-49D1-8F93-C6ED83D86F2E}" destId="{4C3678A6-C08C-4505-8A1B-37B0BB5FAED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58D67-2313-43FA-B0F3-2467053E823C}">
      <dsp:nvSpPr>
        <dsp:cNvPr id="0" name=""/>
        <dsp:cNvSpPr/>
      </dsp:nvSpPr>
      <dsp:spPr>
        <a:xfrm>
          <a:off x="3588398" y="135123"/>
          <a:ext cx="1774272" cy="797532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Idea inicial</a:t>
          </a:r>
          <a:endParaRPr lang="es-ES" sz="2000" kern="1200" dirty="0"/>
        </a:p>
      </dsp:txBody>
      <dsp:txXfrm>
        <a:off x="3627330" y="174055"/>
        <a:ext cx="1696408" cy="719668"/>
      </dsp:txXfrm>
    </dsp:sp>
    <dsp:sp modelId="{B54F0375-FEFA-4D8F-AAAC-E5DE520C5F24}">
      <dsp:nvSpPr>
        <dsp:cNvPr id="0" name=""/>
        <dsp:cNvSpPr/>
      </dsp:nvSpPr>
      <dsp:spPr>
        <a:xfrm>
          <a:off x="3267642" y="775804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2328725" y="5522"/>
              </a:moveTo>
              <a:arcTo wR="2173865" hR="2173865" stAng="16445102" swAng="1132457"/>
            </a:path>
          </a:pathLst>
        </a:custGeom>
        <a:noFill/>
        <a:ln w="25400" cap="flat" cmpd="sng" algn="ctr">
          <a:gradFill flip="none" rotWithShape="1">
            <a:gsLst>
              <a:gs pos="0">
                <a:srgbClr val="00B050"/>
              </a:gs>
              <a:gs pos="100000">
                <a:srgbClr val="00B0F0"/>
              </a:gs>
              <a:gs pos="100000">
                <a:srgbClr val="00B0F0"/>
              </a:gs>
            </a:gsLst>
            <a:lin ang="0" scaled="1"/>
            <a:tileRect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27FF0-E34F-45CA-8398-CC83ADE02178}">
      <dsp:nvSpPr>
        <dsp:cNvPr id="0" name=""/>
        <dsp:cNvSpPr/>
      </dsp:nvSpPr>
      <dsp:spPr>
        <a:xfrm>
          <a:off x="5832645" y="1050625"/>
          <a:ext cx="1811277" cy="821578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Problemas</a:t>
          </a:r>
        </a:p>
      </dsp:txBody>
      <dsp:txXfrm>
        <a:off x="5872751" y="1090731"/>
        <a:ext cx="1731065" cy="741366"/>
      </dsp:txXfrm>
    </dsp:sp>
    <dsp:sp modelId="{8B8E904A-01B6-4ED4-AD1C-A9A634627EF0}">
      <dsp:nvSpPr>
        <dsp:cNvPr id="0" name=""/>
        <dsp:cNvSpPr/>
      </dsp:nvSpPr>
      <dsp:spPr>
        <a:xfrm>
          <a:off x="3066489" y="1116530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3907809" y="862708"/>
              </a:moveTo>
              <a:arcTo wR="2173865" hR="2173865" stAng="19374271" swAng="657268"/>
            </a:path>
          </a:pathLst>
        </a:custGeom>
        <a:noFill/>
        <a:ln w="25400" cap="flat" cmpd="sng" algn="ctr">
          <a:gradFill>
            <a:gsLst>
              <a:gs pos="0">
                <a:srgbClr val="0070C0"/>
              </a:gs>
              <a:gs pos="100000">
                <a:srgbClr val="00206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A9D10-DB66-4440-8199-B43390F33919}">
      <dsp:nvSpPr>
        <dsp:cNvPr id="0" name=""/>
        <dsp:cNvSpPr/>
      </dsp:nvSpPr>
      <dsp:spPr>
        <a:xfrm>
          <a:off x="6330384" y="2457966"/>
          <a:ext cx="1806511" cy="782392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Soluciones</a:t>
          </a:r>
          <a:endParaRPr lang="es-ES" sz="2000" kern="1200" dirty="0"/>
        </a:p>
      </dsp:txBody>
      <dsp:txXfrm>
        <a:off x="6368577" y="2496159"/>
        <a:ext cx="1730125" cy="706006"/>
      </dsp:txXfrm>
    </dsp:sp>
    <dsp:sp modelId="{95CD536F-A571-41C5-8D4E-FCB96F3F1F4F}">
      <dsp:nvSpPr>
        <dsp:cNvPr id="0" name=""/>
        <dsp:cNvSpPr/>
      </dsp:nvSpPr>
      <dsp:spPr>
        <a:xfrm>
          <a:off x="3474034" y="-491592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3545005" y="3860776"/>
              </a:moveTo>
              <a:arcTo wR="2173865" hR="2173865" stAng="3053725" swAng="932760"/>
            </a:path>
          </a:pathLst>
        </a:custGeom>
        <a:noFill/>
        <a:ln w="25400" cap="flat" cmpd="sng" algn="ctr">
          <a:gradFill>
            <a:gsLst>
              <a:gs pos="0">
                <a:srgbClr val="002060"/>
              </a:gs>
              <a:gs pos="100000">
                <a:srgbClr val="7030A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405B5-200A-43F4-8377-06C4CF274AAB}">
      <dsp:nvSpPr>
        <dsp:cNvPr id="0" name=""/>
        <dsp:cNvSpPr/>
      </dsp:nvSpPr>
      <dsp:spPr>
        <a:xfrm>
          <a:off x="5119805" y="3744416"/>
          <a:ext cx="1792962" cy="809665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Herramientas</a:t>
          </a:r>
          <a:endParaRPr lang="es-ES" sz="2000" kern="1200" dirty="0"/>
        </a:p>
      </dsp:txBody>
      <dsp:txXfrm>
        <a:off x="5159330" y="3783941"/>
        <a:ext cx="1713912" cy="730615"/>
      </dsp:txXfrm>
    </dsp:sp>
    <dsp:sp modelId="{6587D8BA-0C40-446A-B4D4-036455F41315}">
      <dsp:nvSpPr>
        <dsp:cNvPr id="0" name=""/>
        <dsp:cNvSpPr/>
      </dsp:nvSpPr>
      <dsp:spPr>
        <a:xfrm>
          <a:off x="2319721" y="438987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2811021" y="4252260"/>
              </a:moveTo>
              <a:arcTo wR="2173865" hR="2173865" stAng="4377388" swAng="1841937"/>
            </a:path>
          </a:pathLst>
        </a:custGeom>
        <a:noFill/>
        <a:ln w="25400" cap="flat" cmpd="sng" algn="ctr">
          <a:gradFill>
            <a:gsLst>
              <a:gs pos="0">
                <a:srgbClr val="C00000"/>
              </a:gs>
              <a:gs pos="100000">
                <a:srgbClr val="7030A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5F9B7-2DE3-4A77-9C81-84ADAE340745}">
      <dsp:nvSpPr>
        <dsp:cNvPr id="0" name=""/>
        <dsp:cNvSpPr/>
      </dsp:nvSpPr>
      <dsp:spPr>
        <a:xfrm>
          <a:off x="2016220" y="3769238"/>
          <a:ext cx="1838504" cy="839275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Momentos difíciles</a:t>
          </a:r>
          <a:endParaRPr lang="es-ES" sz="2000" kern="1200" dirty="0"/>
        </a:p>
      </dsp:txBody>
      <dsp:txXfrm>
        <a:off x="2057190" y="3810208"/>
        <a:ext cx="1756564" cy="757335"/>
      </dsp:txXfrm>
    </dsp:sp>
    <dsp:sp modelId="{A8E10F74-B896-4AC8-BC09-0517AE327096}">
      <dsp:nvSpPr>
        <dsp:cNvPr id="0" name=""/>
        <dsp:cNvSpPr/>
      </dsp:nvSpPr>
      <dsp:spPr>
        <a:xfrm>
          <a:off x="910372" y="-516888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1481053" y="4234375"/>
              </a:moveTo>
              <a:arcTo wR="2173865" hR="2173865" stAng="6515062" swAng="895579"/>
            </a:path>
          </a:pathLst>
        </a:custGeom>
        <a:noFill/>
        <a:ln w="25400" cap="flat" cmpd="sng" algn="ctr">
          <a:gradFill flip="none" rotWithShape="1">
            <a:gsLst>
              <a:gs pos="0">
                <a:schemeClr val="accent6">
                  <a:lumMod val="100000"/>
                </a:schemeClr>
              </a:gs>
              <a:gs pos="100000">
                <a:srgbClr val="C0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5AD4D-F013-448C-91B4-D9F61FD02A9D}">
      <dsp:nvSpPr>
        <dsp:cNvPr id="0" name=""/>
        <dsp:cNvSpPr/>
      </dsp:nvSpPr>
      <dsp:spPr>
        <a:xfrm>
          <a:off x="720071" y="2520276"/>
          <a:ext cx="1839335" cy="839823"/>
        </a:xfrm>
        <a:prstGeom prst="roundRect">
          <a:avLst/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Resultados</a:t>
          </a:r>
          <a:endParaRPr lang="es-ES" sz="2000" kern="1200" dirty="0"/>
        </a:p>
      </dsp:txBody>
      <dsp:txXfrm>
        <a:off x="761068" y="2561273"/>
        <a:ext cx="1757341" cy="757829"/>
      </dsp:txXfrm>
    </dsp:sp>
    <dsp:sp modelId="{FC7FAED7-EDB9-4C97-B0EB-87A3E8EBDB60}">
      <dsp:nvSpPr>
        <dsp:cNvPr id="0" name=""/>
        <dsp:cNvSpPr/>
      </dsp:nvSpPr>
      <dsp:spPr>
        <a:xfrm>
          <a:off x="1579877" y="717482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60767" y="1663464"/>
              </a:moveTo>
              <a:arcTo wR="2173865" hR="2173865" stAng="11614753" swAng="680246"/>
            </a:path>
          </a:pathLst>
        </a:custGeom>
        <a:noFill/>
        <a:ln w="25400" cap="flat" cmpd="sng" algn="ctr">
          <a:gradFill>
            <a:gsLst>
              <a:gs pos="0">
                <a:schemeClr val="bg2">
                  <a:lumMod val="75000"/>
                </a:schemeClr>
              </a:gs>
              <a:gs pos="100000">
                <a:schemeClr val="accent6">
                  <a:lumMod val="10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76082-5832-41F5-80DF-6B4F59AFEAC8}">
      <dsp:nvSpPr>
        <dsp:cNvPr id="0" name=""/>
        <dsp:cNvSpPr/>
      </dsp:nvSpPr>
      <dsp:spPr>
        <a:xfrm>
          <a:off x="1080119" y="1008107"/>
          <a:ext cx="1840167" cy="8403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Futuro</a:t>
          </a:r>
          <a:endParaRPr lang="es-ES" sz="2000" kern="1200" dirty="0"/>
        </a:p>
      </dsp:txBody>
      <dsp:txXfrm>
        <a:off x="1121143" y="1049131"/>
        <a:ext cx="1758119" cy="758331"/>
      </dsp:txXfrm>
    </dsp:sp>
    <dsp:sp modelId="{8A0946DC-2613-4250-88BA-7C046CD5BCD0}">
      <dsp:nvSpPr>
        <dsp:cNvPr id="0" name=""/>
        <dsp:cNvSpPr/>
      </dsp:nvSpPr>
      <dsp:spPr>
        <a:xfrm>
          <a:off x="1198552" y="692913"/>
          <a:ext cx="4347731" cy="4347731"/>
        </a:xfrm>
        <a:custGeom>
          <a:avLst/>
          <a:gdLst/>
          <a:ahLst/>
          <a:cxnLst/>
          <a:rect l="0" t="0" r="0" b="0"/>
          <a:pathLst>
            <a:path>
              <a:moveTo>
                <a:pt x="1290420" y="187608"/>
              </a:moveTo>
              <a:arcTo wR="2173865" hR="2173865" stAng="14761291" swAng="1345166"/>
            </a:path>
          </a:pathLst>
        </a:custGeom>
        <a:noFill/>
        <a:ln w="0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BFAD6-D2B6-44B7-9522-BCDE186DF9F4}">
      <dsp:nvSpPr>
        <dsp:cNvPr id="0" name=""/>
        <dsp:cNvSpPr/>
      </dsp:nvSpPr>
      <dsp:spPr>
        <a:xfrm>
          <a:off x="2426" y="1440852"/>
          <a:ext cx="2955738" cy="1182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Captación de la imagen</a:t>
          </a:r>
          <a:endParaRPr lang="es-ES" sz="2400" kern="1200" dirty="0"/>
        </a:p>
      </dsp:txBody>
      <dsp:txXfrm>
        <a:off x="593574" y="1440852"/>
        <a:ext cx="1773443" cy="1182295"/>
      </dsp:txXfrm>
    </dsp:sp>
    <dsp:sp modelId="{3180B877-E026-43BA-91CB-1D9E6570A543}">
      <dsp:nvSpPr>
        <dsp:cNvPr id="0" name=""/>
        <dsp:cNvSpPr/>
      </dsp:nvSpPr>
      <dsp:spPr>
        <a:xfrm>
          <a:off x="2662590" y="1440852"/>
          <a:ext cx="2955738" cy="1182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Tratamiento</a:t>
          </a:r>
          <a:endParaRPr lang="es-ES" sz="2400" kern="1200" dirty="0"/>
        </a:p>
      </dsp:txBody>
      <dsp:txXfrm>
        <a:off x="3253738" y="1440852"/>
        <a:ext cx="1773443" cy="1182295"/>
      </dsp:txXfrm>
    </dsp:sp>
    <dsp:sp modelId="{4C3678A6-C08C-4505-8A1B-37B0BB5FAEDC}">
      <dsp:nvSpPr>
        <dsp:cNvPr id="0" name=""/>
        <dsp:cNvSpPr/>
      </dsp:nvSpPr>
      <dsp:spPr>
        <a:xfrm>
          <a:off x="5322755" y="1440852"/>
          <a:ext cx="2955738" cy="11822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Resultado</a:t>
          </a:r>
          <a:endParaRPr lang="es-ES" sz="2400" kern="1200" dirty="0"/>
        </a:p>
      </dsp:txBody>
      <dsp:txXfrm>
        <a:off x="5913903" y="1440852"/>
        <a:ext cx="1773443" cy="1182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5B8934E-E04A-4967-A796-96B2EA908376}" type="datetimeFigureOut">
              <a:rPr lang="es-ES" smtClean="0"/>
              <a:t>05/03/2012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AFF7367-DBD0-426B-B05E-3F0C77E9BAE7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018073" y="3145818"/>
            <a:ext cx="1981200" cy="3235510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 smtClean="0"/>
              <a:t>COLEGIO SALESIANO «SAN IGNACIO»</a:t>
            </a:r>
          </a:p>
          <a:p>
            <a:pPr algn="ctr"/>
            <a:r>
              <a:rPr lang="es-ES" dirty="0" smtClean="0"/>
              <a:t>CÁDIZ</a:t>
            </a:r>
          </a:p>
          <a:p>
            <a:pPr algn="ctr"/>
            <a:r>
              <a:rPr lang="es-ES" dirty="0" smtClean="0"/>
              <a:t>-</a:t>
            </a:r>
            <a:endParaRPr lang="es-ES" dirty="0"/>
          </a:p>
          <a:p>
            <a:pPr algn="ctr"/>
            <a:r>
              <a:rPr lang="es-ES" dirty="0" smtClean="0"/>
              <a:t>Premios </a:t>
            </a:r>
          </a:p>
          <a:p>
            <a:pPr algn="ctr"/>
            <a:r>
              <a:rPr lang="es-ES" dirty="0" smtClean="0"/>
              <a:t>Don Bosco</a:t>
            </a:r>
          </a:p>
          <a:p>
            <a:pPr algn="ctr"/>
            <a:r>
              <a:rPr lang="es-ES" dirty="0" smtClean="0"/>
              <a:t>2012</a:t>
            </a:r>
          </a:p>
          <a:p>
            <a:pPr algn="ctr"/>
            <a:r>
              <a:rPr lang="es-ES" dirty="0" smtClean="0"/>
              <a:t>-</a:t>
            </a:r>
          </a:p>
          <a:p>
            <a:pPr algn="ctr"/>
            <a:r>
              <a:rPr lang="es-ES" dirty="0" smtClean="0"/>
              <a:t>Zaragoza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32856"/>
            <a:ext cx="6324600" cy="1828800"/>
          </a:xfrm>
        </p:spPr>
        <p:txBody>
          <a:bodyPr/>
          <a:lstStyle/>
          <a:p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DEART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s-ES" dirty="0" smtClean="0"/>
              <a:t>etección Y</a:t>
            </a:r>
            <a:br>
              <a:rPr lang="es-ES" dirty="0" smtClean="0"/>
            </a:br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es-ES" dirty="0" smtClean="0"/>
              <a:t>liminación</a:t>
            </a:r>
            <a:br>
              <a:rPr lang="es-ES" dirty="0" smtClean="0"/>
            </a:br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s-ES" dirty="0" smtClean="0"/>
              <a:t>utomática de</a:t>
            </a:r>
            <a:br>
              <a:rPr lang="es-ES" dirty="0" smtClean="0"/>
            </a:br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s-ES" dirty="0" smtClean="0"/>
              <a:t>etenciones de</a:t>
            </a:r>
            <a:br>
              <a:rPr lang="es-ES" dirty="0" smtClean="0"/>
            </a:br>
            <a:r>
              <a:rPr lang="es-E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s-ES" dirty="0" smtClean="0"/>
              <a:t>ráfico</a:t>
            </a: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7020272" y="3140968"/>
            <a:ext cx="19812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57332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Salvador Cordero Rando 	     	Ricardo Romero Benítez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57017" y="5445224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99FF33"/>
                </a:solidFill>
              </a:rPr>
              <a:t>Autores</a:t>
            </a:r>
            <a:endParaRPr lang="es-ES" dirty="0">
              <a:solidFill>
                <a:srgbClr val="99FF33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03848" y="5939988"/>
            <a:ext cx="67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99FF33"/>
                </a:solidFill>
              </a:rPr>
              <a:t>Tutor</a:t>
            </a:r>
            <a:endParaRPr lang="es-ES" dirty="0">
              <a:solidFill>
                <a:srgbClr val="99FF33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622802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>
                    <a:lumMod val="95000"/>
                  </a:schemeClr>
                </a:solidFill>
              </a:rPr>
              <a:t>Raúl Reyes Mangano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Primeros resultados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 sobre el proyecto.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5133660" cy="419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674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2060848"/>
            <a:ext cx="8407893" cy="45365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2800" dirty="0" smtClean="0"/>
              <a:t>Posibles </a:t>
            </a:r>
            <a:r>
              <a:rPr lang="es-ES" sz="2800" dirty="0"/>
              <a:t>errores en el tratamiento de la </a:t>
            </a:r>
            <a:r>
              <a:rPr lang="es-ES" sz="2800" dirty="0" smtClean="0"/>
              <a:t>imagen.</a:t>
            </a:r>
            <a:endParaRPr lang="es-ES" sz="2800" dirty="0"/>
          </a:p>
          <a:p>
            <a:pPr>
              <a:lnSpc>
                <a:spcPct val="150000"/>
              </a:lnSpc>
            </a:pPr>
            <a:r>
              <a:rPr lang="es-ES" sz="2800" dirty="0"/>
              <a:t>Hay que ajustar muy bien el algoritmo de reconocimiento del objeto en la </a:t>
            </a:r>
            <a:r>
              <a:rPr lang="es-ES" sz="2800" dirty="0" smtClean="0"/>
              <a:t>imagen.</a:t>
            </a:r>
          </a:p>
          <a:p>
            <a:pPr>
              <a:lnSpc>
                <a:spcPct val="150000"/>
              </a:lnSpc>
            </a:pPr>
            <a:r>
              <a:rPr lang="es-ES" sz="2800" dirty="0" smtClean="0"/>
              <a:t>Posibles </a:t>
            </a:r>
            <a:r>
              <a:rPr lang="es-ES" sz="2800" dirty="0"/>
              <a:t>errores bajo inclemencias naturales (lluvia, nieve…)</a:t>
            </a:r>
          </a:p>
          <a:p>
            <a:pPr marL="91440" indent="0">
              <a:buNone/>
            </a:pPr>
            <a:endParaRPr lang="es-ES" sz="2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6535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Utilizar otros métodos más efectivos de tratamiento de imágenes.</a:t>
            </a:r>
          </a:p>
          <a:p>
            <a:endParaRPr lang="es-ES" sz="2400" dirty="0" smtClean="0"/>
          </a:p>
          <a:p>
            <a:r>
              <a:rPr lang="es-ES" sz="2400" dirty="0" smtClean="0"/>
              <a:t>Mejorar el algoritmo de determinación de la densidad de tráfico.</a:t>
            </a:r>
          </a:p>
          <a:p>
            <a:endParaRPr lang="es-ES" sz="2400" dirty="0" smtClean="0"/>
          </a:p>
          <a:p>
            <a:r>
              <a:rPr lang="es-ES" sz="2400" dirty="0" smtClean="0"/>
              <a:t>Adaptar el sistema a otros tipo de carreteras y situaciones.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Nuevos retos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934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988840"/>
            <a:ext cx="8511481" cy="460851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" sz="2800" dirty="0" smtClean="0"/>
              <a:t>Automatiza el control de la carretera.</a:t>
            </a:r>
          </a:p>
          <a:p>
            <a:pPr>
              <a:lnSpc>
                <a:spcPct val="200000"/>
              </a:lnSpc>
            </a:pPr>
            <a:r>
              <a:rPr lang="es-ES" sz="2800" dirty="0" smtClean="0"/>
              <a:t>Elimina los atascos, fluyendo el tráfico rodado</a:t>
            </a:r>
            <a:r>
              <a:rPr lang="es-ES" sz="28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ES" sz="2800" dirty="0" smtClean="0"/>
              <a:t>Disminuye los choques por alcance</a:t>
            </a:r>
            <a:endParaRPr lang="es-ES" sz="2800" dirty="0" smtClean="0"/>
          </a:p>
          <a:p>
            <a:pPr>
              <a:lnSpc>
                <a:spcPct val="200000"/>
              </a:lnSpc>
            </a:pPr>
            <a:r>
              <a:rPr lang="es-ES" sz="2800" dirty="0" smtClean="0"/>
              <a:t>Menor contaminación.</a:t>
            </a:r>
          </a:p>
          <a:p>
            <a:pPr>
              <a:lnSpc>
                <a:spcPct val="200000"/>
              </a:lnSpc>
            </a:pPr>
            <a:r>
              <a:rPr lang="es-ES" sz="2800" dirty="0" smtClean="0"/>
              <a:t>Sistema barato, en términos generales.</a:t>
            </a:r>
            <a:endParaRPr lang="es-ES" sz="2800" dirty="0"/>
          </a:p>
          <a:p>
            <a:pPr marL="365760" lvl="1" indent="0">
              <a:lnSpc>
                <a:spcPct val="150000"/>
              </a:lnSpc>
              <a:buNone/>
            </a:pPr>
            <a:endParaRPr lang="es-ES" sz="26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3423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195736" y="2276872"/>
            <a:ext cx="4767065" cy="384960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ES" sz="6600" dirty="0" smtClean="0"/>
              <a:t>GRACIAS </a:t>
            </a:r>
          </a:p>
          <a:p>
            <a:pPr marL="45720" indent="0" algn="ctr">
              <a:buNone/>
            </a:pPr>
            <a:r>
              <a:rPr lang="es-ES" sz="6600" dirty="0" smtClean="0"/>
              <a:t>POR SU </a:t>
            </a:r>
          </a:p>
          <a:p>
            <a:pPr marL="45720" indent="0" algn="ctr">
              <a:buNone/>
            </a:pPr>
            <a:r>
              <a:rPr lang="es-ES" sz="6600" dirty="0" smtClean="0"/>
              <a:t>ATENCIÓN</a:t>
            </a:r>
            <a:endParaRPr lang="es-ES" sz="66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err="1"/>
              <a:t>deart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0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844824"/>
            <a:ext cx="8407893" cy="5112568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LA IDEA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OBJETIVOS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PROCESO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VISIÓN ARTIFICIAL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EMPEZANDO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PRUEBAS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PRIMEROS RESULTADOS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PROBLEMAS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NUEVOS RETOS</a:t>
            </a:r>
          </a:p>
          <a:p>
            <a:pPr marL="45720" indent="0" algn="ctr">
              <a:buNone/>
            </a:pPr>
            <a:r>
              <a:rPr lang="es-ES" sz="4800" dirty="0" smtClean="0">
                <a:solidFill>
                  <a:srgbClr val="1F1F17"/>
                </a:solidFill>
              </a:rPr>
              <a:t>CONCLUSIONES</a:t>
            </a:r>
            <a:endParaRPr lang="es-ES" sz="4800" dirty="0">
              <a:solidFill>
                <a:srgbClr val="1F1F17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6000" dirty="0" smtClean="0"/>
              <a:t>deart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305615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5271121" cy="4878281"/>
          </a:xfrm>
        </p:spPr>
        <p:txBody>
          <a:bodyPr>
            <a:normAutofit lnSpcReduction="10000"/>
          </a:bodyPr>
          <a:lstStyle/>
          <a:p>
            <a:pPr marL="45720" indent="0" algn="just">
              <a:lnSpc>
                <a:spcPct val="200000"/>
              </a:lnSpc>
              <a:buNone/>
            </a:pPr>
            <a:r>
              <a:rPr lang="es-ES" dirty="0" smtClean="0"/>
              <a:t>La idea que nos llevó a desarrollar este proyecto parte de dos grandes problemas. Por un lado la generación de atascos en las carreteras y el segundo, como consecuencia del primero, el enorme índice de contaminación así como el desgaste físico y mental.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</a:rPr>
              <a:t>La idea</a:t>
            </a:r>
            <a:endParaRPr lang="es-ES" dirty="0">
              <a:solidFill>
                <a:srgbClr val="99FF3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39222"/>
            <a:ext cx="3312368" cy="243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62" y="2037565"/>
            <a:ext cx="1823483" cy="182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5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4"/>
          </a:xfrm>
        </p:spPr>
        <p:txBody>
          <a:bodyPr/>
          <a:lstStyle/>
          <a:p>
            <a:r>
              <a:rPr lang="es-ES" b="1" dirty="0" smtClean="0"/>
              <a:t>Objetivo principal</a:t>
            </a:r>
            <a:r>
              <a:rPr lang="es-ES" dirty="0" smtClean="0"/>
              <a:t>: detectar y eliminar las posibles retenciones de tráfico automáticamente.</a:t>
            </a:r>
          </a:p>
          <a:p>
            <a:endParaRPr lang="es-ES" dirty="0"/>
          </a:p>
          <a:p>
            <a:r>
              <a:rPr lang="es-ES" dirty="0" smtClean="0"/>
              <a:t>Otros objetivos:</a:t>
            </a:r>
          </a:p>
          <a:p>
            <a:pPr lvl="1"/>
            <a:r>
              <a:rPr lang="es-ES" dirty="0" smtClean="0"/>
              <a:t>Desarrollar, mediante visión artificial, un software capaz de detectar cada uno de los vehículos que están circulando por la carretera.</a:t>
            </a:r>
          </a:p>
          <a:p>
            <a:pPr lvl="1"/>
            <a:r>
              <a:rPr lang="es-ES" dirty="0" smtClean="0"/>
              <a:t>Establecer la densidad actual de tráfico a fin de determinar cuándo se está formando una retención.</a:t>
            </a:r>
          </a:p>
          <a:p>
            <a:pPr lvl="1"/>
            <a:r>
              <a:rPr lang="es-ES" dirty="0" smtClean="0"/>
              <a:t>Ser capaz de, a través de los datos obtenidos sobre la densidad del tráfico, habilitar (mediante un panel luminoso) un carril extra a fin de agilizar el tráfico rodado</a:t>
            </a:r>
          </a:p>
          <a:p>
            <a:pPr lvl="1"/>
            <a:r>
              <a:rPr lang="es-ES" dirty="0" smtClean="0"/>
              <a:t>Darle «memoria» a nuestro sistema a la hora de dar prioridad a un carril reversible</a:t>
            </a:r>
          </a:p>
          <a:p>
            <a:pPr lvl="1"/>
            <a:r>
              <a:rPr lang="es-ES" dirty="0" smtClean="0"/>
              <a:t>Obtener datos estadísticos sobre el tiempo de espera antes y después de implantar nuestro sistema.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ES" dirty="0">
              <a:solidFill>
                <a:srgbClr val="99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508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  <a:endParaRPr lang="es-ES" dirty="0">
              <a:solidFill>
                <a:srgbClr val="99FF33"/>
              </a:solidFill>
            </a:endParaRPr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44231"/>
              </p:ext>
            </p:extLst>
          </p:nvPr>
        </p:nvGraphicFramePr>
        <p:xfrm>
          <a:off x="179512" y="1772816"/>
          <a:ext cx="878497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9724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628800"/>
            <a:ext cx="8407893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La visión artificial es un campo dentro de la inteligencia artificial que, utilizando las técnicas adecuadas, permite la obtención, procesamiento y análisis de cualquier tipo de información especial obtenida a través de imágenes digitales.</a:t>
            </a:r>
          </a:p>
          <a:p>
            <a:pPr marL="45720" indent="0">
              <a:lnSpc>
                <a:spcPct val="150000"/>
              </a:lnSpc>
              <a:buNone/>
            </a:pP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ARTIFICIAL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89040"/>
            <a:ext cx="3543378" cy="24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573016"/>
            <a:ext cx="2035944" cy="271798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07604" y="6294428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rgbClr val="1F1F17"/>
                </a:solidFill>
              </a:rPr>
              <a:t>Detección de objetos abandonados</a:t>
            </a:r>
            <a:endParaRPr lang="es-ES" sz="1200" i="1" dirty="0">
              <a:solidFill>
                <a:srgbClr val="1F1F17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00352" y="6294427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>
                <a:solidFill>
                  <a:srgbClr val="1F1F17"/>
                </a:solidFill>
              </a:rPr>
              <a:t>Detección del sentido de una curva</a:t>
            </a:r>
            <a:endParaRPr lang="es-ES" sz="1200" i="1" dirty="0">
              <a:solidFill>
                <a:srgbClr val="1F1F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176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06273"/>
          </a:xfrm>
        </p:spPr>
        <p:txBody>
          <a:bodyPr>
            <a:normAutofit/>
          </a:bodyPr>
          <a:lstStyle/>
          <a:p>
            <a:r>
              <a:rPr lang="es-ES" dirty="0" smtClean="0"/>
              <a:t>El proceso es el siguiente: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VISIÓN ARTIFICIAL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192339050"/>
              </p:ext>
            </p:extLst>
          </p:nvPr>
        </p:nvGraphicFramePr>
        <p:xfrm>
          <a:off x="755576" y="2029296"/>
          <a:ext cx="82809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209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7BFAD6-D2B6-44B7-9522-BCDE186DF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graphicEl>
                                              <a:dgm id="{937BFAD6-D2B6-44B7-9522-BCDE186DF9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80B877-E026-43BA-91CB-1D9E6570A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graphicEl>
                                              <a:dgm id="{3180B877-E026-43BA-91CB-1D9E6570A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3678A6-C08C-4505-8A1B-37B0BB5FAE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>
                                            <p:graphicEl>
                                              <a:dgm id="{4C3678A6-C08C-4505-8A1B-37B0BB5FAE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/>
              <a:t>JAVA</a:t>
            </a:r>
          </a:p>
          <a:p>
            <a:pPr lvl="1"/>
            <a:r>
              <a:rPr lang="es-ES" sz="2600" dirty="0" smtClean="0"/>
              <a:t>¿Por qué JAVA?</a:t>
            </a:r>
          </a:p>
          <a:p>
            <a:pPr lvl="1"/>
            <a:r>
              <a:rPr lang="es-ES" sz="2600" dirty="0" smtClean="0"/>
              <a:t>NetBeans</a:t>
            </a:r>
          </a:p>
          <a:p>
            <a:pPr marL="365760" lvl="1" indent="0">
              <a:buNone/>
            </a:pPr>
            <a:endParaRPr lang="es-ES" sz="2600" dirty="0" smtClean="0"/>
          </a:p>
          <a:p>
            <a:r>
              <a:rPr lang="es-ES" sz="2800" dirty="0" smtClean="0"/>
              <a:t>Información Visión Artificial:</a:t>
            </a:r>
          </a:p>
          <a:p>
            <a:pPr lvl="1"/>
            <a:r>
              <a:rPr lang="es-ES" sz="2400" dirty="0" smtClean="0"/>
              <a:t>Librerías para Programación</a:t>
            </a:r>
          </a:p>
          <a:p>
            <a:endParaRPr lang="es-ES" dirty="0"/>
          </a:p>
          <a:p>
            <a:r>
              <a:rPr lang="es-ES" sz="2800" dirty="0" smtClean="0"/>
              <a:t>Información OpenCV:</a:t>
            </a:r>
          </a:p>
          <a:p>
            <a:pPr lvl="1"/>
            <a:r>
              <a:rPr lang="es-ES" sz="2400" dirty="0" smtClean="0"/>
              <a:t>Instalación</a:t>
            </a:r>
          </a:p>
          <a:p>
            <a:pPr lvl="1"/>
            <a:r>
              <a:rPr lang="es-ES" sz="2400" dirty="0" smtClean="0"/>
              <a:t>Uso en JAVA      JavaCV</a:t>
            </a:r>
          </a:p>
          <a:p>
            <a:pPr lvl="1"/>
            <a:r>
              <a:rPr lang="es-ES" sz="2400" dirty="0" smtClean="0"/>
              <a:t>Funciones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empezando</a:t>
            </a: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2843808" y="5589240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13" y="3562928"/>
            <a:ext cx="2281079" cy="28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19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 + OpenCV = JavaCV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0645"/>
            <a:ext cx="4666322" cy="357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49" y="3332222"/>
            <a:ext cx="275182" cy="27518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61" y="5080925"/>
            <a:ext cx="275182" cy="275182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87" y="3347031"/>
            <a:ext cx="275182" cy="27518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97" y="3348595"/>
            <a:ext cx="275182" cy="27518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84168" y="1700808"/>
            <a:ext cx="2234952" cy="223495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38" y="4992592"/>
            <a:ext cx="1308902" cy="630910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2217" y="4992592"/>
            <a:ext cx="1308902" cy="630910"/>
          </a:xfrm>
          <a:prstGeom prst="rect">
            <a:avLst/>
          </a:prstGeom>
        </p:spPr>
      </p:pic>
      <p:sp>
        <p:nvSpPr>
          <p:cNvPr id="12" name="11 Flecha derecha"/>
          <p:cNvSpPr/>
          <p:nvPr/>
        </p:nvSpPr>
        <p:spPr>
          <a:xfrm rot="19709781">
            <a:off x="5302948" y="3593544"/>
            <a:ext cx="864096" cy="285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5400000">
            <a:off x="6912260" y="4164269"/>
            <a:ext cx="864096" cy="285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12683258">
            <a:off x="5303158" y="4689493"/>
            <a:ext cx="864096" cy="285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3481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1182</TotalTime>
  <Words>427</Words>
  <Application>Microsoft Office PowerPoint</Application>
  <PresentationFormat>Presentación en pantalla 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Cuadrícula</vt:lpstr>
      <vt:lpstr>DEART Detección Y Eliminación automática de retenciones de tráfico</vt:lpstr>
      <vt:lpstr>deart</vt:lpstr>
      <vt:lpstr>La idea</vt:lpstr>
      <vt:lpstr>objetivos</vt:lpstr>
      <vt:lpstr>PROCESO</vt:lpstr>
      <vt:lpstr>VISIÓN ARTIFICIAL</vt:lpstr>
      <vt:lpstr>VISIÓN ARTIFICIAL</vt:lpstr>
      <vt:lpstr>empezando</vt:lpstr>
      <vt:lpstr>pruebas</vt:lpstr>
      <vt:lpstr>Primeros resultados</vt:lpstr>
      <vt:lpstr>Problemas</vt:lpstr>
      <vt:lpstr>Nuevos retos</vt:lpstr>
      <vt:lpstr>conclusiones</vt:lpstr>
      <vt:lpstr>deart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DEART Detección Y Eliminación automática de retenciones de tráfico</dc:title>
  <dc:creator>Salva</dc:creator>
  <cp:lastModifiedBy>Salva</cp:lastModifiedBy>
  <cp:revision>96</cp:revision>
  <dcterms:created xsi:type="dcterms:W3CDTF">2012-02-15T15:51:38Z</dcterms:created>
  <dcterms:modified xsi:type="dcterms:W3CDTF">2012-03-05T17:07:40Z</dcterms:modified>
</cp:coreProperties>
</file>