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B14B-CBD8-DBB8-D476-4DB80C088B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Management System</a:t>
            </a:r>
            <a:br>
              <a:rPr lang="en-US" dirty="0"/>
            </a:br>
            <a:r>
              <a:rPr lang="en-US" sz="2800" dirty="0"/>
              <a:t>-2306 Semester Project-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91CFF-51B0-EBAF-7A38-22CABB398F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12: Ricardo Reyes, Jarrett Barden, Julian Rodriguez</a:t>
            </a:r>
          </a:p>
          <a:p>
            <a:r>
              <a:rPr lang="en-US" dirty="0"/>
              <a:t>Instructor: Dr.  </a:t>
            </a:r>
            <a:r>
              <a:rPr lang="en-US" dirty="0" err="1"/>
              <a:t>Avdesh</a:t>
            </a:r>
            <a:r>
              <a:rPr lang="en-US" dirty="0"/>
              <a:t> Mishra</a:t>
            </a:r>
          </a:p>
        </p:txBody>
      </p:sp>
    </p:spTree>
    <p:extLst>
      <p:ext uri="{BB962C8B-B14F-4D97-AF65-F5344CB8AC3E}">
        <p14:creationId xmlns:p14="http://schemas.microsoft.com/office/powerpoint/2010/main" val="4126739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B6DB51B-8960-2936-0D8A-416649E63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75" y="2361899"/>
            <a:ext cx="3620005" cy="379147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0A5FC59-BD8D-A8A8-1E57-E912C9461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754" y="2694564"/>
            <a:ext cx="6802186" cy="314560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A8A8615-DFF5-8238-9BFD-6CCEC683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497764"/>
            <a:ext cx="7729728" cy="1188720"/>
          </a:xfrm>
        </p:spPr>
        <p:txBody>
          <a:bodyPr/>
          <a:lstStyle/>
          <a:p>
            <a:r>
              <a:rPr lang="en-US" dirty="0"/>
              <a:t>Adding event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7F7D14-27C4-2098-F8B2-7D2F48FDF58D}"/>
              </a:ext>
            </a:extLst>
          </p:cNvPr>
          <p:cNvCxnSpPr/>
          <p:nvPr/>
        </p:nvCxnSpPr>
        <p:spPr>
          <a:xfrm>
            <a:off x="4237847" y="4267368"/>
            <a:ext cx="7329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1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CCEAFF-3DF3-8408-15E5-495DB509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38" y="1191705"/>
            <a:ext cx="4486656" cy="1141497"/>
          </a:xfrm>
        </p:spPr>
        <p:txBody>
          <a:bodyPr/>
          <a:lstStyle/>
          <a:p>
            <a:r>
              <a:rPr lang="en-US" dirty="0"/>
              <a:t>Delete Event</a:t>
            </a:r>
          </a:p>
        </p:txBody>
      </p:sp>
      <p:pic>
        <p:nvPicPr>
          <p:cNvPr id="7" name="Content Placeholder 6" descr="A screenshot of a calendar&#10;&#10;Description automatically generated">
            <a:extLst>
              <a:ext uri="{FF2B5EF4-FFF2-40B4-BE49-F238E27FC236}">
                <a16:creationId xmlns:a16="http://schemas.microsoft.com/office/drawing/2014/main" id="{D4305C10-A5F9-9345-5490-5628265FD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578" y="318291"/>
            <a:ext cx="3945208" cy="2888326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FB7B50-2FA9-510D-F3AC-E45512062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8986" y="2784317"/>
            <a:ext cx="3794760" cy="3023095"/>
          </a:xfrm>
        </p:spPr>
        <p:txBody>
          <a:bodyPr/>
          <a:lstStyle/>
          <a:p>
            <a:r>
              <a:rPr lang="en-US" sz="1800" dirty="0"/>
              <a:t>Different errors when using ‘Delete Events’ button:</a:t>
            </a:r>
          </a:p>
          <a:p>
            <a:endParaRPr lang="en-US" sz="1800" dirty="0"/>
          </a:p>
          <a:p>
            <a:pPr algn="l"/>
            <a:r>
              <a:rPr lang="en-US" sz="1800" dirty="0"/>
              <a:t>Selected events that are meant to be deleted can’t be until calendar field is filled out</a:t>
            </a:r>
          </a:p>
          <a:p>
            <a:pPr algn="l"/>
            <a:endParaRPr lang="en-US" dirty="0"/>
          </a:p>
          <a:p>
            <a:pPr algn="l"/>
            <a:r>
              <a:rPr lang="en-US" sz="1800" dirty="0"/>
              <a:t>Once complete, the view button still has the event and an added date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79C7051E-7F2D-9CD5-B37E-3764FC2970D4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6440488" y="3965873"/>
            <a:ext cx="5751512" cy="2313980"/>
          </a:xfrm>
        </p:spPr>
      </p:pic>
    </p:spTree>
    <p:extLst>
      <p:ext uri="{BB962C8B-B14F-4D97-AF65-F5344CB8AC3E}">
        <p14:creationId xmlns:p14="http://schemas.microsoft.com/office/powerpoint/2010/main" val="56494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B459AE5-AA88-E281-BD4C-F032EBA4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90527"/>
            <a:ext cx="7729728" cy="118872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pic>
        <p:nvPicPr>
          <p:cNvPr id="14" name="Content Placeholder 13" descr="A screenshot of a phone service&#10;&#10;Description automatically generated">
            <a:extLst>
              <a:ext uri="{FF2B5EF4-FFF2-40B4-BE49-F238E27FC236}">
                <a16:creationId xmlns:a16="http://schemas.microsoft.com/office/drawing/2014/main" id="{C7D9532F-7C04-E647-594D-776686AF56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7745" y="2245554"/>
            <a:ext cx="5924143" cy="4073204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1B0B013-3DCB-9E2B-CC93-A5B1418EA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8189" y="3339497"/>
            <a:ext cx="4270247" cy="1885318"/>
          </a:xfrm>
        </p:spPr>
        <p:txBody>
          <a:bodyPr>
            <a:normAutofit/>
          </a:bodyPr>
          <a:lstStyle/>
          <a:p>
            <a:r>
              <a:rPr lang="en-US" sz="2000" dirty="0"/>
              <a:t>Implemented through admin page that can be added or deleted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No functionality rather than receiving different announcements</a:t>
            </a:r>
          </a:p>
        </p:txBody>
      </p:sp>
    </p:spTree>
    <p:extLst>
      <p:ext uri="{BB962C8B-B14F-4D97-AF65-F5344CB8AC3E}">
        <p14:creationId xmlns:p14="http://schemas.microsoft.com/office/powerpoint/2010/main" val="2374381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C718-2AD8-AE88-A948-5382EAC5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796355"/>
            <a:ext cx="4486656" cy="1141497"/>
          </a:xfrm>
        </p:spPr>
        <p:txBody>
          <a:bodyPr/>
          <a:lstStyle/>
          <a:p>
            <a:r>
              <a:rPr lang="en-US" dirty="0"/>
              <a:t>Admin page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928B2-640B-C97A-3F01-79A9E9D53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3353992"/>
            <a:ext cx="3794760" cy="1422289"/>
          </a:xfrm>
        </p:spPr>
        <p:txBody>
          <a:bodyPr>
            <a:normAutofit/>
          </a:bodyPr>
          <a:lstStyle/>
          <a:p>
            <a:r>
              <a:rPr lang="en-US" sz="1800" dirty="0"/>
              <a:t>Provided by Django, the administration page can add or edit any of the tables associated in the database if they are linked to the admin module. 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C48259C-8019-51E5-E1C2-D30D71B6C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0255" y="360023"/>
            <a:ext cx="5515583" cy="6050604"/>
          </a:xfrm>
        </p:spPr>
      </p:pic>
    </p:spTree>
    <p:extLst>
      <p:ext uri="{BB962C8B-B14F-4D97-AF65-F5344CB8AC3E}">
        <p14:creationId xmlns:p14="http://schemas.microsoft.com/office/powerpoint/2010/main" val="3650155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C1BA-FBD2-1FAC-9CF8-2296E913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949B-ED59-5F2D-E958-489589EDD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354" y="2929872"/>
            <a:ext cx="4271771" cy="2653803"/>
          </a:xfrm>
        </p:spPr>
        <p:txBody>
          <a:bodyPr>
            <a:normAutofit/>
          </a:bodyPr>
          <a:lstStyle/>
          <a:p>
            <a:r>
              <a:rPr lang="en-US" sz="2000" dirty="0"/>
              <a:t>Added a search bar in the nav bar to search for students and their information</a:t>
            </a:r>
          </a:p>
          <a:p>
            <a:r>
              <a:rPr lang="en-US" sz="2000" dirty="0"/>
              <a:t>Can find students using first name, last name, or a letter that’s relevant to a student’s name</a:t>
            </a:r>
          </a:p>
          <a:p>
            <a:r>
              <a:rPr lang="en-US" sz="2000" dirty="0"/>
              <a:t>Problems searching by full name</a:t>
            </a:r>
          </a:p>
        </p:txBody>
      </p:sp>
      <p:pic>
        <p:nvPicPr>
          <p:cNvPr id="12" name="Content Placeholder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755DABAE-90E1-8DC3-2915-94ACAFF990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929871"/>
            <a:ext cx="5528753" cy="2653803"/>
          </a:xfrm>
        </p:spPr>
      </p:pic>
    </p:spTree>
    <p:extLst>
      <p:ext uri="{BB962C8B-B14F-4D97-AF65-F5344CB8AC3E}">
        <p14:creationId xmlns:p14="http://schemas.microsoft.com/office/powerpoint/2010/main" val="253019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rectangular object with a black background&#10;&#10;Description automatically generated">
            <a:extLst>
              <a:ext uri="{FF2B5EF4-FFF2-40B4-BE49-F238E27FC236}">
                <a16:creationId xmlns:a16="http://schemas.microsoft.com/office/drawing/2014/main" id="{9BEABAE6-9A44-428A-F70B-C23121260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36" y="1183755"/>
            <a:ext cx="2372056" cy="552527"/>
          </a:xfrm>
          <a:prstGeom prst="rect">
            <a:avLst/>
          </a:prstGeom>
        </p:spPr>
      </p:pic>
      <p:pic>
        <p:nvPicPr>
          <p:cNvPr id="7" name="Picture 6" descr="A screenshot of a search results page&#10;&#10;Description automatically generated">
            <a:extLst>
              <a:ext uri="{FF2B5EF4-FFF2-40B4-BE49-F238E27FC236}">
                <a16:creationId xmlns:a16="http://schemas.microsoft.com/office/drawing/2014/main" id="{C7A54E01-C9E8-AACD-F20E-68F3C898B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816" y="249824"/>
            <a:ext cx="6891486" cy="2420390"/>
          </a:xfrm>
          <a:prstGeom prst="rect">
            <a:avLst/>
          </a:prstGeom>
        </p:spPr>
      </p:pic>
      <p:pic>
        <p:nvPicPr>
          <p:cNvPr id="9" name="Picture 8" descr="A blue rectangle with black rectangle&#10;&#10;Description automatically generated">
            <a:extLst>
              <a:ext uri="{FF2B5EF4-FFF2-40B4-BE49-F238E27FC236}">
                <a16:creationId xmlns:a16="http://schemas.microsoft.com/office/drawing/2014/main" id="{38B3607B-3F2E-66E6-7B75-A53B9E639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36" y="4462298"/>
            <a:ext cx="2372056" cy="552527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66D4062-37C1-F775-0059-77ACD5649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0682" y="3011327"/>
            <a:ext cx="4134635" cy="359684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7F56CB-CBC0-E14D-4C71-7EF815DB8E4A}"/>
              </a:ext>
            </a:extLst>
          </p:cNvPr>
          <p:cNvCxnSpPr/>
          <p:nvPr/>
        </p:nvCxnSpPr>
        <p:spPr>
          <a:xfrm>
            <a:off x="3667328" y="1460018"/>
            <a:ext cx="6712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21E6B8-20A7-1723-F92E-D9852B75BCF7}"/>
              </a:ext>
            </a:extLst>
          </p:cNvPr>
          <p:cNvCxnSpPr/>
          <p:nvPr/>
        </p:nvCxnSpPr>
        <p:spPr>
          <a:xfrm>
            <a:off x="3667328" y="4738561"/>
            <a:ext cx="18774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321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rectangle with white text&#10;&#10;Description automatically generated">
            <a:extLst>
              <a:ext uri="{FF2B5EF4-FFF2-40B4-BE49-F238E27FC236}">
                <a16:creationId xmlns:a16="http://schemas.microsoft.com/office/drawing/2014/main" id="{9ACFB36F-F854-5854-DC01-B309D977E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715" y="3186076"/>
            <a:ext cx="2200582" cy="485843"/>
          </a:xfrm>
          <a:prstGeom prst="rect">
            <a:avLst/>
          </a:prstGeom>
        </p:spPr>
      </p:pic>
      <p:pic>
        <p:nvPicPr>
          <p:cNvPr id="5" name="Picture 4" descr="A green box with black text&#10;&#10;Description automatically generated">
            <a:extLst>
              <a:ext uri="{FF2B5EF4-FFF2-40B4-BE49-F238E27FC236}">
                <a16:creationId xmlns:a16="http://schemas.microsoft.com/office/drawing/2014/main" id="{860A4BA6-6547-424D-F3CB-95196357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288" y="2543050"/>
            <a:ext cx="5782482" cy="17718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B8F95D-5520-B708-2493-C0A1E6AB35E2}"/>
              </a:ext>
            </a:extLst>
          </p:cNvPr>
          <p:cNvCxnSpPr/>
          <p:nvPr/>
        </p:nvCxnSpPr>
        <p:spPr>
          <a:xfrm>
            <a:off x="3871609" y="3428998"/>
            <a:ext cx="16828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913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84E1-458B-6931-0D48-2A86ECAD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Applications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7B4FE-AABB-623F-CDDC-A4183002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251" y="2618590"/>
            <a:ext cx="7729728" cy="3101983"/>
          </a:xfrm>
        </p:spPr>
        <p:txBody>
          <a:bodyPr/>
          <a:lstStyle/>
          <a:p>
            <a:r>
              <a:rPr lang="en-US" dirty="0"/>
              <a:t>All Students</a:t>
            </a:r>
          </a:p>
          <a:p>
            <a:pPr lvl="1"/>
            <a:r>
              <a:rPr lang="en-US" dirty="0"/>
              <a:t>Has three functions that views, edits, and deletes student information</a:t>
            </a:r>
          </a:p>
          <a:p>
            <a:r>
              <a:rPr lang="en-US" dirty="0"/>
              <a:t>Add Students</a:t>
            </a:r>
          </a:p>
          <a:p>
            <a:pPr lvl="1"/>
            <a:r>
              <a:rPr lang="en-US" dirty="0"/>
              <a:t>Function that adds new student and info into database</a:t>
            </a:r>
          </a:p>
          <a:p>
            <a:r>
              <a:rPr lang="en-US" dirty="0"/>
              <a:t>Calendar/Events</a:t>
            </a:r>
          </a:p>
          <a:p>
            <a:pPr lvl="1"/>
            <a:r>
              <a:rPr lang="en-US" dirty="0"/>
              <a:t>Has three functions as well that views, edits, and deletes events</a:t>
            </a:r>
          </a:p>
          <a:p>
            <a:r>
              <a:rPr lang="en-US" dirty="0"/>
              <a:t>Search Bar</a:t>
            </a:r>
          </a:p>
          <a:p>
            <a:pPr lvl="1"/>
            <a:r>
              <a:rPr lang="en-US" dirty="0"/>
              <a:t>Search students by name and displays their information</a:t>
            </a:r>
          </a:p>
        </p:txBody>
      </p:sp>
    </p:spTree>
    <p:extLst>
      <p:ext uri="{BB962C8B-B14F-4D97-AF65-F5344CB8AC3E}">
        <p14:creationId xmlns:p14="http://schemas.microsoft.com/office/powerpoint/2010/main" val="940215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017F-26ED-1875-2793-7F10A54F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4028"/>
            <a:ext cx="7729728" cy="1188720"/>
          </a:xfrm>
        </p:spPr>
        <p:txBody>
          <a:bodyPr/>
          <a:lstStyle/>
          <a:p>
            <a:r>
              <a:rPr lang="en-US" dirty="0"/>
              <a:t>Contributions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E5EEF4E-745B-C20B-6520-8B45CEBBC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4" y="2834671"/>
            <a:ext cx="6508764" cy="3736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4BA8E6-80C8-B406-725E-AE06B46D90B5}"/>
              </a:ext>
            </a:extLst>
          </p:cNvPr>
          <p:cNvSpPr txBox="1"/>
          <p:nvPr/>
        </p:nvSpPr>
        <p:spPr>
          <a:xfrm>
            <a:off x="4215319" y="1634342"/>
            <a:ext cx="3761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GitHub link was sent to all members and were contacted by phone and/or email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B5859-9630-6F8E-149B-D9419CE586D4}"/>
              </a:ext>
            </a:extLst>
          </p:cNvPr>
          <p:cNvSpPr txBox="1"/>
          <p:nvPr/>
        </p:nvSpPr>
        <p:spPr>
          <a:xfrm>
            <a:off x="7701473" y="3429000"/>
            <a:ext cx="3608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Ricardo Reyes: Almost if not all contributions</a:t>
            </a:r>
          </a:p>
          <a:p>
            <a:endParaRPr lang="en-US" dirty="0"/>
          </a:p>
          <a:p>
            <a:r>
              <a:rPr lang="en-US" dirty="0"/>
              <a:t>Jarrett Barden: Passed a commit to GitHub</a:t>
            </a:r>
          </a:p>
          <a:p>
            <a:endParaRPr lang="en-US" dirty="0"/>
          </a:p>
          <a:p>
            <a:r>
              <a:rPr lang="en-US" dirty="0"/>
              <a:t>Julian Rodriguez: No contributions</a:t>
            </a:r>
          </a:p>
        </p:txBody>
      </p:sp>
    </p:spTree>
    <p:extLst>
      <p:ext uri="{BB962C8B-B14F-4D97-AF65-F5344CB8AC3E}">
        <p14:creationId xmlns:p14="http://schemas.microsoft.com/office/powerpoint/2010/main" val="341647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6DEE-1DAD-85FD-2B45-648D3243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Django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35481-8777-F1B4-187A-3C3460AFF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and mostly used for web development applications</a:t>
            </a:r>
          </a:p>
          <a:p>
            <a:r>
              <a:rPr lang="en-US" dirty="0"/>
              <a:t>Specifically designed for Python</a:t>
            </a:r>
          </a:p>
          <a:p>
            <a:r>
              <a:rPr lang="en-US" dirty="0"/>
              <a:t>Ideal for projects that involve managing data and creating web-based interfaces.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ED7A9-6AB0-CD8B-C8A3-EE7D264B8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617" y="4386790"/>
            <a:ext cx="3258766" cy="183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2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F262-63B5-8C91-1EF3-7003B9CF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72" y="1266496"/>
            <a:ext cx="4486656" cy="1141497"/>
          </a:xfrm>
        </p:spPr>
        <p:txBody>
          <a:bodyPr/>
          <a:lstStyle/>
          <a:p>
            <a:r>
              <a:rPr lang="en-US" dirty="0"/>
              <a:t>Start up commands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B27D40E-4DBD-4437-BDB3-ADE71E609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8741" y="1771110"/>
            <a:ext cx="5447398" cy="331577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FF824-4E18-C8AD-8A09-CB22D8089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6820" y="2969221"/>
            <a:ext cx="3794760" cy="2488933"/>
          </a:xfrm>
        </p:spPr>
        <p:txBody>
          <a:bodyPr>
            <a:noAutofit/>
          </a:bodyPr>
          <a:lstStyle/>
          <a:p>
            <a:r>
              <a:rPr lang="en-US" sz="1800" dirty="0"/>
              <a:t>After going through directory, activate the </a:t>
            </a:r>
            <a:r>
              <a:rPr lang="en-US" sz="1800" dirty="0" err="1"/>
              <a:t>venv</a:t>
            </a:r>
            <a:r>
              <a:rPr lang="en-US" sz="1800" dirty="0"/>
              <a:t> using ‘\</a:t>
            </a:r>
            <a:r>
              <a:rPr lang="en-US" sz="1800" dirty="0" err="1"/>
              <a:t>venv</a:t>
            </a:r>
            <a:r>
              <a:rPr lang="en-US" sz="1800" dirty="0"/>
              <a:t>\Scripts\activate’</a:t>
            </a:r>
          </a:p>
          <a:p>
            <a:endParaRPr lang="en-US" sz="1800" dirty="0"/>
          </a:p>
          <a:p>
            <a:r>
              <a:rPr lang="en-US" sz="1800" dirty="0"/>
              <a:t>The command ‘python manage.py </a:t>
            </a:r>
            <a:r>
              <a:rPr lang="en-US" sz="1800" dirty="0" err="1"/>
              <a:t>runserver</a:t>
            </a:r>
            <a:r>
              <a:rPr lang="en-US" sz="1800" dirty="0"/>
              <a:t>’ is what starts the server that then enables us to see the webpage</a:t>
            </a:r>
          </a:p>
        </p:txBody>
      </p:sp>
    </p:spTree>
    <p:extLst>
      <p:ext uri="{BB962C8B-B14F-4D97-AF65-F5344CB8AC3E}">
        <p14:creationId xmlns:p14="http://schemas.microsoft.com/office/powerpoint/2010/main" val="320419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E00B-2F14-A1DB-29DF-1F842C60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8527"/>
            <a:ext cx="7729728" cy="1188720"/>
          </a:xfrm>
        </p:spPr>
        <p:txBody>
          <a:bodyPr/>
          <a:lstStyle/>
          <a:p>
            <a:r>
              <a:rPr lang="en-US" dirty="0"/>
              <a:t>After entering server 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DF2D46B-0AEE-3EC0-AE41-C83F7555D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1869062"/>
            <a:ext cx="10952921" cy="48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4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4CBE-D855-2037-468F-900694A0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661608"/>
            <a:ext cx="4486656" cy="1141497"/>
          </a:xfrm>
        </p:spPr>
        <p:txBody>
          <a:bodyPr/>
          <a:lstStyle/>
          <a:p>
            <a:r>
              <a:rPr lang="en-US" dirty="0"/>
              <a:t>All students page - index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9B7522E-0E37-D4FA-1E13-0BF421011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9146" y="731182"/>
            <a:ext cx="5635479" cy="305573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B408D-B18F-6EA8-CF65-CD8B9E407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6056" y="2259049"/>
            <a:ext cx="3794760" cy="3724308"/>
          </a:xfrm>
        </p:spPr>
        <p:txBody>
          <a:bodyPr>
            <a:normAutofit/>
          </a:bodyPr>
          <a:lstStyle/>
          <a:p>
            <a:r>
              <a:rPr lang="en-US" sz="1800" dirty="0"/>
              <a:t>Displays student’s information that is stored within a database</a:t>
            </a:r>
          </a:p>
          <a:p>
            <a:endParaRPr lang="en-US" sz="1800" dirty="0"/>
          </a:p>
          <a:p>
            <a:r>
              <a:rPr lang="en-US" sz="1800" dirty="0"/>
              <a:t>Has three functions:</a:t>
            </a:r>
          </a:p>
          <a:p>
            <a:r>
              <a:rPr lang="en-US" sz="1800" dirty="0"/>
              <a:t>viewing student info (green), </a:t>
            </a:r>
          </a:p>
          <a:p>
            <a:r>
              <a:rPr lang="en-US" sz="1800" dirty="0"/>
              <a:t>editing student info (yellow), </a:t>
            </a:r>
          </a:p>
          <a:p>
            <a:r>
              <a:rPr lang="en-US" sz="1800" dirty="0"/>
              <a:t>deleting a student (red)</a:t>
            </a:r>
          </a:p>
          <a:p>
            <a:endParaRPr lang="en-US" sz="1800" dirty="0"/>
          </a:p>
          <a:p>
            <a:r>
              <a:rPr lang="en-US" sz="1800" dirty="0"/>
              <a:t>Each of the buttons directs the user to desired location</a:t>
            </a:r>
          </a:p>
        </p:txBody>
      </p:sp>
      <p:pic>
        <p:nvPicPr>
          <p:cNvPr id="8" name="Picture 7" descr="A logo of a person&#10;&#10;Description automatically generated">
            <a:extLst>
              <a:ext uri="{FF2B5EF4-FFF2-40B4-BE49-F238E27FC236}">
                <a16:creationId xmlns:a16="http://schemas.microsoft.com/office/drawing/2014/main" id="{24CDCCFA-9723-DDB0-8C13-6BE6E41DA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828" y="4284398"/>
            <a:ext cx="3938116" cy="123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DECF8B-41BB-E78D-C3B1-BEC4B0187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48" y="410138"/>
            <a:ext cx="4452439" cy="301886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14D3B76-6378-3080-D3FC-A38C379E4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614" y="410138"/>
            <a:ext cx="4452440" cy="301886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0EB9D18-B47E-1428-32C9-7FF1DFCC0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710" y="3590660"/>
            <a:ext cx="4452439" cy="30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2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68F7-C5A7-062B-AD56-B9BC735E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student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ECABFF90-6C4E-2B5C-FF48-0F21B8B3DF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94470" y="2638425"/>
            <a:ext cx="3445323" cy="31019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719C4-17AD-298E-0B44-E2DE8D207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6953" y="3086247"/>
            <a:ext cx="4270247" cy="220633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Adds student to database and displays new student in ‘All Students’ page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3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1F6B000-3C97-5E49-3B7C-AA576BBD4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41" y="1954296"/>
            <a:ext cx="2842106" cy="2770503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056A5EB4-123F-575A-D2A8-00285C1F3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904" y="152199"/>
            <a:ext cx="8348870" cy="3107835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5FCE4C9D-6684-3661-F054-102BF57F8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904" y="3339547"/>
            <a:ext cx="8348870" cy="310783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CA136B1-B0FB-5F8C-5654-6DF0F9B9476A}"/>
              </a:ext>
            </a:extLst>
          </p:cNvPr>
          <p:cNvSpPr/>
          <p:nvPr/>
        </p:nvSpPr>
        <p:spPr>
          <a:xfrm>
            <a:off x="3728483" y="6003850"/>
            <a:ext cx="7499497" cy="1984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9B6B56-A978-A6EA-FF25-DD2C98E0ADA7}"/>
              </a:ext>
            </a:extLst>
          </p:cNvPr>
          <p:cNvCxnSpPr/>
          <p:nvPr/>
        </p:nvCxnSpPr>
        <p:spPr>
          <a:xfrm flipH="1">
            <a:off x="1984443" y="554477"/>
            <a:ext cx="1138136" cy="11673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588A61-32B2-F6A3-BC72-9B63B64B5CCF}"/>
              </a:ext>
            </a:extLst>
          </p:cNvPr>
          <p:cNvCxnSpPr>
            <a:cxnSpLocks/>
          </p:cNvCxnSpPr>
          <p:nvPr/>
        </p:nvCxnSpPr>
        <p:spPr>
          <a:xfrm>
            <a:off x="1752821" y="4957299"/>
            <a:ext cx="1556426" cy="9085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44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FCE4-3AA4-8707-B8DB-FB7E1E75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114046"/>
            <a:ext cx="4486656" cy="1141497"/>
          </a:xfrm>
        </p:spPr>
        <p:txBody>
          <a:bodyPr/>
          <a:lstStyle/>
          <a:p>
            <a:r>
              <a:rPr lang="en-US" dirty="0"/>
              <a:t>Calendar/Events</a:t>
            </a:r>
          </a:p>
        </p:txBody>
      </p:sp>
      <p:pic>
        <p:nvPicPr>
          <p:cNvPr id="6" name="Content Placeholder 5" descr="A calendar with numbers and letters&#10;&#10;Description automatically generated">
            <a:extLst>
              <a:ext uri="{FF2B5EF4-FFF2-40B4-BE49-F238E27FC236}">
                <a16:creationId xmlns:a16="http://schemas.microsoft.com/office/drawing/2014/main" id="{4657A2C7-4E9C-1C26-7843-2F266B9F5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7850" y="234115"/>
            <a:ext cx="3038839" cy="30082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7CB85-62A2-85EF-71BF-981151CD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635518"/>
            <a:ext cx="3794760" cy="2675784"/>
          </a:xfrm>
        </p:spPr>
        <p:txBody>
          <a:bodyPr>
            <a:noAutofit/>
          </a:bodyPr>
          <a:lstStyle/>
          <a:p>
            <a:r>
              <a:rPr lang="en-US" sz="1800" dirty="0"/>
              <a:t>Displays a calendar that doesn’t have any functionality. Trouble with formatting issues.</a:t>
            </a:r>
          </a:p>
          <a:p>
            <a:endParaRPr lang="en-US" sz="1800" dirty="0"/>
          </a:p>
          <a:p>
            <a:r>
              <a:rPr lang="en-US" sz="1800" dirty="0"/>
              <a:t>Events section has three functions similar to ‘All Students’ tab:</a:t>
            </a:r>
          </a:p>
          <a:p>
            <a:r>
              <a:rPr lang="en-US" sz="1800" dirty="0"/>
              <a:t>add event (green)</a:t>
            </a:r>
          </a:p>
          <a:p>
            <a:r>
              <a:rPr lang="en-US" sz="1800" dirty="0"/>
              <a:t>view event (yellow)</a:t>
            </a:r>
          </a:p>
          <a:p>
            <a:r>
              <a:rPr lang="en-US" sz="1800" dirty="0"/>
              <a:t>delete event (red)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BEE6914-CFB1-6F17-541D-C5C7F02A6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850" y="3615665"/>
            <a:ext cx="3038839" cy="300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142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259</TotalTime>
  <Words>429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Parcel</vt:lpstr>
      <vt:lpstr>Student Management System -2306 Semester Project-</vt:lpstr>
      <vt:lpstr>Django framework</vt:lpstr>
      <vt:lpstr>Start up commands</vt:lpstr>
      <vt:lpstr>After entering server url</vt:lpstr>
      <vt:lpstr>All students page - index</vt:lpstr>
      <vt:lpstr>PowerPoint Presentation</vt:lpstr>
      <vt:lpstr>Add student</vt:lpstr>
      <vt:lpstr>PowerPoint Presentation</vt:lpstr>
      <vt:lpstr>Calendar/Events</vt:lpstr>
      <vt:lpstr>Adding event</vt:lpstr>
      <vt:lpstr>Delete Event</vt:lpstr>
      <vt:lpstr>Announcements</vt:lpstr>
      <vt:lpstr>Admin page</vt:lpstr>
      <vt:lpstr>Search student</vt:lpstr>
      <vt:lpstr>PowerPoint Presentation</vt:lpstr>
      <vt:lpstr>PowerPoint Presentation</vt:lpstr>
      <vt:lpstr>Summary of Applications</vt:lpstr>
      <vt:lpstr>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 -2306 Semester Project-</dc:title>
  <dc:creator>Reyes, Ricardo</dc:creator>
  <cp:lastModifiedBy>Reyes, Ricardo</cp:lastModifiedBy>
  <cp:revision>10</cp:revision>
  <dcterms:created xsi:type="dcterms:W3CDTF">2024-05-03T05:05:47Z</dcterms:created>
  <dcterms:modified xsi:type="dcterms:W3CDTF">2024-05-03T16:19:14Z</dcterms:modified>
</cp:coreProperties>
</file>