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/>
    <p:restoredTop sz="94624"/>
  </p:normalViewPr>
  <p:slideViewPr>
    <p:cSldViewPr snapToGrid="0" snapToObjects="1" showGuides="1">
      <p:cViewPr>
        <p:scale>
          <a:sx n="70" d="100"/>
          <a:sy n="70" d="100"/>
        </p:scale>
        <p:origin x="1544" y="392"/>
      </p:cViewPr>
      <p:guideLst>
        <p:guide orient="horz" pos="26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735E-BE06-A14F-ACE6-A546BC33F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05322-599F-1C4F-9536-34EE73D7E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2B6D-13B2-1444-A40C-8CC8B5EC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2/6/20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7A7C-230E-484C-833D-E301919A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8D8A-5027-5A4B-8F24-422A3B55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275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B040-A34B-7F4E-984E-B91EC58D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BFBAD-D655-7A43-98DB-CE083EC8D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DA9D-A9D8-1C47-A72E-2F494FA0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2/6/20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0D54-415D-D34C-8AA5-850AB008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8089-4ED7-BE43-A828-7BE2DE9E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5893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6D3DD-A5FE-5C46-8AB3-3E3B3FA01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87750-9BAD-B94D-9FB3-0DCB8467B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9340-3237-4F44-A2D0-887A6246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2/6/20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4245-F522-E24B-8009-EC13A21D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5B13-6C1D-0042-82FB-FE687FE4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4913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F54-4749-E946-BD15-43FCAE78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2DDD-762D-F940-9017-8C4BBAC4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45ED1-9905-7F4E-93CA-D83E0342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2/6/20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6C43-664F-EF40-8BCE-8BBD72DE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44BC-2014-6943-907D-2E4A7E6C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260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6A5E-3D63-2949-B1ED-E5CB444B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FEB34-CB49-0740-A4D0-B3D806DF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1D9C-5E13-7745-A68E-0140FEC1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2/6/20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CDD1-3BBA-D740-85BB-575EB0B8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DE772-92F9-DB43-A49C-1BA68D6A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9184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D10E-47CE-B34E-9D50-A81EAF68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5B46-5A11-DB4B-803E-6ED10C213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F7C70-164D-4D42-9C46-E60141152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70BA8-3F5C-414C-A887-4740C115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2/6/20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DE37-6EB4-E046-A319-7E01646D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B014A-1402-4E44-AD52-2CB41C4E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7821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FCE0-36D3-B345-9CB3-4A2A40F0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065A-FCCF-9A40-B8AE-BBD22E451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8AE7F-4352-6047-B3DB-BAE426942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56F23-0F82-F84A-AB6A-F9226DB1D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0CEDB-CBEE-3544-89FF-4FBFD0B56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6426E-3940-7940-AC60-BE0BF971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2/6/20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FB5DC-2FDB-8C45-93E1-AE02AD70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72CDE-7E1C-2243-AAD3-6467E486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7982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4412-0C94-E349-9331-5F72DB58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762E1-0AA8-9747-ABD4-C4CBF230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2/6/20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F3CF6-9334-8845-B5E5-494FBD88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6B442-B44F-A54C-85DA-E76D02DD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180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7508B-28F9-7143-AF36-B369526D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2/6/20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4D91C-B26C-644E-9891-4038415F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A8B93-DBC3-6B42-8AA8-9843C83C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4797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4D17-00C9-4F4B-8EE5-858C78FE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CEDA-3776-4544-911E-4D851BBC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6300F-7EA3-D040-9FBF-3C5C7236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32CE3-CC7E-234B-A075-295BD01F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2/6/20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DD5C7-81CE-9946-A77A-0B797F5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7427E-0D8F-F94A-BEE4-B17D80C0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417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3AA0-06E0-5940-9B1F-165F4133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97604-C7B1-0E45-B6C6-23D0A3AF5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3E0E1-EAB2-B24A-A83F-D6237389C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7F70A-96F8-AF4C-8A0A-0143AB9A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2/6/20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D38DA-860E-D54F-9C40-A55523CE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EB07E-613C-3143-A601-2195F716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7623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9E3D7-F5F9-B046-A564-7403FD1B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EFBB5-82C3-5440-B3A0-6D37D4867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967B-C826-8742-AC5B-2E0EAF54F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175A-1535-BD48-B419-F97511B25387}" type="datetimeFigureOut">
              <a:rPr lang="en-MX" smtClean="0"/>
              <a:t>2/6/20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A323-BF68-004E-BFFC-ECF3F163F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6D8D-6816-6648-BF3E-30A3B89A2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7266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66B92C-0BF5-3A40-8605-7D1DA9C0720D}"/>
              </a:ext>
            </a:extLst>
          </p:cNvPr>
          <p:cNvSpPr/>
          <p:nvPr/>
        </p:nvSpPr>
        <p:spPr>
          <a:xfrm>
            <a:off x="4733974" y="735810"/>
            <a:ext cx="1434663" cy="55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Introduce the inputs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1484C8-A89F-0244-9EBB-EAF622272C25}"/>
              </a:ext>
            </a:extLst>
          </p:cNvPr>
          <p:cNvSpPr/>
          <p:nvPr/>
        </p:nvSpPr>
        <p:spPr>
          <a:xfrm>
            <a:off x="8333770" y="6271839"/>
            <a:ext cx="1749973" cy="567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End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E6030BB-EE80-9B42-8910-6059865B10C0}"/>
              </a:ext>
            </a:extLst>
          </p:cNvPr>
          <p:cNvSpPr/>
          <p:nvPr/>
        </p:nvSpPr>
        <p:spPr>
          <a:xfrm>
            <a:off x="4513258" y="1749268"/>
            <a:ext cx="1876096" cy="662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Nucleus targets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0841751-F1F0-EC4A-AFF2-19CE839C23F7}"/>
              </a:ext>
            </a:extLst>
          </p:cNvPr>
          <p:cNvSpPr/>
          <p:nvPr/>
        </p:nvSpPr>
        <p:spPr>
          <a:xfrm>
            <a:off x="6552267" y="1749268"/>
            <a:ext cx="1781503" cy="662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Coordinate 0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5123DCA-BE87-7C44-A5C1-0C4138B78969}"/>
              </a:ext>
            </a:extLst>
          </p:cNvPr>
          <p:cNvSpPr/>
          <p:nvPr/>
        </p:nvSpPr>
        <p:spPr>
          <a:xfrm>
            <a:off x="2555706" y="1749268"/>
            <a:ext cx="1876096" cy="662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Bregma o lambda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DFB19DF-81FC-D143-B87E-F641FD7544A4}"/>
              </a:ext>
            </a:extLst>
          </p:cNvPr>
          <p:cNvSpPr/>
          <p:nvPr/>
        </p:nvSpPr>
        <p:spPr>
          <a:xfrm>
            <a:off x="4513257" y="2766789"/>
            <a:ext cx="1876096" cy="16396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Are the inputs correct?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8BE5A-A9ED-9446-94F2-55401E8EB345}"/>
              </a:ext>
            </a:extLst>
          </p:cNvPr>
          <p:cNvSpPr/>
          <p:nvPr/>
        </p:nvSpPr>
        <p:spPr>
          <a:xfrm>
            <a:off x="2555705" y="4568645"/>
            <a:ext cx="187609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Read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709F3-FDF6-8642-A86B-AA726D301A82}"/>
              </a:ext>
            </a:extLst>
          </p:cNvPr>
          <p:cNvSpPr txBox="1"/>
          <p:nvPr/>
        </p:nvSpPr>
        <p:spPr>
          <a:xfrm>
            <a:off x="1788913" y="5357779"/>
            <a:ext cx="264210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Determine the biggest area of the nucleus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EAAE5F-2FC5-454E-99BD-6DC623CA0F24}"/>
              </a:ext>
            </a:extLst>
          </p:cNvPr>
          <p:cNvSpPr txBox="1"/>
          <p:nvPr/>
        </p:nvSpPr>
        <p:spPr>
          <a:xfrm>
            <a:off x="4971460" y="5329905"/>
            <a:ext cx="25543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 the </a:t>
            </a:r>
          </a:p>
          <a:p>
            <a:pPr algn="ctr"/>
            <a:r>
              <a:rPr lang="en-US" dirty="0"/>
              <a:t>final coordinates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CEF42E0-5060-6A46-95C3-863B92DB165D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6257715" y="481194"/>
            <a:ext cx="461665" cy="207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3CB8A35-D226-7140-96FD-1B33A5F3E85C}"/>
              </a:ext>
            </a:extLst>
          </p:cNvPr>
          <p:cNvCxnSpPr>
            <a:endCxn id="8" idx="1"/>
          </p:cNvCxnSpPr>
          <p:nvPr/>
        </p:nvCxnSpPr>
        <p:spPr>
          <a:xfrm rot="5400000">
            <a:off x="4283083" y="581044"/>
            <a:ext cx="461665" cy="1874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BBBDDE-31DB-3A41-86CB-A8220DD69582}"/>
              </a:ext>
            </a:extLst>
          </p:cNvPr>
          <p:cNvCxnSpPr>
            <a:endCxn id="6" idx="0"/>
          </p:cNvCxnSpPr>
          <p:nvPr/>
        </p:nvCxnSpPr>
        <p:spPr>
          <a:xfrm>
            <a:off x="5451306" y="1517659"/>
            <a:ext cx="0" cy="23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46A27AB-4A98-A241-A53B-87970CE9CEEF}"/>
              </a:ext>
            </a:extLst>
          </p:cNvPr>
          <p:cNvCxnSpPr>
            <a:cxnSpLocks/>
            <a:stCxn id="7" idx="4"/>
          </p:cNvCxnSpPr>
          <p:nvPr/>
        </p:nvCxnSpPr>
        <p:spPr>
          <a:xfrm rot="5400000">
            <a:off x="6361812" y="2206419"/>
            <a:ext cx="876207" cy="1286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4087B99-6374-2F46-B62C-479B6E55892F}"/>
              </a:ext>
            </a:extLst>
          </p:cNvPr>
          <p:cNvCxnSpPr>
            <a:cxnSpLocks/>
            <a:stCxn id="8" idx="4"/>
          </p:cNvCxnSpPr>
          <p:nvPr/>
        </p:nvCxnSpPr>
        <p:spPr>
          <a:xfrm rot="16200000" flipH="1">
            <a:off x="3742273" y="2162901"/>
            <a:ext cx="834492" cy="1331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A857F1-F9E1-7E4F-8F88-7807EC915434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5451305" y="2411420"/>
            <a:ext cx="1" cy="35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D9561F-794A-8144-A8E5-07CFFDD34545}"/>
              </a:ext>
            </a:extLst>
          </p:cNvPr>
          <p:cNvCxnSpPr>
            <a:cxnSpLocks/>
          </p:cNvCxnSpPr>
          <p:nvPr/>
        </p:nvCxnSpPr>
        <p:spPr>
          <a:xfrm>
            <a:off x="5597218" y="3984962"/>
            <a:ext cx="3205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64EB90-3D1B-4949-8230-A8FBF4C639A7}"/>
              </a:ext>
            </a:extLst>
          </p:cNvPr>
          <p:cNvCxnSpPr>
            <a:cxnSpLocks/>
          </p:cNvCxnSpPr>
          <p:nvPr/>
        </p:nvCxnSpPr>
        <p:spPr>
          <a:xfrm flipV="1">
            <a:off x="8802873" y="1028925"/>
            <a:ext cx="11099" cy="295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1E1D89-CE4A-3E4F-B316-EEE5A949D616}"/>
              </a:ext>
            </a:extLst>
          </p:cNvPr>
          <p:cNvCxnSpPr>
            <a:cxnSpLocks/>
          </p:cNvCxnSpPr>
          <p:nvPr/>
        </p:nvCxnSpPr>
        <p:spPr>
          <a:xfrm flipH="1">
            <a:off x="6168637" y="1028925"/>
            <a:ext cx="2634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8B72F71-261D-5B4C-AF15-EF29EFB27E3F}"/>
              </a:ext>
            </a:extLst>
          </p:cNvPr>
          <p:cNvSpPr txBox="1"/>
          <p:nvPr/>
        </p:nvSpPr>
        <p:spPr>
          <a:xfrm>
            <a:off x="6423700" y="369133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No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068AE5-02E8-3340-A888-AC61AC2A80E4}"/>
              </a:ext>
            </a:extLst>
          </p:cNvPr>
          <p:cNvCxnSpPr>
            <a:cxnSpLocks/>
          </p:cNvCxnSpPr>
          <p:nvPr/>
        </p:nvCxnSpPr>
        <p:spPr>
          <a:xfrm flipH="1">
            <a:off x="3493753" y="3984962"/>
            <a:ext cx="1393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80C204F-D842-9B4F-B47E-CF7A2F1D7619}"/>
              </a:ext>
            </a:extLst>
          </p:cNvPr>
          <p:cNvCxnSpPr>
            <a:cxnSpLocks/>
          </p:cNvCxnSpPr>
          <p:nvPr/>
        </p:nvCxnSpPr>
        <p:spPr>
          <a:xfrm>
            <a:off x="3493753" y="3984962"/>
            <a:ext cx="0" cy="54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D0CC528-D228-7346-9BB8-DA9CDA53DBE3}"/>
              </a:ext>
            </a:extLst>
          </p:cNvPr>
          <p:cNvSpPr txBox="1"/>
          <p:nvPr/>
        </p:nvSpPr>
        <p:spPr>
          <a:xfrm>
            <a:off x="4093723" y="369133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Yes</a:t>
            </a:r>
          </a:p>
        </p:txBody>
      </p: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ECABF987-A108-9145-9DCB-F16F397C5C0C}"/>
              </a:ext>
            </a:extLst>
          </p:cNvPr>
          <p:cNvSpPr/>
          <p:nvPr/>
        </p:nvSpPr>
        <p:spPr>
          <a:xfrm>
            <a:off x="7912577" y="4644529"/>
            <a:ext cx="2925980" cy="133170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Final coordinates and txt file saving the results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77F0529-5C1F-C643-A92C-6ADF75E6ADEA}"/>
              </a:ext>
            </a:extLst>
          </p:cNvPr>
          <p:cNvCxnSpPr>
            <a:cxnSpLocks/>
          </p:cNvCxnSpPr>
          <p:nvPr/>
        </p:nvCxnSpPr>
        <p:spPr>
          <a:xfrm>
            <a:off x="3489480" y="4877845"/>
            <a:ext cx="0" cy="50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612400-2E76-9C46-A8A1-D08FE9F34A79}"/>
              </a:ext>
            </a:extLst>
          </p:cNvPr>
          <p:cNvCxnSpPr>
            <a:cxnSpLocks/>
          </p:cNvCxnSpPr>
          <p:nvPr/>
        </p:nvCxnSpPr>
        <p:spPr>
          <a:xfrm>
            <a:off x="7529415" y="5641034"/>
            <a:ext cx="383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EA91F5-A4EB-C448-AA5B-69BBB3EC72A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08757" y="5941202"/>
            <a:ext cx="0" cy="33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4312561-D245-F74A-B733-31714364D23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431022" y="5653070"/>
            <a:ext cx="540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24F527A-FF27-E441-B0DA-4189A4A190CB}"/>
              </a:ext>
            </a:extLst>
          </p:cNvPr>
          <p:cNvSpPr txBox="1"/>
          <p:nvPr/>
        </p:nvSpPr>
        <p:spPr>
          <a:xfrm>
            <a:off x="4706400" y="11016"/>
            <a:ext cx="1489812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X" dirty="0"/>
              <a:t>Start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DE42C6F-ADEC-6C4B-88FC-02BA859B6C76}"/>
              </a:ext>
            </a:extLst>
          </p:cNvPr>
          <p:cNvCxnSpPr>
            <a:cxnSpLocks/>
            <a:stCxn id="90" idx="4"/>
            <a:endCxn id="4" idx="0"/>
          </p:cNvCxnSpPr>
          <p:nvPr/>
        </p:nvCxnSpPr>
        <p:spPr>
          <a:xfrm>
            <a:off x="5451306" y="530367"/>
            <a:ext cx="0" cy="20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0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Julia Nuñez Reza</dc:creator>
  <cp:lastModifiedBy>Karen Julia Nuñez Reza</cp:lastModifiedBy>
  <cp:revision>26</cp:revision>
  <dcterms:created xsi:type="dcterms:W3CDTF">2020-02-05T16:48:38Z</dcterms:created>
  <dcterms:modified xsi:type="dcterms:W3CDTF">2020-02-06T21:56:25Z</dcterms:modified>
</cp:coreProperties>
</file>