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903"/>
    <p:restoredTop sz="94756"/>
  </p:normalViewPr>
  <p:slideViewPr>
    <p:cSldViewPr snapToGrid="0" snapToObjects="1" showGuides="1">
      <p:cViewPr varScale="1">
        <p:scale>
          <a:sx n="77" d="100"/>
          <a:sy n="77" d="100"/>
        </p:scale>
        <p:origin x="200" y="2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3735E-BE06-A14F-ACE6-A546BC33F0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005322-599F-1C4F-9536-34EE73D7E9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392B6D-13B2-1444-A40C-8CC8B5EC2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D175A-1535-BD48-B419-F97511B25387}" type="datetimeFigureOut">
              <a:rPr lang="en-MX" smtClean="0"/>
              <a:t>2/5/20</a:t>
            </a:fld>
            <a:endParaRPr lang="en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187A7C-230E-484C-833D-E301919A6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448D8A-5027-5A4B-8F24-422A3B554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7262B-633E-104F-B1D5-37DF2195DD44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242756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CB040-A34B-7F4E-984E-B91EC58D1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1BFBAD-D655-7A43-98DB-CE083EC8DA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0DA9D-A9D8-1C47-A72E-2F494FA01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D175A-1535-BD48-B419-F97511B25387}" type="datetimeFigureOut">
              <a:rPr lang="en-MX" smtClean="0"/>
              <a:t>2/5/20</a:t>
            </a:fld>
            <a:endParaRPr lang="en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C0D54-415D-D34C-8AA5-850AB0087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B08089-4ED7-BE43-A828-7BE2DE9EF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7262B-633E-104F-B1D5-37DF2195DD44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2558934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B6D3DD-A5FE-5C46-8AB3-3E3B3FA01D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F87750-9BAD-B94D-9FB3-0DCB8467B3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659340-3237-4F44-A2D0-887A62468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D175A-1535-BD48-B419-F97511B25387}" type="datetimeFigureOut">
              <a:rPr lang="en-MX" smtClean="0"/>
              <a:t>2/5/20</a:t>
            </a:fld>
            <a:endParaRPr lang="en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FC4245-F522-E24B-8009-EC13A21D1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415B13-6C1D-0042-82FB-FE687FE45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7262B-633E-104F-B1D5-37DF2195DD44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1149132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EEF54-4749-E946-BD15-43FCAE78D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1F2DDD-762D-F940-9017-8C4BBAC4BF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E45ED1-9905-7F4E-93CA-D83E0342F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D175A-1535-BD48-B419-F97511B25387}" type="datetimeFigureOut">
              <a:rPr lang="en-MX" smtClean="0"/>
              <a:t>2/5/20</a:t>
            </a:fld>
            <a:endParaRPr lang="en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0E6C43-664F-EF40-8BCE-8BBD72DEC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4044BC-2014-6943-907D-2E4A7E6CB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7262B-633E-104F-B1D5-37DF2195DD44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1626043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F6A5E-3D63-2949-B1ED-E5CB444B0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7FEB34-CB49-0740-A4D0-B3D806DFB1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B61D9C-5E13-7745-A68E-0140FEC1B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D175A-1535-BD48-B419-F97511B25387}" type="datetimeFigureOut">
              <a:rPr lang="en-MX" smtClean="0"/>
              <a:t>2/5/20</a:t>
            </a:fld>
            <a:endParaRPr lang="en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97CDD1-3BBA-D740-85BB-575EB0B88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BDE772-92F9-DB43-A49C-1BA68D6A4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7262B-633E-104F-B1D5-37DF2195DD44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1191845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4D10E-47CE-B34E-9D50-A81EAF687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F15B46-5A11-DB4B-803E-6ED10C2133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7F7C70-164D-4D42-9C46-E601411521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270BA8-3F5C-414C-A887-4740C115D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D175A-1535-BD48-B419-F97511B25387}" type="datetimeFigureOut">
              <a:rPr lang="en-MX" smtClean="0"/>
              <a:t>2/5/20</a:t>
            </a:fld>
            <a:endParaRPr lang="en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DCDE37-6EB4-E046-A319-7E01646DB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4B014A-1402-4E44-AD52-2CB41C4EC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7262B-633E-104F-B1D5-37DF2195DD44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3878218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EFCE0-36D3-B345-9CB3-4A2A40F02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1B065A-FCCF-9A40-B8AE-BBD22E4512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88AE7F-4352-6047-B3DB-BAE426942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E56F23-0F82-F84A-AB6A-F9226DB1DE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60CEDB-CBEE-3544-89FF-4FBFD0B56E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76426E-3940-7940-AC60-BE0BF9713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D175A-1535-BD48-B419-F97511B25387}" type="datetimeFigureOut">
              <a:rPr lang="en-MX" smtClean="0"/>
              <a:t>2/5/20</a:t>
            </a:fld>
            <a:endParaRPr lang="en-MX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CFB5DC-2FDB-8C45-93E1-AE02AD709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C72CDE-7E1C-2243-AAD3-6467E4861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7262B-633E-104F-B1D5-37DF2195DD44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1079824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34412-0C94-E349-9331-5F72DB588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D762E1-0AA8-9747-ABD4-C4CBF2307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D175A-1535-BD48-B419-F97511B25387}" type="datetimeFigureOut">
              <a:rPr lang="en-MX" smtClean="0"/>
              <a:t>2/5/20</a:t>
            </a:fld>
            <a:endParaRPr lang="en-MX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1F3CF6-9334-8845-B5E5-494FBD883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66B442-B44F-A54C-85DA-E76D02DD7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7262B-633E-104F-B1D5-37DF2195DD44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3618055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B7508B-28F9-7143-AF36-B369526D3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D175A-1535-BD48-B419-F97511B25387}" type="datetimeFigureOut">
              <a:rPr lang="en-MX" smtClean="0"/>
              <a:t>2/5/20</a:t>
            </a:fld>
            <a:endParaRPr lang="en-MX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94D91C-B26C-644E-9891-4038415FA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AA8B93-DBC3-6B42-8AA8-9843C83CA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7262B-633E-104F-B1D5-37DF2195DD44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2747970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44D17-00C9-4F4B-8EE5-858C78FE4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05CEDA-3776-4544-911E-4D851BBC21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06300F-7EA3-D040-9FBF-3C5C72361A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032CE3-CC7E-234B-A075-295BD01F7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D175A-1535-BD48-B419-F97511B25387}" type="datetimeFigureOut">
              <a:rPr lang="en-MX" smtClean="0"/>
              <a:t>2/5/20</a:t>
            </a:fld>
            <a:endParaRPr lang="en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5DD5C7-81CE-9946-A77A-0B797F511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67427E-0D8F-F94A-BEE4-B17D80C01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7262B-633E-104F-B1D5-37DF2195DD44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4141716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A3AA0-06E0-5940-9B1F-165F41335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197604-C7B1-0E45-B6C6-23D0A3AF51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F3E0E1-EAB2-B24A-A83F-D6237389CF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E7F70A-96F8-AF4C-8A0A-0143AB9A6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D175A-1535-BD48-B419-F97511B25387}" type="datetimeFigureOut">
              <a:rPr lang="en-MX" smtClean="0"/>
              <a:t>2/5/20</a:t>
            </a:fld>
            <a:endParaRPr lang="en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9D38DA-860E-D54F-9C40-A55523CEF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EB07E-613C-3143-A601-2195F7162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7262B-633E-104F-B1D5-37DF2195DD44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1476238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C9E3D7-F5F9-B046-A564-7403FD1BD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4EFBB5-82C3-5440-B3A0-6D37D4867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DD967B-C826-8742-AC5B-2E0EAF54F1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8D175A-1535-BD48-B419-F97511B25387}" type="datetimeFigureOut">
              <a:rPr lang="en-MX" smtClean="0"/>
              <a:t>2/5/20</a:t>
            </a:fld>
            <a:endParaRPr lang="en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A0A323-BF68-004E-BFFC-ECF3F163F8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D36D8D-6816-6648-BF3E-30A3B89A22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7262B-633E-104F-B1D5-37DF2195DD44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3272661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6366B92C-0BF5-3A40-8605-7D1DA9C0720D}"/>
              </a:ext>
            </a:extLst>
          </p:cNvPr>
          <p:cNvSpPr/>
          <p:nvPr/>
        </p:nvSpPr>
        <p:spPr>
          <a:xfrm>
            <a:off x="2477812" y="179848"/>
            <a:ext cx="1434663" cy="551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X" dirty="0"/>
              <a:t>Start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B1484C8-A89F-0244-9EBB-EAF622272C25}"/>
              </a:ext>
            </a:extLst>
          </p:cNvPr>
          <p:cNvSpPr/>
          <p:nvPr/>
        </p:nvSpPr>
        <p:spPr>
          <a:xfrm>
            <a:off x="8668741" y="5939134"/>
            <a:ext cx="1749973" cy="5675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X" dirty="0"/>
              <a:t>Fin</a:t>
            </a:r>
          </a:p>
        </p:txBody>
      </p:sp>
      <p:sp>
        <p:nvSpPr>
          <p:cNvPr id="6" name="Parallelogram 5">
            <a:extLst>
              <a:ext uri="{FF2B5EF4-FFF2-40B4-BE49-F238E27FC236}">
                <a16:creationId xmlns:a16="http://schemas.microsoft.com/office/drawing/2014/main" id="{AE6030BB-EE80-9B42-8910-6059865B10C0}"/>
              </a:ext>
            </a:extLst>
          </p:cNvPr>
          <p:cNvSpPr/>
          <p:nvPr/>
        </p:nvSpPr>
        <p:spPr>
          <a:xfrm>
            <a:off x="2257096" y="1193306"/>
            <a:ext cx="1876096" cy="662152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X" dirty="0"/>
              <a:t>Nucleous tarject</a:t>
            </a:r>
          </a:p>
        </p:txBody>
      </p:sp>
      <p:sp>
        <p:nvSpPr>
          <p:cNvPr id="7" name="Parallelogram 6">
            <a:extLst>
              <a:ext uri="{FF2B5EF4-FFF2-40B4-BE49-F238E27FC236}">
                <a16:creationId xmlns:a16="http://schemas.microsoft.com/office/drawing/2014/main" id="{00841751-F1F0-EC4A-AFF2-19CE839C23F7}"/>
              </a:ext>
            </a:extLst>
          </p:cNvPr>
          <p:cNvSpPr/>
          <p:nvPr/>
        </p:nvSpPr>
        <p:spPr>
          <a:xfrm>
            <a:off x="4296105" y="1193306"/>
            <a:ext cx="1781503" cy="662152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X" dirty="0"/>
              <a:t>Coordinate 0</a:t>
            </a:r>
          </a:p>
        </p:txBody>
      </p:sp>
      <p:sp>
        <p:nvSpPr>
          <p:cNvPr id="8" name="Parallelogram 7">
            <a:extLst>
              <a:ext uri="{FF2B5EF4-FFF2-40B4-BE49-F238E27FC236}">
                <a16:creationId xmlns:a16="http://schemas.microsoft.com/office/drawing/2014/main" id="{F5123DCA-BE87-7C44-A5C1-0C4138B78969}"/>
              </a:ext>
            </a:extLst>
          </p:cNvPr>
          <p:cNvSpPr/>
          <p:nvPr/>
        </p:nvSpPr>
        <p:spPr>
          <a:xfrm>
            <a:off x="299544" y="1193306"/>
            <a:ext cx="1876096" cy="662152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X" dirty="0"/>
              <a:t>Bregma o lambda</a:t>
            </a:r>
          </a:p>
        </p:txBody>
      </p:sp>
      <p:sp>
        <p:nvSpPr>
          <p:cNvPr id="9" name="Diamond 8">
            <a:extLst>
              <a:ext uri="{FF2B5EF4-FFF2-40B4-BE49-F238E27FC236}">
                <a16:creationId xmlns:a16="http://schemas.microsoft.com/office/drawing/2014/main" id="{2DFB19DF-81FC-D143-B87E-F641FD7544A4}"/>
              </a:ext>
            </a:extLst>
          </p:cNvPr>
          <p:cNvSpPr/>
          <p:nvPr/>
        </p:nvSpPr>
        <p:spPr>
          <a:xfrm>
            <a:off x="2175640" y="2222938"/>
            <a:ext cx="1876096" cy="163961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X" dirty="0"/>
              <a:t>Testing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998BE5A-A9ED-9446-94F2-55401E8EB345}"/>
              </a:ext>
            </a:extLst>
          </p:cNvPr>
          <p:cNvSpPr/>
          <p:nvPr/>
        </p:nvSpPr>
        <p:spPr>
          <a:xfrm>
            <a:off x="2257096" y="4205810"/>
            <a:ext cx="1876096" cy="10878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X" dirty="0"/>
              <a:t>Read database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D5709F3-FDF6-8642-A86B-AA726D301A82}"/>
              </a:ext>
            </a:extLst>
          </p:cNvPr>
          <p:cNvSpPr txBox="1"/>
          <p:nvPr/>
        </p:nvSpPr>
        <p:spPr>
          <a:xfrm>
            <a:off x="1653996" y="5516855"/>
            <a:ext cx="2642109" cy="12003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X</a:t>
            </a:r>
            <a:r>
              <a:rPr lang="en-MX" dirty="0"/>
              <a:t>_range = L – M</a:t>
            </a:r>
          </a:p>
          <a:p>
            <a:r>
              <a:rPr lang="en-US" dirty="0"/>
              <a:t>Y</a:t>
            </a:r>
            <a:r>
              <a:rPr lang="en-MX" dirty="0"/>
              <a:t>_range = V – D</a:t>
            </a:r>
          </a:p>
          <a:p>
            <a:r>
              <a:rPr lang="en-US" dirty="0"/>
              <a:t>A</a:t>
            </a:r>
            <a:r>
              <a:rPr lang="en-MX" dirty="0"/>
              <a:t>rea = x * y</a:t>
            </a:r>
          </a:p>
          <a:p>
            <a:r>
              <a:rPr lang="en-US" dirty="0"/>
              <a:t>C</a:t>
            </a:r>
            <a:r>
              <a:rPr lang="en-MX" dirty="0"/>
              <a:t>uadro_chido = max(area)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DEAAE5F-2FC5-454E-99BD-6DC623CA0F24}"/>
              </a:ext>
            </a:extLst>
          </p:cNvPr>
          <p:cNvSpPr txBox="1"/>
          <p:nvPr/>
        </p:nvSpPr>
        <p:spPr>
          <a:xfrm>
            <a:off x="4972349" y="5761249"/>
            <a:ext cx="32056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r>
              <a:rPr lang="en-MX" dirty="0"/>
              <a:t>p = input(0) + lambda_table</a:t>
            </a:r>
          </a:p>
          <a:p>
            <a:r>
              <a:rPr lang="en-US" dirty="0"/>
              <a:t>M</a:t>
            </a:r>
            <a:r>
              <a:rPr lang="en-MX" dirty="0"/>
              <a:t>l = input(1) +  (x_range/2)</a:t>
            </a:r>
          </a:p>
          <a:p>
            <a:r>
              <a:rPr lang="en-US" dirty="0"/>
              <a:t>V</a:t>
            </a:r>
            <a:r>
              <a:rPr lang="en-MX" dirty="0"/>
              <a:t>d = input(2) + (y_range/2)</a:t>
            </a:r>
          </a:p>
        </p:txBody>
      </p:sp>
    </p:spTree>
    <p:extLst>
      <p:ext uri="{BB962C8B-B14F-4D97-AF65-F5344CB8AC3E}">
        <p14:creationId xmlns:p14="http://schemas.microsoft.com/office/powerpoint/2010/main" val="314000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</TotalTime>
  <Words>82</Words>
  <Application>Microsoft Macintosh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Karen Julia Nuñez Reza</dc:creator>
  <cp:lastModifiedBy>Karen Julia Nuñez Reza</cp:lastModifiedBy>
  <cp:revision>10</cp:revision>
  <dcterms:created xsi:type="dcterms:W3CDTF">2020-02-05T16:48:38Z</dcterms:created>
  <dcterms:modified xsi:type="dcterms:W3CDTF">2020-02-05T21:06:05Z</dcterms:modified>
</cp:coreProperties>
</file>