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0000"/>
    <a:srgbClr val="99FF33"/>
    <a:srgbClr val="66FF33"/>
    <a:srgbClr val="33CC33"/>
    <a:srgbClr val="FF9900"/>
    <a:srgbClr val="FFCC00"/>
    <a:srgbClr val="FF0000"/>
    <a:srgbClr val="33CCFF"/>
    <a:srgbClr val="FF7C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9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FB4-8AF6-49FE-9A48-FEE0D5CFAAFD}" type="datetimeFigureOut">
              <a:rPr lang="pt-PT" smtClean="0"/>
              <a:pPr/>
              <a:t>10-06-2010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09ED-EA3B-4A63-A4D4-E0C9F7D617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FB4-8AF6-49FE-9A48-FEE0D5CFAAFD}" type="datetimeFigureOut">
              <a:rPr lang="pt-PT" smtClean="0"/>
              <a:pPr/>
              <a:t>10-06-2010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09ED-EA3B-4A63-A4D4-E0C9F7D617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FB4-8AF6-49FE-9A48-FEE0D5CFAAFD}" type="datetimeFigureOut">
              <a:rPr lang="pt-PT" smtClean="0"/>
              <a:pPr/>
              <a:t>10-06-2010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09ED-EA3B-4A63-A4D4-E0C9F7D617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FB4-8AF6-49FE-9A48-FEE0D5CFAAFD}" type="datetimeFigureOut">
              <a:rPr lang="pt-PT" smtClean="0"/>
              <a:pPr/>
              <a:t>10-06-2010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09ED-EA3B-4A63-A4D4-E0C9F7D617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FB4-8AF6-49FE-9A48-FEE0D5CFAAFD}" type="datetimeFigureOut">
              <a:rPr lang="pt-PT" smtClean="0"/>
              <a:pPr/>
              <a:t>10-06-2010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09ED-EA3B-4A63-A4D4-E0C9F7D617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FB4-8AF6-49FE-9A48-FEE0D5CFAAFD}" type="datetimeFigureOut">
              <a:rPr lang="pt-PT" smtClean="0"/>
              <a:pPr/>
              <a:t>10-06-2010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09ED-EA3B-4A63-A4D4-E0C9F7D617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FB4-8AF6-49FE-9A48-FEE0D5CFAAFD}" type="datetimeFigureOut">
              <a:rPr lang="pt-PT" smtClean="0"/>
              <a:pPr/>
              <a:t>10-06-2010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09ED-EA3B-4A63-A4D4-E0C9F7D617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FB4-8AF6-49FE-9A48-FEE0D5CFAAFD}" type="datetimeFigureOut">
              <a:rPr lang="pt-PT" smtClean="0"/>
              <a:pPr/>
              <a:t>10-06-2010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09ED-EA3B-4A63-A4D4-E0C9F7D617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FB4-8AF6-49FE-9A48-FEE0D5CFAAFD}" type="datetimeFigureOut">
              <a:rPr lang="pt-PT" smtClean="0"/>
              <a:pPr/>
              <a:t>10-06-2010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09ED-EA3B-4A63-A4D4-E0C9F7D617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FB4-8AF6-49FE-9A48-FEE0D5CFAAFD}" type="datetimeFigureOut">
              <a:rPr lang="pt-PT" smtClean="0"/>
              <a:pPr/>
              <a:t>10-06-2010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09ED-EA3B-4A63-A4D4-E0C9F7D617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FB4-8AF6-49FE-9A48-FEE0D5CFAAFD}" type="datetimeFigureOut">
              <a:rPr lang="pt-PT" smtClean="0"/>
              <a:pPr/>
              <a:t>10-06-2010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09ED-EA3B-4A63-A4D4-E0C9F7D6179F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54FB4-8AF6-49FE-9A48-FEE0D5CFAAFD}" type="datetimeFigureOut">
              <a:rPr lang="pt-PT" smtClean="0"/>
              <a:pPr/>
              <a:t>10-06-2010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09ED-EA3B-4A63-A4D4-E0C9F7D6179F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c 11"/>
          <p:cNvSpPr/>
          <p:nvPr/>
        </p:nvSpPr>
        <p:spPr>
          <a:xfrm>
            <a:off x="6934200" y="570565"/>
            <a:ext cx="633433" cy="247663"/>
          </a:xfrm>
          <a:prstGeom prst="arc">
            <a:avLst>
              <a:gd name="adj1" fmla="val 11156849"/>
              <a:gd name="adj2" fmla="val 0"/>
            </a:avLst>
          </a:prstGeom>
          <a:ln w="19050">
            <a:solidFill>
              <a:srgbClr val="CC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Arc 12"/>
          <p:cNvSpPr/>
          <p:nvPr/>
        </p:nvSpPr>
        <p:spPr>
          <a:xfrm rot="10800000">
            <a:off x="6953250" y="732492"/>
            <a:ext cx="633433" cy="247663"/>
          </a:xfrm>
          <a:prstGeom prst="arc">
            <a:avLst>
              <a:gd name="adj1" fmla="val 11156849"/>
              <a:gd name="adj2" fmla="val 0"/>
            </a:avLst>
          </a:prstGeom>
          <a:ln w="19050">
            <a:solidFill>
              <a:srgbClr val="CC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Flowchart: Magnetic Disk 3"/>
          <p:cNvSpPr/>
          <p:nvPr/>
        </p:nvSpPr>
        <p:spPr>
          <a:xfrm>
            <a:off x="7562869" y="322914"/>
            <a:ext cx="885831" cy="857256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pt-PT" sz="1200" b="1" dirty="0" smtClean="0"/>
              <a:t>Reservas</a:t>
            </a:r>
            <a:endParaRPr lang="pt-PT" sz="1200" b="1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573982" y="2037426"/>
            <a:ext cx="885831" cy="857256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PT" sz="1200" b="1" dirty="0" smtClean="0"/>
              <a:t>Filmes, Sessões, Salas</a:t>
            </a:r>
            <a:endParaRPr lang="pt-PT" sz="12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671543" y="465790"/>
            <a:ext cx="1285884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Reservations Server</a:t>
            </a:r>
          </a:p>
          <a:p>
            <a:pPr algn="ctr"/>
            <a:r>
              <a:rPr lang="pt-PT" sz="1200" i="1" dirty="0" smtClean="0"/>
              <a:t>(MarshallByRef)</a:t>
            </a:r>
            <a:endParaRPr lang="pt-PT" sz="1200" i="1" dirty="0"/>
          </a:p>
        </p:txBody>
      </p:sp>
      <p:sp>
        <p:nvSpPr>
          <p:cNvPr id="9" name="Rounded Rectangle 8"/>
          <p:cNvSpPr/>
          <p:nvPr/>
        </p:nvSpPr>
        <p:spPr>
          <a:xfrm>
            <a:off x="5671543" y="1965988"/>
            <a:ext cx="1285884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Data Server</a:t>
            </a:r>
          </a:p>
          <a:p>
            <a:pPr algn="ctr"/>
            <a:r>
              <a:rPr lang="pt-PT" sz="1200" i="1" dirty="0" smtClean="0"/>
              <a:t>(Singleton)</a:t>
            </a:r>
            <a:endParaRPr lang="pt-PT" sz="1200" i="1" dirty="0"/>
          </a:p>
        </p:txBody>
      </p:sp>
      <p:sp>
        <p:nvSpPr>
          <p:cNvPr id="15" name="Rounded Rectangle 14"/>
          <p:cNvSpPr/>
          <p:nvPr/>
        </p:nvSpPr>
        <p:spPr>
          <a:xfrm>
            <a:off x="3895720" y="1215888"/>
            <a:ext cx="128588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Cinema Web Service</a:t>
            </a:r>
          </a:p>
        </p:txBody>
      </p:sp>
      <p:sp>
        <p:nvSpPr>
          <p:cNvPr id="19" name="Left-Right Arrow 18"/>
          <p:cNvSpPr/>
          <p:nvPr/>
        </p:nvSpPr>
        <p:spPr>
          <a:xfrm rot="12600000">
            <a:off x="5161537" y="1830392"/>
            <a:ext cx="526290" cy="186384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Left-Right Arrow 19"/>
          <p:cNvSpPr/>
          <p:nvPr/>
        </p:nvSpPr>
        <p:spPr>
          <a:xfrm rot="9000000" flipV="1">
            <a:off x="5161537" y="1083574"/>
            <a:ext cx="526290" cy="186384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loud 20"/>
          <p:cNvSpPr/>
          <p:nvPr/>
        </p:nvSpPr>
        <p:spPr>
          <a:xfrm>
            <a:off x="1924034" y="1070632"/>
            <a:ext cx="1481782" cy="1020770"/>
          </a:xfrm>
          <a:prstGeom prst="cloud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6000"/>
                </a:schemeClr>
              </a:gs>
              <a:gs pos="88000">
                <a:schemeClr val="accent1">
                  <a:lumMod val="20000"/>
                  <a:lumOff val="80000"/>
                </a:schemeClr>
              </a:gs>
              <a:gs pos="82000">
                <a:schemeClr val="bg1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1">
                    <a:lumMod val="50000"/>
                  </a:schemeClr>
                </a:solidFill>
              </a:rPr>
              <a:t>Internet</a:t>
            </a:r>
            <a:endParaRPr lang="pt-P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Left-Right Arrow 21"/>
          <p:cNvSpPr/>
          <p:nvPr/>
        </p:nvSpPr>
        <p:spPr>
          <a:xfrm rot="10800000" flipV="1">
            <a:off x="3420489" y="1450042"/>
            <a:ext cx="460941" cy="16920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Arc 23"/>
          <p:cNvSpPr/>
          <p:nvPr/>
        </p:nvSpPr>
        <p:spPr>
          <a:xfrm>
            <a:off x="6934200" y="2251740"/>
            <a:ext cx="633433" cy="247663"/>
          </a:xfrm>
          <a:prstGeom prst="arc">
            <a:avLst>
              <a:gd name="adj1" fmla="val 11156849"/>
              <a:gd name="adj2" fmla="val 0"/>
            </a:avLst>
          </a:prstGeom>
          <a:ln w="19050">
            <a:solidFill>
              <a:srgbClr val="CC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50" name="Group 49"/>
          <p:cNvGrpSpPr/>
          <p:nvPr/>
        </p:nvGrpSpPr>
        <p:grpSpPr>
          <a:xfrm>
            <a:off x="485749" y="375309"/>
            <a:ext cx="1298583" cy="642942"/>
            <a:chOff x="466697" y="720692"/>
            <a:chExt cx="1298583" cy="642942"/>
          </a:xfrm>
        </p:grpSpPr>
        <p:sp>
          <p:nvSpPr>
            <p:cNvPr id="42" name="Rounded Rectangle 41"/>
            <p:cNvSpPr/>
            <p:nvPr/>
          </p:nvSpPr>
          <p:spPr>
            <a:xfrm>
              <a:off x="498796" y="830231"/>
              <a:ext cx="361952" cy="466725"/>
            </a:xfrm>
            <a:prstGeom prst="round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276031" y="911358"/>
              <a:ext cx="6429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 smtClean="0">
                  <a:solidFill>
                    <a:schemeClr val="bg1"/>
                  </a:solidFill>
                </a:rPr>
                <a:t>Mobile</a:t>
              </a:r>
              <a:endParaRPr lang="pt-PT" sz="1100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93710" y="830232"/>
              <a:ext cx="1071570" cy="46672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Client App.</a:t>
              </a:r>
              <a:endParaRPr lang="pt-PT" sz="1200" i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428860" y="2297792"/>
            <a:ext cx="1278295" cy="538168"/>
            <a:chOff x="2007821" y="3011471"/>
            <a:chExt cx="1278295" cy="538168"/>
          </a:xfrm>
        </p:grpSpPr>
        <p:sp>
          <p:nvSpPr>
            <p:cNvPr id="46" name="Rounded Rectangle 45"/>
            <p:cNvSpPr/>
            <p:nvPr/>
          </p:nvSpPr>
          <p:spPr>
            <a:xfrm>
              <a:off x="2039920" y="3038460"/>
              <a:ext cx="361952" cy="466725"/>
            </a:xfrm>
            <a:prstGeom prst="round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1869542" y="3149750"/>
              <a:ext cx="5381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 smtClean="0">
                  <a:solidFill>
                    <a:schemeClr val="bg1"/>
                  </a:solidFill>
                </a:rPr>
                <a:t>Forms</a:t>
              </a:r>
              <a:endParaRPr lang="pt-PT" sz="1100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214546" y="3038462"/>
              <a:ext cx="1071570" cy="46672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Client App.</a:t>
              </a:r>
              <a:endParaRPr lang="pt-PT" sz="1200" i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136789" y="130844"/>
            <a:ext cx="1303327" cy="642942"/>
            <a:chOff x="2012951" y="428604"/>
            <a:chExt cx="1303327" cy="642942"/>
          </a:xfrm>
        </p:grpSpPr>
        <p:sp>
          <p:nvSpPr>
            <p:cNvPr id="44" name="Rounded Rectangle 43"/>
            <p:cNvSpPr/>
            <p:nvPr/>
          </p:nvSpPr>
          <p:spPr>
            <a:xfrm>
              <a:off x="2045050" y="517505"/>
              <a:ext cx="361952" cy="466725"/>
            </a:xfrm>
            <a:prstGeom prst="round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1822285" y="619270"/>
              <a:ext cx="6429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 smtClean="0">
                  <a:solidFill>
                    <a:schemeClr val="bg1"/>
                  </a:solidFill>
                </a:rPr>
                <a:t>Console</a:t>
              </a:r>
              <a:endParaRPr lang="pt-PT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44708" y="519080"/>
              <a:ext cx="1071570" cy="46672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Client App.</a:t>
              </a:r>
              <a:endParaRPr lang="pt-PT" sz="1200" i="1" dirty="0"/>
            </a:p>
          </p:txBody>
        </p:sp>
      </p:grpSp>
      <p:cxnSp>
        <p:nvCxnSpPr>
          <p:cNvPr id="32" name="Straight Connector 31"/>
          <p:cNvCxnSpPr/>
          <p:nvPr/>
        </p:nvCxnSpPr>
        <p:spPr>
          <a:xfrm rot="16200000" flipH="1">
            <a:off x="2530483" y="910314"/>
            <a:ext cx="427011" cy="1576"/>
          </a:xfrm>
          <a:prstGeom prst="line">
            <a:avLst/>
          </a:prstGeom>
          <a:ln w="19050">
            <a:solidFill>
              <a:srgbClr val="CC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71632" y="927759"/>
            <a:ext cx="336552" cy="319090"/>
          </a:xfrm>
          <a:prstGeom prst="line">
            <a:avLst/>
          </a:prstGeom>
          <a:ln w="19050">
            <a:solidFill>
              <a:srgbClr val="CC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85918" y="1983462"/>
            <a:ext cx="390528" cy="330191"/>
          </a:xfrm>
          <a:prstGeom prst="line">
            <a:avLst/>
          </a:prstGeom>
          <a:ln w="19050">
            <a:solidFill>
              <a:srgbClr val="CC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2802891" y="2070450"/>
            <a:ext cx="373991" cy="142874"/>
          </a:xfrm>
          <a:prstGeom prst="line">
            <a:avLst/>
          </a:prstGeom>
          <a:ln w="19050">
            <a:solidFill>
              <a:srgbClr val="CC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17938" y="2291429"/>
            <a:ext cx="1288613" cy="467523"/>
            <a:chOff x="560805" y="2713020"/>
            <a:chExt cx="1288613" cy="467523"/>
          </a:xfrm>
        </p:grpSpPr>
        <p:sp>
          <p:nvSpPr>
            <p:cNvPr id="40" name="Rounded Rectangle 39"/>
            <p:cNvSpPr/>
            <p:nvPr/>
          </p:nvSpPr>
          <p:spPr>
            <a:xfrm>
              <a:off x="592905" y="2713814"/>
              <a:ext cx="361952" cy="466725"/>
            </a:xfrm>
            <a:prstGeom prst="round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200" i="1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77848" y="2713020"/>
              <a:ext cx="1071570" cy="46672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/>
                <a:t>Client App.</a:t>
              </a:r>
              <a:endParaRPr lang="pt-PT" sz="1200" i="1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58246" y="2816374"/>
              <a:ext cx="4667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 smtClean="0">
                  <a:solidFill>
                    <a:schemeClr val="bg1"/>
                  </a:solidFill>
                </a:rPr>
                <a:t>Web</a:t>
              </a:r>
              <a:endParaRPr lang="pt-PT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Arc 33"/>
          <p:cNvSpPr/>
          <p:nvPr/>
        </p:nvSpPr>
        <p:spPr>
          <a:xfrm>
            <a:off x="6481759" y="4462469"/>
            <a:ext cx="633433" cy="247663"/>
          </a:xfrm>
          <a:prstGeom prst="arc">
            <a:avLst>
              <a:gd name="adj1" fmla="val 11156849"/>
              <a:gd name="adj2" fmla="val 0"/>
            </a:avLst>
          </a:prstGeom>
          <a:ln w="19050">
            <a:solidFill>
              <a:srgbClr val="CC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Arc 34"/>
          <p:cNvSpPr/>
          <p:nvPr/>
        </p:nvSpPr>
        <p:spPr>
          <a:xfrm rot="10800000">
            <a:off x="6500809" y="4624396"/>
            <a:ext cx="633433" cy="247663"/>
          </a:xfrm>
          <a:prstGeom prst="arc">
            <a:avLst>
              <a:gd name="adj1" fmla="val 11156849"/>
              <a:gd name="adj2" fmla="val 0"/>
            </a:avLst>
          </a:prstGeom>
          <a:ln w="19050">
            <a:solidFill>
              <a:srgbClr val="CC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Flowchart: Magnetic Disk 36"/>
          <p:cNvSpPr/>
          <p:nvPr/>
        </p:nvSpPr>
        <p:spPr>
          <a:xfrm>
            <a:off x="7110428" y="4214818"/>
            <a:ext cx="885831" cy="857256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pt-PT" sz="1200" b="1" dirty="0" smtClean="0"/>
              <a:t>Registos</a:t>
            </a:r>
            <a:endParaRPr lang="pt-PT" sz="12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5219102" y="4357694"/>
            <a:ext cx="1285884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Registry Server</a:t>
            </a:r>
            <a:endParaRPr lang="pt-PT" sz="1400" b="1" dirty="0" smtClean="0"/>
          </a:p>
          <a:p>
            <a:pPr algn="ctr"/>
            <a:r>
              <a:rPr lang="pt-PT" sz="1200" i="1" dirty="0" smtClean="0"/>
              <a:t>(MarshallByRef)</a:t>
            </a:r>
            <a:endParaRPr lang="pt-PT" sz="1200" i="1" dirty="0"/>
          </a:p>
        </p:txBody>
      </p:sp>
      <p:sp>
        <p:nvSpPr>
          <p:cNvPr id="54" name="Rounded Rectangle 53"/>
          <p:cNvSpPr/>
          <p:nvPr/>
        </p:nvSpPr>
        <p:spPr>
          <a:xfrm>
            <a:off x="3454392" y="4355312"/>
            <a:ext cx="128588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smtClean="0"/>
              <a:t>Broker Web </a:t>
            </a:r>
            <a:r>
              <a:rPr lang="pt-PT" sz="1400" b="1" dirty="0" smtClean="0"/>
              <a:t>Service</a:t>
            </a:r>
          </a:p>
        </p:txBody>
      </p:sp>
      <p:sp>
        <p:nvSpPr>
          <p:cNvPr id="57" name="Cloud 56"/>
          <p:cNvSpPr/>
          <p:nvPr/>
        </p:nvSpPr>
        <p:spPr>
          <a:xfrm>
            <a:off x="1484608" y="4210056"/>
            <a:ext cx="1481782" cy="1020770"/>
          </a:xfrm>
          <a:prstGeom prst="cloud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6000"/>
                </a:schemeClr>
              </a:gs>
              <a:gs pos="88000">
                <a:schemeClr val="accent1">
                  <a:lumMod val="20000"/>
                  <a:lumOff val="80000"/>
                </a:schemeClr>
              </a:gs>
              <a:gs pos="82000">
                <a:schemeClr val="bg1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1">
                    <a:lumMod val="50000"/>
                  </a:schemeClr>
                </a:solidFill>
              </a:rPr>
              <a:t>Internet</a:t>
            </a:r>
            <a:endParaRPr lang="pt-P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Left-Right Arrow 57"/>
          <p:cNvSpPr/>
          <p:nvPr/>
        </p:nvSpPr>
        <p:spPr>
          <a:xfrm rot="10800000" flipV="1">
            <a:off x="2985827" y="4576766"/>
            <a:ext cx="460941" cy="20002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4" name="Straight Connector 73"/>
          <p:cNvCxnSpPr>
            <a:stCxn id="78" idx="0"/>
          </p:cNvCxnSpPr>
          <p:nvPr/>
        </p:nvCxnSpPr>
        <p:spPr>
          <a:xfrm rot="5400000" flipH="1" flipV="1">
            <a:off x="1482307" y="5197090"/>
            <a:ext cx="357190" cy="250035"/>
          </a:xfrm>
          <a:prstGeom prst="line">
            <a:avLst/>
          </a:prstGeom>
          <a:ln w="19050">
            <a:solidFill>
              <a:srgbClr val="CC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1000100" y="5500702"/>
            <a:ext cx="1071570" cy="4667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Registry App</a:t>
            </a:r>
            <a:r>
              <a:rPr lang="pt-PT" sz="1400" b="1" dirty="0" smtClean="0"/>
              <a:t>.</a:t>
            </a:r>
            <a:endParaRPr lang="pt-PT" sz="1200" i="1" dirty="0"/>
          </a:p>
        </p:txBody>
      </p:sp>
      <p:sp>
        <p:nvSpPr>
          <p:cNvPr id="90" name="Left-Right Arrow 89"/>
          <p:cNvSpPr/>
          <p:nvPr/>
        </p:nvSpPr>
        <p:spPr>
          <a:xfrm rot="10800000" flipV="1">
            <a:off x="4754564" y="4576766"/>
            <a:ext cx="460941" cy="20002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2" name="Straight Connector 91"/>
          <p:cNvCxnSpPr>
            <a:endCxn id="93" idx="0"/>
          </p:cNvCxnSpPr>
          <p:nvPr/>
        </p:nvCxnSpPr>
        <p:spPr>
          <a:xfrm rot="16200000" flipH="1">
            <a:off x="2625314" y="5161371"/>
            <a:ext cx="428628" cy="250033"/>
          </a:xfrm>
          <a:prstGeom prst="line">
            <a:avLst/>
          </a:prstGeom>
          <a:ln w="19050">
            <a:solidFill>
              <a:srgbClr val="CC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2428860" y="5500702"/>
            <a:ext cx="1071570" cy="4667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Registry App</a:t>
            </a:r>
            <a:r>
              <a:rPr lang="pt-PT" sz="1400" b="1" dirty="0" smtClean="0"/>
              <a:t>.</a:t>
            </a:r>
            <a:endParaRPr lang="pt-PT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52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NetPat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Neto</dc:creator>
  <cp:lastModifiedBy>Ricardo Neto</cp:lastModifiedBy>
  <cp:revision>11</cp:revision>
  <dcterms:created xsi:type="dcterms:W3CDTF">2010-06-09T14:56:46Z</dcterms:created>
  <dcterms:modified xsi:type="dcterms:W3CDTF">2010-06-10T13:55:52Z</dcterms:modified>
</cp:coreProperties>
</file>