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0000"/>
    <a:srgbClr val="99FF33"/>
    <a:srgbClr val="66FF33"/>
    <a:srgbClr val="33CC33"/>
    <a:srgbClr val="FF9900"/>
    <a:srgbClr val="FFCC00"/>
    <a:srgbClr val="FF0000"/>
    <a:srgbClr val="33CCFF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2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4FB4-8AF6-49FE-9A48-FEE0D5CFAAFD}" type="datetimeFigureOut">
              <a:rPr lang="pt-PT" smtClean="0"/>
              <a:pPr/>
              <a:t>16-06-2010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/>
          <p:cNvSpPr/>
          <p:nvPr/>
        </p:nvSpPr>
        <p:spPr>
          <a:xfrm>
            <a:off x="6934200" y="570565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Arc 12"/>
          <p:cNvSpPr/>
          <p:nvPr/>
        </p:nvSpPr>
        <p:spPr>
          <a:xfrm rot="10800000">
            <a:off x="6953250" y="732492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lowchart: Magnetic Disk 3"/>
          <p:cNvSpPr/>
          <p:nvPr/>
        </p:nvSpPr>
        <p:spPr>
          <a:xfrm>
            <a:off x="7562869" y="322914"/>
            <a:ext cx="885831" cy="857256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PT" sz="1200" b="1" dirty="0" smtClean="0"/>
              <a:t>Reservas</a:t>
            </a:r>
            <a:endParaRPr lang="pt-PT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573982" y="2037426"/>
            <a:ext cx="885831" cy="857256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sz="1200" b="1" dirty="0" smtClean="0"/>
              <a:t>Filmes, Sessões, Salas</a:t>
            </a:r>
            <a:endParaRPr lang="pt-PT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71543" y="465790"/>
            <a:ext cx="128588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Reservations Server</a:t>
            </a:r>
          </a:p>
          <a:p>
            <a:pPr algn="ctr"/>
            <a:r>
              <a:rPr lang="pt-PT" sz="1200" i="1" dirty="0" smtClean="0"/>
              <a:t>(MarshallByRef)</a:t>
            </a:r>
            <a:endParaRPr lang="pt-PT" sz="12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5671543" y="1965988"/>
            <a:ext cx="128588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CinemaModel</a:t>
            </a:r>
            <a:endParaRPr lang="pt-PT" sz="1400" b="1" dirty="0" smtClean="0"/>
          </a:p>
          <a:p>
            <a:pPr algn="ctr"/>
            <a:r>
              <a:rPr lang="pt-PT" sz="1200" i="1" dirty="0" smtClean="0"/>
              <a:t>(Singleton)</a:t>
            </a:r>
            <a:endParaRPr lang="pt-PT" sz="1200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3895720" y="1215888"/>
            <a:ext cx="128588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Cinema Web Service</a:t>
            </a:r>
          </a:p>
        </p:txBody>
      </p:sp>
      <p:sp>
        <p:nvSpPr>
          <p:cNvPr id="19" name="Left-Right Arrow 18"/>
          <p:cNvSpPr/>
          <p:nvPr/>
        </p:nvSpPr>
        <p:spPr>
          <a:xfrm rot="12600000">
            <a:off x="5161537" y="1830392"/>
            <a:ext cx="526290" cy="18638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Left-Right Arrow 19"/>
          <p:cNvSpPr/>
          <p:nvPr/>
        </p:nvSpPr>
        <p:spPr>
          <a:xfrm rot="9000000" flipV="1">
            <a:off x="5161537" y="1083574"/>
            <a:ext cx="526290" cy="18638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loud 20"/>
          <p:cNvSpPr/>
          <p:nvPr/>
        </p:nvSpPr>
        <p:spPr>
          <a:xfrm>
            <a:off x="1924034" y="1070632"/>
            <a:ext cx="1481782" cy="1020770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6000"/>
                </a:schemeClr>
              </a:gs>
              <a:gs pos="88000">
                <a:schemeClr val="accent1">
                  <a:lumMod val="20000"/>
                  <a:lumOff val="80000"/>
                </a:schemeClr>
              </a:gs>
              <a:gs pos="82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 rot="10800000" flipV="1">
            <a:off x="3420489" y="1450042"/>
            <a:ext cx="460941" cy="169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Arc 23"/>
          <p:cNvSpPr/>
          <p:nvPr/>
        </p:nvSpPr>
        <p:spPr>
          <a:xfrm>
            <a:off x="6934200" y="2251740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0" name="Group 49"/>
          <p:cNvGrpSpPr/>
          <p:nvPr/>
        </p:nvGrpSpPr>
        <p:grpSpPr>
          <a:xfrm>
            <a:off x="485749" y="375309"/>
            <a:ext cx="1298583" cy="642942"/>
            <a:chOff x="466697" y="720692"/>
            <a:chExt cx="1298583" cy="642942"/>
          </a:xfrm>
        </p:grpSpPr>
        <p:sp>
          <p:nvSpPr>
            <p:cNvPr id="42" name="Rounded Rectangle 41"/>
            <p:cNvSpPr/>
            <p:nvPr/>
          </p:nvSpPr>
          <p:spPr>
            <a:xfrm>
              <a:off x="498796" y="830231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76031" y="911358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Mobile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93710" y="830232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28860" y="2297792"/>
            <a:ext cx="1278295" cy="538168"/>
            <a:chOff x="2007821" y="3011471"/>
            <a:chExt cx="1278295" cy="538168"/>
          </a:xfrm>
        </p:grpSpPr>
        <p:sp>
          <p:nvSpPr>
            <p:cNvPr id="46" name="Rounded Rectangle 45"/>
            <p:cNvSpPr/>
            <p:nvPr/>
          </p:nvSpPr>
          <p:spPr>
            <a:xfrm>
              <a:off x="2039920" y="3038460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869542" y="3149750"/>
              <a:ext cx="538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Forms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14546" y="3038462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36789" y="130844"/>
            <a:ext cx="1303327" cy="642942"/>
            <a:chOff x="2012951" y="428604"/>
            <a:chExt cx="1303327" cy="642942"/>
          </a:xfrm>
        </p:grpSpPr>
        <p:sp>
          <p:nvSpPr>
            <p:cNvPr id="44" name="Rounded Rectangle 43"/>
            <p:cNvSpPr/>
            <p:nvPr/>
          </p:nvSpPr>
          <p:spPr>
            <a:xfrm>
              <a:off x="2045050" y="517505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822285" y="619270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Console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44708" y="519080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16200000" flipH="1">
            <a:off x="2530483" y="910314"/>
            <a:ext cx="427011" cy="1576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71632" y="927759"/>
            <a:ext cx="336552" cy="319090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85918" y="1983462"/>
            <a:ext cx="390528" cy="330191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802891" y="2070450"/>
            <a:ext cx="373991" cy="142874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7938" y="2291429"/>
            <a:ext cx="1288613" cy="467523"/>
            <a:chOff x="560805" y="2713020"/>
            <a:chExt cx="1288613" cy="467523"/>
          </a:xfrm>
        </p:grpSpPr>
        <p:sp>
          <p:nvSpPr>
            <p:cNvPr id="40" name="Rounded Rectangle 39"/>
            <p:cNvSpPr/>
            <p:nvPr/>
          </p:nvSpPr>
          <p:spPr>
            <a:xfrm>
              <a:off x="592905" y="2713814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77848" y="2713020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58246" y="2816374"/>
              <a:ext cx="46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Web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Arc 33"/>
          <p:cNvSpPr/>
          <p:nvPr/>
        </p:nvSpPr>
        <p:spPr>
          <a:xfrm>
            <a:off x="6481759" y="4462469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Arc 34"/>
          <p:cNvSpPr/>
          <p:nvPr/>
        </p:nvSpPr>
        <p:spPr>
          <a:xfrm rot="10800000">
            <a:off x="6500809" y="4624396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Flowchart: Magnetic Disk 36"/>
          <p:cNvSpPr/>
          <p:nvPr/>
        </p:nvSpPr>
        <p:spPr>
          <a:xfrm>
            <a:off x="7110428" y="4214818"/>
            <a:ext cx="885831" cy="857256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PT" sz="1200" b="1" dirty="0" smtClean="0"/>
              <a:t>Registos</a:t>
            </a:r>
            <a:endParaRPr lang="pt-PT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219102" y="4357694"/>
            <a:ext cx="128588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Registry Server</a:t>
            </a:r>
          </a:p>
          <a:p>
            <a:pPr algn="ctr"/>
            <a:r>
              <a:rPr lang="pt-PT" sz="1200" i="1" dirty="0" smtClean="0"/>
              <a:t>(MarshallByRef)</a:t>
            </a:r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3454392" y="4355312"/>
            <a:ext cx="128588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Broker Web </a:t>
            </a:r>
            <a:r>
              <a:rPr lang="pt-PT" sz="1400" b="1" dirty="0" smtClean="0"/>
              <a:t>Service</a:t>
            </a:r>
          </a:p>
        </p:txBody>
      </p:sp>
      <p:sp>
        <p:nvSpPr>
          <p:cNvPr id="57" name="Cloud 56"/>
          <p:cNvSpPr/>
          <p:nvPr/>
        </p:nvSpPr>
        <p:spPr>
          <a:xfrm>
            <a:off x="1484608" y="4210056"/>
            <a:ext cx="1481782" cy="1020770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6000"/>
                </a:schemeClr>
              </a:gs>
              <a:gs pos="88000">
                <a:schemeClr val="accent1">
                  <a:lumMod val="20000"/>
                  <a:lumOff val="80000"/>
                </a:schemeClr>
              </a:gs>
              <a:gs pos="82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Left-Right Arrow 57"/>
          <p:cNvSpPr/>
          <p:nvPr/>
        </p:nvSpPr>
        <p:spPr>
          <a:xfrm rot="10800000" flipV="1">
            <a:off x="2985827" y="4576766"/>
            <a:ext cx="460941" cy="20002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4" name="Straight Connector 73"/>
          <p:cNvCxnSpPr>
            <a:stCxn id="78" idx="0"/>
          </p:cNvCxnSpPr>
          <p:nvPr/>
        </p:nvCxnSpPr>
        <p:spPr>
          <a:xfrm rot="5400000" flipH="1" flipV="1">
            <a:off x="1482307" y="5197090"/>
            <a:ext cx="357190" cy="250035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00100" y="5500702"/>
            <a:ext cx="1071570" cy="4667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Registry App.</a:t>
            </a:r>
            <a:endParaRPr lang="pt-PT" sz="1200" i="1" dirty="0"/>
          </a:p>
        </p:txBody>
      </p:sp>
      <p:sp>
        <p:nvSpPr>
          <p:cNvPr id="90" name="Left-Right Arrow 89"/>
          <p:cNvSpPr/>
          <p:nvPr/>
        </p:nvSpPr>
        <p:spPr>
          <a:xfrm rot="10800000" flipV="1">
            <a:off x="4754564" y="4576766"/>
            <a:ext cx="460941" cy="20002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2" name="Straight Connector 91"/>
          <p:cNvCxnSpPr>
            <a:endCxn id="93" idx="0"/>
          </p:cNvCxnSpPr>
          <p:nvPr/>
        </p:nvCxnSpPr>
        <p:spPr>
          <a:xfrm rot="16200000" flipH="1">
            <a:off x="2625314" y="5161371"/>
            <a:ext cx="428628" cy="250033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428860" y="5500702"/>
            <a:ext cx="1071570" cy="4667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Registry App.</a:t>
            </a:r>
            <a:endParaRPr lang="pt-PT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500166" y="428604"/>
            <a:ext cx="6266133" cy="2668606"/>
            <a:chOff x="1142976" y="3643314"/>
            <a:chExt cx="6266133" cy="2668606"/>
          </a:xfrm>
        </p:grpSpPr>
        <p:cxnSp>
          <p:nvCxnSpPr>
            <p:cNvPr id="55" name="Shape 54"/>
            <p:cNvCxnSpPr>
              <a:stCxn id="26" idx="1"/>
              <a:endCxn id="48" idx="0"/>
            </p:cNvCxnSpPr>
            <p:nvPr/>
          </p:nvCxnSpPr>
          <p:spPr>
            <a:xfrm rot="10800000" flipV="1">
              <a:off x="2893208" y="4662496"/>
              <a:ext cx="750099" cy="766767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8" idx="3"/>
              <a:endCxn id="49" idx="1"/>
            </p:cNvCxnSpPr>
            <p:nvPr/>
          </p:nvCxnSpPr>
          <p:spPr>
            <a:xfrm>
              <a:off x="3428992" y="5662629"/>
              <a:ext cx="1571636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571736" y="3786190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sng" dirty="0" smtClean="0">
                  <a:solidFill>
                    <a:schemeClr val="accent1">
                      <a:lumMod val="50000"/>
                    </a:schemeClr>
                  </a:solidFill>
                </a:rPr>
                <a:t>id</a:t>
              </a:r>
              <a:endParaRPr lang="pt-PT" u="sng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89344" y="3643314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accent1">
                      <a:lumMod val="50000"/>
                    </a:schemeClr>
                  </a:solidFill>
                </a:rPr>
                <a:t>title</a:t>
              </a:r>
              <a:endParaRPr lang="pt-PT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857752" y="3786190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accent1">
                      <a:lumMod val="50000"/>
                    </a:schemeClr>
                  </a:solidFill>
                </a:rPr>
                <a:t>desc</a:t>
              </a:r>
              <a:endParaRPr lang="pt-PT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/>
            <p:cNvCxnSpPr>
              <a:stCxn id="60" idx="5"/>
              <a:endCxn id="26" idx="0"/>
            </p:cNvCxnSpPr>
            <p:nvPr/>
          </p:nvCxnSpPr>
          <p:spPr>
            <a:xfrm rot="16200000" flipH="1">
              <a:off x="3654993" y="3905033"/>
              <a:ext cx="277085" cy="77111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4"/>
              <a:endCxn id="26" idx="0"/>
            </p:cNvCxnSpPr>
            <p:nvPr/>
          </p:nvCxnSpPr>
          <p:spPr>
            <a:xfrm rot="5400000">
              <a:off x="4000553" y="4250480"/>
              <a:ext cx="357190" cy="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2" idx="3"/>
              <a:endCxn id="26" idx="0"/>
            </p:cNvCxnSpPr>
            <p:nvPr/>
          </p:nvCxnSpPr>
          <p:spPr>
            <a:xfrm rot="5400000">
              <a:off x="4451618" y="3879520"/>
              <a:ext cx="277085" cy="82213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142976" y="5097474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sng" dirty="0" smtClean="0">
                  <a:solidFill>
                    <a:schemeClr val="accent1">
                      <a:lumMod val="50000"/>
                    </a:schemeClr>
                  </a:solidFill>
                </a:rPr>
                <a:t>id</a:t>
              </a:r>
              <a:endParaRPr lang="pt-PT" u="sng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142976" y="5883292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accent1">
                      <a:lumMod val="50000"/>
                    </a:schemeClr>
                  </a:solidFill>
                </a:rPr>
                <a:t>start</a:t>
              </a:r>
              <a:endParaRPr lang="pt-PT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>
              <a:stCxn id="79" idx="5"/>
              <a:endCxn id="48" idx="1"/>
            </p:cNvCxnSpPr>
            <p:nvPr/>
          </p:nvCxnSpPr>
          <p:spPr>
            <a:xfrm rot="16200000" flipH="1">
              <a:off x="2068672" y="5373879"/>
              <a:ext cx="199298" cy="3782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0" idx="7"/>
              <a:endCxn id="48" idx="1"/>
            </p:cNvCxnSpPr>
            <p:nvPr/>
          </p:nvCxnSpPr>
          <p:spPr>
            <a:xfrm rot="5400000" flipH="1" flipV="1">
              <a:off x="2026604" y="5615245"/>
              <a:ext cx="283434" cy="3782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6429388" y="5097474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sng" dirty="0" smtClean="0">
                  <a:solidFill>
                    <a:schemeClr val="accent1">
                      <a:lumMod val="50000"/>
                    </a:schemeClr>
                  </a:solidFill>
                </a:rPr>
                <a:t>id</a:t>
              </a:r>
              <a:endParaRPr lang="pt-PT" u="sng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429388" y="5883292"/>
              <a:ext cx="979721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96000"/>
                  </a:schemeClr>
                </a:gs>
                <a:gs pos="88000">
                  <a:schemeClr val="accent1">
                    <a:lumMod val="20000"/>
                    <a:lumOff val="80000"/>
                  </a:schemeClr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accent1">
                      <a:lumMod val="50000"/>
                    </a:schemeClr>
                  </a:solidFill>
                </a:rPr>
                <a:t>size</a:t>
              </a:r>
              <a:endParaRPr lang="pt-PT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94" name="Straight Connector 93"/>
            <p:cNvCxnSpPr>
              <a:stCxn id="49" idx="3"/>
              <a:endCxn id="89" idx="3"/>
            </p:cNvCxnSpPr>
            <p:nvPr/>
          </p:nvCxnSpPr>
          <p:spPr>
            <a:xfrm flipV="1">
              <a:off x="6072198" y="5463331"/>
              <a:ext cx="500667" cy="199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1" idx="1"/>
            </p:cNvCxnSpPr>
            <p:nvPr/>
          </p:nvCxnSpPr>
          <p:spPr>
            <a:xfrm>
              <a:off x="6072198" y="5786454"/>
              <a:ext cx="500667" cy="15960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426612" y="4663290"/>
              <a:ext cx="285752" cy="1588"/>
            </a:xfrm>
            <a:prstGeom prst="line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3348822" y="4663290"/>
              <a:ext cx="285752" cy="1588"/>
            </a:xfrm>
            <a:prstGeom prst="line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2828910" y="5019695"/>
              <a:ext cx="119051" cy="438947"/>
              <a:chOff x="2828910" y="5086363"/>
              <a:chExt cx="119051" cy="438947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4200000">
                <a:off x="2795577" y="5381640"/>
                <a:ext cx="285752" cy="1588"/>
              </a:xfrm>
              <a:prstGeom prst="line">
                <a:avLst/>
              </a:prstGeom>
              <a:ln w="19050">
                <a:solidFill>
                  <a:srgbClr val="CC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rot="17400000" flipH="1">
                <a:off x="2697551" y="5377265"/>
                <a:ext cx="285752" cy="1588"/>
              </a:xfrm>
              <a:prstGeom prst="line">
                <a:avLst/>
              </a:prstGeom>
              <a:ln w="19050">
                <a:solidFill>
                  <a:srgbClr val="CC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2828910" y="5086363"/>
                <a:ext cx="119051" cy="1190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5400000">
              <a:off x="3565125" y="5440770"/>
              <a:ext cx="119051" cy="438947"/>
              <a:chOff x="3797689" y="5196286"/>
              <a:chExt cx="119051" cy="43894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rot="4200000">
                <a:off x="3764356" y="5491563"/>
                <a:ext cx="285752" cy="1588"/>
              </a:xfrm>
              <a:prstGeom prst="line">
                <a:avLst/>
              </a:prstGeom>
              <a:ln w="19050">
                <a:solidFill>
                  <a:srgbClr val="CC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7400000" flipH="1">
                <a:off x="3666330" y="5487188"/>
                <a:ext cx="285752" cy="1588"/>
              </a:xfrm>
              <a:prstGeom prst="line">
                <a:avLst/>
              </a:prstGeom>
              <a:ln w="19050">
                <a:solidFill>
                  <a:srgbClr val="CC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3797689" y="5196286"/>
                <a:ext cx="119051" cy="1190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C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 rot="5400000">
              <a:off x="4783934" y="5661836"/>
              <a:ext cx="285752" cy="1588"/>
            </a:xfrm>
            <a:prstGeom prst="line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4706144" y="5661836"/>
              <a:ext cx="285752" cy="1588"/>
            </a:xfrm>
            <a:prstGeom prst="line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3643306" y="4429132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Movie</a:t>
              </a:r>
              <a:endParaRPr lang="pt-PT" sz="1200" i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357422" y="5429264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Session</a:t>
              </a:r>
              <a:endParaRPr lang="pt-PT" sz="1200" i="1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00628" y="5429264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Room</a:t>
              </a:r>
              <a:endParaRPr lang="pt-PT" sz="12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20</cp:revision>
  <dcterms:created xsi:type="dcterms:W3CDTF">2010-06-09T14:56:46Z</dcterms:created>
  <dcterms:modified xsi:type="dcterms:W3CDTF">2010-06-16T13:53:49Z</dcterms:modified>
</cp:coreProperties>
</file>