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00"/>
    <a:srgbClr val="00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82D1-BD16-49CC-AF05-F67AD6E71A79}" type="datetimeFigureOut">
              <a:rPr lang="pt-PT" smtClean="0"/>
              <a:pPr/>
              <a:t>10-05-2010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2E0D-6258-41BF-99CB-1CD012E2A7C3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928926" y="2612947"/>
            <a:ext cx="2857520" cy="28575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/>
          <p:cNvSpPr/>
          <p:nvPr/>
        </p:nvSpPr>
        <p:spPr>
          <a:xfrm>
            <a:off x="2453217" y="3904968"/>
            <a:ext cx="1190089" cy="119008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Zona</a:t>
            </a:r>
            <a:r>
              <a:rPr lang="en-US" dirty="0" smtClean="0"/>
              <a:t> B</a:t>
            </a:r>
            <a:endParaRPr lang="pt-PT" dirty="0"/>
          </a:p>
        </p:txBody>
      </p:sp>
      <p:sp>
        <p:nvSpPr>
          <p:cNvPr id="6" name="Oval 5"/>
          <p:cNvSpPr/>
          <p:nvPr/>
        </p:nvSpPr>
        <p:spPr>
          <a:xfrm>
            <a:off x="3714744" y="2143116"/>
            <a:ext cx="1190089" cy="11900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Zona</a:t>
            </a:r>
            <a:r>
              <a:rPr lang="en-US" dirty="0" smtClean="0"/>
              <a:t> A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5024985" y="3904968"/>
            <a:ext cx="1190089" cy="11900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Zona</a:t>
            </a:r>
            <a:r>
              <a:rPr lang="en-US" dirty="0" smtClean="0"/>
              <a:t> C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4014144" y="1139786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35" name="Left Arrow 34"/>
          <p:cNvSpPr/>
          <p:nvPr/>
        </p:nvSpPr>
        <p:spPr>
          <a:xfrm rot="18285378">
            <a:off x="2837011" y="3115260"/>
            <a:ext cx="714380" cy="3571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Left Arrow 35"/>
          <p:cNvSpPr/>
          <p:nvPr/>
        </p:nvSpPr>
        <p:spPr>
          <a:xfrm rot="10800000">
            <a:off x="3952599" y="5248641"/>
            <a:ext cx="714380" cy="3571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Left Arrow 36"/>
          <p:cNvSpPr/>
          <p:nvPr/>
        </p:nvSpPr>
        <p:spPr>
          <a:xfrm rot="3362990">
            <a:off x="5174887" y="3116021"/>
            <a:ext cx="714380" cy="3571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3014012" y="1500174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39" name="Oval 38"/>
          <p:cNvSpPr/>
          <p:nvPr/>
        </p:nvSpPr>
        <p:spPr>
          <a:xfrm>
            <a:off x="6286512" y="3143248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40" name="Oval 39"/>
          <p:cNvSpPr/>
          <p:nvPr/>
        </p:nvSpPr>
        <p:spPr>
          <a:xfrm>
            <a:off x="1214414" y="4286256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41" name="Oval 40"/>
          <p:cNvSpPr/>
          <p:nvPr/>
        </p:nvSpPr>
        <p:spPr>
          <a:xfrm>
            <a:off x="7143768" y="2571744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7358082" y="3286124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3" name="Oval 42"/>
          <p:cNvSpPr/>
          <p:nvPr/>
        </p:nvSpPr>
        <p:spPr>
          <a:xfrm>
            <a:off x="7072330" y="4071942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4" name="Oval 43"/>
          <p:cNvSpPr/>
          <p:nvPr/>
        </p:nvSpPr>
        <p:spPr>
          <a:xfrm>
            <a:off x="4214810" y="183796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5" name="Oval 44"/>
          <p:cNvSpPr/>
          <p:nvPr/>
        </p:nvSpPr>
        <p:spPr>
          <a:xfrm>
            <a:off x="2428860" y="928670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5017474" y="1224872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cxnSp>
        <p:nvCxnSpPr>
          <p:cNvPr id="48" name="Straight Arrow Connector 47"/>
          <p:cNvCxnSpPr>
            <a:stCxn id="38" idx="1"/>
            <a:endCxn id="45" idx="5"/>
          </p:cNvCxnSpPr>
          <p:nvPr/>
        </p:nvCxnSpPr>
        <p:spPr>
          <a:xfrm rot="16200000" flipV="1">
            <a:off x="2862518" y="1348679"/>
            <a:ext cx="249289" cy="26293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0"/>
            <a:endCxn id="44" idx="4"/>
          </p:cNvCxnSpPr>
          <p:nvPr/>
        </p:nvCxnSpPr>
        <p:spPr>
          <a:xfrm rot="5400000" flipH="1" flipV="1">
            <a:off x="4190126" y="865070"/>
            <a:ext cx="455924" cy="93509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46" idx="2"/>
          </p:cNvCxnSpPr>
          <p:nvPr/>
        </p:nvCxnSpPr>
        <p:spPr>
          <a:xfrm flipV="1">
            <a:off x="4728524" y="1474905"/>
            <a:ext cx="288950" cy="22071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7"/>
            <a:endCxn id="41" idx="3"/>
          </p:cNvCxnSpPr>
          <p:nvPr/>
        </p:nvCxnSpPr>
        <p:spPr>
          <a:xfrm rot="5400000" flipH="1" flipV="1">
            <a:off x="6931993" y="2962858"/>
            <a:ext cx="249289" cy="32072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6"/>
            <a:endCxn id="42" idx="2"/>
          </p:cNvCxnSpPr>
          <p:nvPr/>
        </p:nvCxnSpPr>
        <p:spPr>
          <a:xfrm>
            <a:off x="7000892" y="3500438"/>
            <a:ext cx="357190" cy="35719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5"/>
            <a:endCxn id="43" idx="1"/>
          </p:cNvCxnSpPr>
          <p:nvPr/>
        </p:nvCxnSpPr>
        <p:spPr>
          <a:xfrm rot="16200000" flipH="1">
            <a:off x="6824836" y="3824447"/>
            <a:ext cx="392165" cy="24929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0"/>
            <a:endCxn id="34" idx="4"/>
          </p:cNvCxnSpPr>
          <p:nvPr/>
        </p:nvCxnSpPr>
        <p:spPr>
          <a:xfrm rot="5400000" flipH="1" flipV="1">
            <a:off x="4196086" y="1967869"/>
            <a:ext cx="288950" cy="615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1"/>
            <a:endCxn id="38" idx="5"/>
          </p:cNvCxnSpPr>
          <p:nvPr/>
        </p:nvCxnSpPr>
        <p:spPr>
          <a:xfrm rot="16200000" flipV="1">
            <a:off x="3652669" y="2081040"/>
            <a:ext cx="207464" cy="2652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" idx="2"/>
            <a:endCxn id="40" idx="6"/>
          </p:cNvCxnSpPr>
          <p:nvPr/>
        </p:nvCxnSpPr>
        <p:spPr>
          <a:xfrm rot="10800000" flipV="1">
            <a:off x="1928795" y="4500012"/>
            <a:ext cx="524423" cy="1434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39" idx="1"/>
            <a:endCxn id="46" idx="6"/>
          </p:cNvCxnSpPr>
          <p:nvPr/>
        </p:nvCxnSpPr>
        <p:spPr>
          <a:xfrm rot="16200000" flipV="1">
            <a:off x="5067856" y="1924590"/>
            <a:ext cx="1772961" cy="873591"/>
          </a:xfrm>
          <a:prstGeom prst="curvedConnector2">
            <a:avLst/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39" idx="0"/>
            <a:endCxn id="44" idx="6"/>
          </p:cNvCxnSpPr>
          <p:nvPr/>
        </p:nvCxnSpPr>
        <p:spPr>
          <a:xfrm rot="16200000" flipV="1">
            <a:off x="4324580" y="824126"/>
            <a:ext cx="2709419" cy="1928826"/>
          </a:xfrm>
          <a:prstGeom prst="curvedConnector2">
            <a:avLst/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34" idx="7"/>
            <a:endCxn id="41" idx="0"/>
          </p:cNvCxnSpPr>
          <p:nvPr/>
        </p:nvCxnSpPr>
        <p:spPr>
          <a:xfrm rot="16200000" flipH="1">
            <a:off x="5345183" y="523126"/>
            <a:ext cx="1327340" cy="2769896"/>
          </a:xfrm>
          <a:prstGeom prst="curvedConnector3">
            <a:avLst>
              <a:gd name="adj1" fmla="val -25104"/>
            </a:avLst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" idx="7"/>
            <a:endCxn id="39" idx="3"/>
          </p:cNvCxnSpPr>
          <p:nvPr/>
        </p:nvCxnSpPr>
        <p:spPr>
          <a:xfrm rot="5400000" flipH="1" flipV="1">
            <a:off x="6052839" y="3740960"/>
            <a:ext cx="326242" cy="3503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 Arrow 117"/>
          <p:cNvSpPr/>
          <p:nvPr/>
        </p:nvSpPr>
        <p:spPr>
          <a:xfrm rot="14593803">
            <a:off x="2727326" y="4382076"/>
            <a:ext cx="714380" cy="3571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TextBox 118"/>
          <p:cNvSpPr txBox="1"/>
          <p:nvPr/>
        </p:nvSpPr>
        <p:spPr>
          <a:xfrm>
            <a:off x="2013880" y="4384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pt-P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85984" y="3429000"/>
            <a:ext cx="1190089" cy="11900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Zona</a:t>
            </a:r>
            <a:r>
              <a:rPr lang="en-US" dirty="0" smtClean="0"/>
              <a:t> A</a:t>
            </a:r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4929190" y="3429000"/>
            <a:ext cx="1190089" cy="11900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Zona</a:t>
            </a:r>
            <a:r>
              <a:rPr lang="en-US" dirty="0" smtClean="0"/>
              <a:t> C</a:t>
            </a:r>
            <a:endParaRPr lang="pt-PT" dirty="0"/>
          </a:p>
        </p:txBody>
      </p:sp>
      <p:sp>
        <p:nvSpPr>
          <p:cNvPr id="34" name="Oval 33"/>
          <p:cNvSpPr/>
          <p:nvPr/>
        </p:nvSpPr>
        <p:spPr>
          <a:xfrm>
            <a:off x="2500298" y="2098974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39" name="Oval 38"/>
          <p:cNvSpPr/>
          <p:nvPr/>
        </p:nvSpPr>
        <p:spPr>
          <a:xfrm>
            <a:off x="5786446" y="2214554"/>
            <a:ext cx="71438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</a:t>
            </a:r>
            <a:r>
              <a:rPr lang="en-US" sz="1600" dirty="0" smtClean="0"/>
              <a:t>.</a:t>
            </a:r>
            <a:endParaRPr lang="pt-PT" sz="1600" dirty="0"/>
          </a:p>
        </p:txBody>
      </p:sp>
      <p:sp>
        <p:nvSpPr>
          <p:cNvPr id="41" name="Oval 40"/>
          <p:cNvSpPr/>
          <p:nvPr/>
        </p:nvSpPr>
        <p:spPr>
          <a:xfrm>
            <a:off x="6643702" y="1643050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6858016" y="2357430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3" name="Oval 42"/>
          <p:cNvSpPr/>
          <p:nvPr/>
        </p:nvSpPr>
        <p:spPr>
          <a:xfrm>
            <a:off x="6572264" y="3143248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4" name="Oval 43"/>
          <p:cNvSpPr/>
          <p:nvPr/>
        </p:nvSpPr>
        <p:spPr>
          <a:xfrm>
            <a:off x="2700964" y="1142984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3503628" y="2184060"/>
            <a:ext cx="500066" cy="5000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</a:t>
            </a:r>
          </a:p>
        </p:txBody>
      </p:sp>
      <p:cxnSp>
        <p:nvCxnSpPr>
          <p:cNvPr id="50" name="Straight Arrow Connector 49"/>
          <p:cNvCxnSpPr>
            <a:stCxn id="34" idx="0"/>
            <a:endCxn id="44" idx="4"/>
          </p:cNvCxnSpPr>
          <p:nvPr/>
        </p:nvCxnSpPr>
        <p:spPr>
          <a:xfrm rot="5400000" flipH="1" flipV="1">
            <a:off x="2676280" y="1824258"/>
            <a:ext cx="455924" cy="93509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46" idx="2"/>
          </p:cNvCxnSpPr>
          <p:nvPr/>
        </p:nvCxnSpPr>
        <p:spPr>
          <a:xfrm flipV="1">
            <a:off x="3214678" y="2434093"/>
            <a:ext cx="288950" cy="22071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7"/>
            <a:endCxn id="41" idx="3"/>
          </p:cNvCxnSpPr>
          <p:nvPr/>
        </p:nvCxnSpPr>
        <p:spPr>
          <a:xfrm rot="5400000" flipH="1" flipV="1">
            <a:off x="6431927" y="2034164"/>
            <a:ext cx="249289" cy="320728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6"/>
            <a:endCxn id="42" idx="2"/>
          </p:cNvCxnSpPr>
          <p:nvPr/>
        </p:nvCxnSpPr>
        <p:spPr>
          <a:xfrm>
            <a:off x="6500826" y="2571744"/>
            <a:ext cx="357190" cy="35719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5"/>
            <a:endCxn id="43" idx="1"/>
          </p:cNvCxnSpPr>
          <p:nvPr/>
        </p:nvCxnSpPr>
        <p:spPr>
          <a:xfrm rot="16200000" flipH="1">
            <a:off x="6324770" y="2895753"/>
            <a:ext cx="392165" cy="24929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4" idx="4"/>
          </p:cNvCxnSpPr>
          <p:nvPr/>
        </p:nvCxnSpPr>
        <p:spPr>
          <a:xfrm rot="16200000" flipV="1">
            <a:off x="2675401" y="2995441"/>
            <a:ext cx="379426" cy="152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39" idx="1"/>
            <a:endCxn id="46" idx="7"/>
          </p:cNvCxnSpPr>
          <p:nvPr/>
        </p:nvCxnSpPr>
        <p:spPr>
          <a:xfrm rot="16200000" flipV="1">
            <a:off x="4879824" y="1307931"/>
            <a:ext cx="61879" cy="1960604"/>
          </a:xfrm>
          <a:prstGeom prst="curvedConnector3">
            <a:avLst>
              <a:gd name="adj1" fmla="val 587779"/>
            </a:avLst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39" idx="0"/>
            <a:endCxn id="44" idx="6"/>
          </p:cNvCxnSpPr>
          <p:nvPr/>
        </p:nvCxnSpPr>
        <p:spPr>
          <a:xfrm rot="16200000" flipV="1">
            <a:off x="4261565" y="332483"/>
            <a:ext cx="821537" cy="2942606"/>
          </a:xfrm>
          <a:prstGeom prst="curvedConnector2">
            <a:avLst/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34" idx="7"/>
            <a:endCxn id="41" idx="0"/>
          </p:cNvCxnSpPr>
          <p:nvPr/>
        </p:nvCxnSpPr>
        <p:spPr>
          <a:xfrm rot="5400000" flipH="1" flipV="1">
            <a:off x="4721626" y="31483"/>
            <a:ext cx="560542" cy="3783676"/>
          </a:xfrm>
          <a:prstGeom prst="curvedConnector3">
            <a:avLst>
              <a:gd name="adj1" fmla="val 140782"/>
            </a:avLst>
          </a:prstGeom>
          <a:ln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9" idx="3"/>
          </p:cNvCxnSpPr>
          <p:nvPr/>
        </p:nvCxnSpPr>
        <p:spPr>
          <a:xfrm rot="5400000" flipH="1" flipV="1">
            <a:off x="5607851" y="2931473"/>
            <a:ext cx="390370" cy="17605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lock Arc 67"/>
          <p:cNvSpPr/>
          <p:nvPr/>
        </p:nvSpPr>
        <p:spPr>
          <a:xfrm rot="19800000">
            <a:off x="2073548" y="3216564"/>
            <a:ext cx="1571636" cy="1571636"/>
          </a:xfrm>
          <a:prstGeom prst="blockArc">
            <a:avLst>
              <a:gd name="adj1" fmla="val 10800000"/>
              <a:gd name="adj2" fmla="val 20896159"/>
              <a:gd name="adj3" fmla="val 0"/>
            </a:avLst>
          </a:prstGeom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69" name="Block Arc 68"/>
          <p:cNvSpPr/>
          <p:nvPr/>
        </p:nvSpPr>
        <p:spPr>
          <a:xfrm rot="9000000">
            <a:off x="2144986" y="3288002"/>
            <a:ext cx="1571636" cy="1571636"/>
          </a:xfrm>
          <a:prstGeom prst="blockArc">
            <a:avLst>
              <a:gd name="adj1" fmla="val 10800000"/>
              <a:gd name="adj2" fmla="val 20896159"/>
              <a:gd name="adj3" fmla="val 0"/>
            </a:avLst>
          </a:prstGeom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4" name="Block Arc 73"/>
          <p:cNvSpPr/>
          <p:nvPr/>
        </p:nvSpPr>
        <p:spPr>
          <a:xfrm rot="1800000" flipH="1">
            <a:off x="4772666" y="3246546"/>
            <a:ext cx="1571636" cy="1571636"/>
          </a:xfrm>
          <a:prstGeom prst="blockArc">
            <a:avLst>
              <a:gd name="adj1" fmla="val 10800000"/>
              <a:gd name="adj2" fmla="val 20896159"/>
              <a:gd name="adj3" fmla="val 0"/>
            </a:avLst>
          </a:prstGeom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 rot="12600000" flipH="1">
            <a:off x="4701228" y="3317984"/>
            <a:ext cx="1571636" cy="1571636"/>
          </a:xfrm>
          <a:prstGeom prst="blockArc">
            <a:avLst>
              <a:gd name="adj1" fmla="val 10800000"/>
              <a:gd name="adj2" fmla="val 20896159"/>
              <a:gd name="adj3" fmla="val 0"/>
            </a:avLst>
          </a:prstGeom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740452" y="4114800"/>
            <a:ext cx="953468" cy="12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7" idx="0"/>
          </p:cNvCxnSpPr>
          <p:nvPr/>
        </p:nvCxnSpPr>
        <p:spPr>
          <a:xfrm rot="10800000" flipV="1">
            <a:off x="1365994" y="4000499"/>
            <a:ext cx="691406" cy="2952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2706" y="4295781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IZoneServer</a:t>
            </a:r>
            <a:endParaRPr lang="pt-PT" dirty="0"/>
          </a:p>
        </p:txBody>
      </p:sp>
      <p:sp>
        <p:nvSpPr>
          <p:cNvPr id="48" name="TextBox 47"/>
          <p:cNvSpPr txBox="1"/>
          <p:nvPr/>
        </p:nvSpPr>
        <p:spPr>
          <a:xfrm>
            <a:off x="3176986" y="4921819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IRingServer</a:t>
            </a:r>
            <a:endParaRPr lang="pt-PT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16200000" flipH="1">
            <a:off x="3499545" y="4618309"/>
            <a:ext cx="314336" cy="292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18</cp:revision>
  <dcterms:created xsi:type="dcterms:W3CDTF">2010-05-08T11:25:26Z</dcterms:created>
  <dcterms:modified xsi:type="dcterms:W3CDTF">2010-05-11T08:05:26Z</dcterms:modified>
</cp:coreProperties>
</file>