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CE43E-ABC6-4B52-A23E-78B0D8F98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457E58-3274-4D02-A9C5-408F1554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1B880-63A2-40D1-92CF-2985B605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2432E1-E125-4003-9F9D-257472BB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940919-AA56-48C7-A1D9-E61305C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5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4595-3A12-4D26-AD1E-C1751C61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0588C23-6E77-4CD0-B7DC-38103307D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0CD9A0-3825-4CC3-A880-DF9A8635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E5A43D-2E49-47DE-9414-6354B237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58B99E-FC18-4496-ACBF-84D58B8F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2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A725A-5769-497D-88D1-711C62FEB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5FA690-0B9D-400A-8BDD-79494303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061BF-139D-408E-8965-F7AFD4D2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24E822-5AB8-42ED-B9FF-CB6B5D3B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5F8396-CA7F-4E19-AA75-7D49C4AC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0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C9BB9-F43E-4024-93BF-CAC2CCA6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E13B6A-CDA5-49A3-85D9-F382F2FD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2C505-9461-4AC0-AFAD-B77448A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0591C8-154B-4226-9FE4-EA62ABE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DEB4DA-FB76-44CA-98BB-3F2E6D35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3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B51C1-0883-4A9A-AAAF-7B8020B1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895DAE-5825-4B90-A7BC-E63C98AB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08993D-CF9F-4C06-8F1C-7B84A1F5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1FD2B3-8D2D-4759-B16E-B6A05A2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FC9593-BC31-4CB0-95D6-48B9CEF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26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46F8C-21B4-42A9-BCC0-52CFA8B5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089E0C-CCCB-4E97-A43D-BA0C1F04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F590C9-8EBB-436C-B6B0-BBC391CF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E76753-90D4-47D0-B140-5AAA478D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77B0C0-B6EA-4CFB-9448-B5DB7C7C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C2B2F6-E93E-4076-ABCB-1BF504F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15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0F677-76BF-4744-9183-867DCE5F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01FF02-343F-480D-AB2D-F50D0DB0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11F83C-0DB3-4880-AC53-B4A86B10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720EB0-00BD-4C43-A280-6943387F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EE34B-4D49-4462-B701-46F13013F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A52C014-77B2-4176-9C27-614844D2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C6B2091-1235-490F-8452-B4F8BD5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163C4CF-535B-4866-AA14-C180AEF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95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1717F-4D67-4E6B-9C09-FFF5FC08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DE13E6-6770-442B-A8A8-FF4698E5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CDF32B6-623B-47C7-81EE-614A0B1F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7B3A26-3752-413C-918E-CF184AB3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0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74CCE8A-4F1F-4A5E-9F12-18E9BD0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FB52534-1ADF-4B03-BAE7-4E1B4BD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4D96ED-A744-4801-886F-B36DC54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8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3930B-9CB3-4AAE-93ED-8A789115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88E69-E708-4E2F-B5DF-A7C1E0A8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068DF7-E0C1-4C72-8F88-C97799529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1420FF-DE8F-4075-A3D7-9835FE1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C1A98D-1DD7-4780-949C-3DDDCF1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B364F-B643-4666-9CA4-801DDF51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D4A23-F150-4658-B75C-8FD50E34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599F79-8F79-42F4-B685-0F7374CC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09651CA-FE21-466B-9D3E-9565EC3C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471D7D7-7F6F-4DC5-A386-0F047B64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5B5475-471F-48DC-8AED-B74688B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66BE39-E04F-42E8-9CD4-30B6F81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50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98DD5F-1572-4DDC-9871-F75DBB3C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31D2CD-DA41-4C6D-90C5-01B2F502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4DEBD7-8576-4260-BD9B-9C6888D8F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65CF0-1F96-4068-9893-1AF8E26026C1}" type="datetimeFigureOut">
              <a:rPr lang="pt-PT" smtClean="0"/>
              <a:t>14/11/2021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6F349B-FC90-4178-A5EB-AF4D999F0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C11F99-92E7-4E5C-BFEB-B890032F7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B9F5-FE48-41E6-A017-F7B21DCF1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1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4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4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9A1BE-CEBF-4343-A9D3-3EE9A553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Desperdício Alimentar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DB2A4F5-D497-4EDD-9648-73E6A7AC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42878"/>
            <a:ext cx="6408836" cy="36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/>
              <a:t>Problema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8F2BB-FDBB-4297-8880-6B857732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2441039"/>
          </a:xfrm>
        </p:spPr>
        <p:txBody>
          <a:bodyPr>
            <a:normAutofit/>
          </a:bodyPr>
          <a:lstStyle/>
          <a:p>
            <a:r>
              <a:rPr lang="pt-PT" sz="2200" b="0" i="0" dirty="0">
                <a:effectLst/>
                <a:latin typeface="-apple-system"/>
              </a:rPr>
              <a:t>No decorrer do processo de produção agrícola, existe um desperdício recorrente dos alimentos produzidos.</a:t>
            </a:r>
          </a:p>
          <a:p>
            <a:r>
              <a:rPr lang="pt-PT" sz="2200" dirty="0">
                <a:latin typeface="-apple-system"/>
              </a:rPr>
              <a:t>Este excesso pode dever-se a:</a:t>
            </a:r>
          </a:p>
          <a:p>
            <a:pPr lvl="1"/>
            <a:r>
              <a:rPr lang="pt-PT" sz="2200" dirty="0">
                <a:latin typeface="-apple-system"/>
              </a:rPr>
              <a:t>Alimentos que os produtores não vendem por não se encontrarem em condições normais</a:t>
            </a:r>
          </a:p>
          <a:p>
            <a:pPr lvl="1"/>
            <a:r>
              <a:rPr lang="pt-PT" sz="2200" dirty="0">
                <a:latin typeface="-apple-system"/>
              </a:rPr>
              <a:t>Recusa dos alimentos vendidos pelos produtores por razões estéticas</a:t>
            </a:r>
          </a:p>
        </p:txBody>
      </p:sp>
    </p:spTree>
    <p:extLst>
      <p:ext uri="{BB962C8B-B14F-4D97-AF65-F5344CB8AC3E}">
        <p14:creationId xmlns:p14="http://schemas.microsoft.com/office/powerpoint/2010/main" val="307287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/>
              <a:t>Solução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8F2BB-FDBB-4297-8880-6B857732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4"/>
            <a:ext cx="10168128" cy="2018806"/>
          </a:xfrm>
        </p:spPr>
        <p:txBody>
          <a:bodyPr>
            <a:normAutofit/>
          </a:bodyPr>
          <a:lstStyle/>
          <a:p>
            <a:r>
              <a:rPr lang="pt-PT" sz="2200" dirty="0">
                <a:latin typeface="-apple-system"/>
              </a:rPr>
              <a:t>Elaboração de uma aplicação que permite a gestão dos alimentos de um modo mais eficiente.</a:t>
            </a:r>
          </a:p>
          <a:p>
            <a:r>
              <a:rPr lang="pt-PT" sz="2200" dirty="0">
                <a:latin typeface="-apple-system"/>
              </a:rPr>
              <a:t> A aplicação auxilia os produtores agrícolas a livrar-se de comida em excesso e doar a mesma a instituições.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803452-630A-4894-BD3A-E7BBCE91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260" y="3921303"/>
            <a:ext cx="4959928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pt-PT" sz="3600"/>
              <a:t>Validação de Mercado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8F2BB-FDBB-4297-8880-6B857732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-apple-system"/>
              </a:rPr>
              <a:t>Atualmente existe um enorme desperdício alimentar que tem vindo a ser combatido ao longo dos anos.</a:t>
            </a:r>
          </a:p>
          <a:p>
            <a:r>
              <a:rPr lang="pt-PT" sz="1800" dirty="0">
                <a:latin typeface="-apple-system"/>
              </a:rPr>
              <a:t>Em Portugal cerca de 1 milhão de toneladas de alimentos vão para o lixo por 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20C6F9-9BF6-4666-A413-5E07B3858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3" r="37494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41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/>
              <a:t>Produto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68F2BB-FDBB-4297-8880-6B857732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4"/>
            <a:ext cx="10168128" cy="1762885"/>
          </a:xfrm>
        </p:spPr>
        <p:txBody>
          <a:bodyPr>
            <a:normAutofit/>
          </a:bodyPr>
          <a:lstStyle/>
          <a:p>
            <a:r>
              <a:rPr lang="pt-PT" sz="2200" dirty="0">
                <a:latin typeface="-apple-system"/>
              </a:rPr>
              <a:t>Os utilizadores-fornecedores têm a possibilidade de fazer doação de produtos.</a:t>
            </a:r>
          </a:p>
          <a:p>
            <a:r>
              <a:rPr lang="pt-PT" sz="2200" dirty="0">
                <a:latin typeface="-apple-system"/>
              </a:rPr>
              <a:t>Os utilizadores-clientes podem fazer pedido de um certo produto alimentar.</a:t>
            </a:r>
          </a:p>
          <a:p>
            <a:pPr lvl="1"/>
            <a:r>
              <a:rPr lang="pt-PT" sz="1800" dirty="0">
                <a:latin typeface="-apple-system"/>
              </a:rPr>
              <a:t>Caso o produto não se encontre disponível o cliente recebe um email de aviso e o pedido é marcado como pendente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F14C0FD-0D6F-44DF-9E43-E7860B4272E0}"/>
              </a:ext>
            </a:extLst>
          </p:cNvPr>
          <p:cNvSpPr txBox="1">
            <a:spLocks/>
          </p:cNvSpPr>
          <p:nvPr/>
        </p:nvSpPr>
        <p:spPr>
          <a:xfrm>
            <a:off x="1115568" y="4639112"/>
            <a:ext cx="10168128" cy="80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latin typeface="-apple-system"/>
              </a:rPr>
              <a:t>Fornecedores                               Doação de Alimentos                                  Aplicação de gestão</a:t>
            </a:r>
          </a:p>
          <a:p>
            <a:pPr marL="0" indent="0">
              <a:buNone/>
            </a:pPr>
            <a:r>
              <a:rPr lang="pt-PT" sz="1800" dirty="0">
                <a:latin typeface="-apple-system"/>
              </a:rPr>
              <a:t>Cliente                                           Pedido de Alimentos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C1DE0821-5DDD-4D33-93C8-423CBDB40856}"/>
              </a:ext>
            </a:extLst>
          </p:cNvPr>
          <p:cNvCxnSpPr/>
          <p:nvPr/>
        </p:nvCxnSpPr>
        <p:spPr>
          <a:xfrm>
            <a:off x="2575420" y="4778229"/>
            <a:ext cx="1476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46521B7-7BAA-49BA-AAE2-DB78FECE9F4B}"/>
              </a:ext>
            </a:extLst>
          </p:cNvPr>
          <p:cNvCxnSpPr/>
          <p:nvPr/>
        </p:nvCxnSpPr>
        <p:spPr>
          <a:xfrm>
            <a:off x="6149129" y="4786618"/>
            <a:ext cx="1476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87A61FA6-B1A3-49C7-8BE1-533BC8B3AAFA}"/>
              </a:ext>
            </a:extLst>
          </p:cNvPr>
          <p:cNvCxnSpPr/>
          <p:nvPr/>
        </p:nvCxnSpPr>
        <p:spPr>
          <a:xfrm>
            <a:off x="2575419" y="5177405"/>
            <a:ext cx="1476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85315D45-9DA6-44EF-BE2C-4ACB546BD000}"/>
              </a:ext>
            </a:extLst>
          </p:cNvPr>
          <p:cNvCxnSpPr>
            <a:cxnSpLocks/>
          </p:cNvCxnSpPr>
          <p:nvPr/>
        </p:nvCxnSpPr>
        <p:spPr>
          <a:xfrm flipV="1">
            <a:off x="6126758" y="4934125"/>
            <a:ext cx="1498834" cy="273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/>
              <a:t>Modelo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C9394C1-280D-4C95-8E3D-6F24B558293B}"/>
              </a:ext>
            </a:extLst>
          </p:cNvPr>
          <p:cNvSpPr txBox="1">
            <a:spLocks/>
          </p:cNvSpPr>
          <p:nvPr/>
        </p:nvSpPr>
        <p:spPr>
          <a:xfrm>
            <a:off x="1115568" y="3429000"/>
            <a:ext cx="10168128" cy="201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PT" sz="1800" dirty="0">
              <a:latin typeface="-apple-system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25F0D64-D92F-41D0-8338-C14FBFFC6471}"/>
              </a:ext>
            </a:extLst>
          </p:cNvPr>
          <p:cNvSpPr txBox="1">
            <a:spLocks/>
          </p:cNvSpPr>
          <p:nvPr/>
        </p:nvSpPr>
        <p:spPr>
          <a:xfrm>
            <a:off x="1402192" y="2847327"/>
            <a:ext cx="10168128" cy="227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>
                <a:latin typeface="-apple-system"/>
              </a:rPr>
              <a:t>O lucro obtido é com base no numero de adesões dos fornecedores</a:t>
            </a:r>
          </a:p>
          <a:p>
            <a:pPr lvl="1"/>
            <a:r>
              <a:rPr lang="pt-PT" sz="1800" dirty="0">
                <a:latin typeface="-apple-system"/>
              </a:rPr>
              <a:t>Cada fornecedor têm que pagar uma mensalidade de 50€</a:t>
            </a:r>
          </a:p>
          <a:p>
            <a:pPr lvl="1"/>
            <a:endParaRPr lang="pt-PT" sz="1800" dirty="0">
              <a:latin typeface="-apple-system"/>
            </a:endParaRPr>
          </a:p>
          <a:p>
            <a:r>
              <a:rPr lang="pt-PT" sz="2200" dirty="0">
                <a:latin typeface="-apple-system"/>
              </a:rPr>
              <a:t>Supondo que no primeiro ano haja 100 adesões ao projeto, receber-se ia 6000€</a:t>
            </a:r>
          </a:p>
          <a:p>
            <a:pPr lvl="1"/>
            <a:r>
              <a:rPr lang="pt-PT" sz="1800" dirty="0">
                <a:latin typeface="-apple-system"/>
              </a:rPr>
              <a:t>Sendo necessário fazer um investimento inicial de 4800€,  daria um lucro de 1200€</a:t>
            </a:r>
          </a:p>
          <a:p>
            <a:pPr marL="0" indent="0">
              <a:buNone/>
            </a:pPr>
            <a:endParaRPr lang="pt-PT" sz="2200" dirty="0">
              <a:latin typeface="-apple-system"/>
            </a:endParaRPr>
          </a:p>
          <a:p>
            <a:pPr lvl="1"/>
            <a:endParaRPr lang="pt-PT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288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Estimativa Temporal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25F0D64-D92F-41D0-8338-C14FBFFC6471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 tempo ideal de desenvolvimento do projeto é de 3 meses</a:t>
            </a:r>
          </a:p>
          <a:p>
            <a:r>
              <a:rPr lang="en-US" sz="1800"/>
              <a:t>O sistema terá um tempo de vida útil de 4 anos</a:t>
            </a:r>
          </a:p>
          <a:p>
            <a:pPr lvl="1"/>
            <a:endParaRPr lang="en-US" sz="1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B167E2-8D53-4A94-9FD8-BD776AF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654359"/>
            <a:ext cx="6440424" cy="3493928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C9394C1-280D-4C95-8E3D-6F24B558293B}"/>
              </a:ext>
            </a:extLst>
          </p:cNvPr>
          <p:cNvSpPr txBox="1">
            <a:spLocks/>
          </p:cNvSpPr>
          <p:nvPr/>
        </p:nvSpPr>
        <p:spPr>
          <a:xfrm>
            <a:off x="1115568" y="3429000"/>
            <a:ext cx="10168128" cy="201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PT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175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2A68-6A32-4C3D-AC94-03593FA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/>
              <a:t>Riscos Potenciais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CC9394C1-280D-4C95-8E3D-6F24B558293B}"/>
              </a:ext>
            </a:extLst>
          </p:cNvPr>
          <p:cNvSpPr txBox="1">
            <a:spLocks/>
          </p:cNvSpPr>
          <p:nvPr/>
        </p:nvSpPr>
        <p:spPr>
          <a:xfrm>
            <a:off x="1115568" y="3429000"/>
            <a:ext cx="10168128" cy="201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PT" sz="1800" dirty="0">
              <a:latin typeface="-apple-system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25F0D64-D92F-41D0-8338-C14FBFFC6471}"/>
              </a:ext>
            </a:extLst>
          </p:cNvPr>
          <p:cNvSpPr txBox="1">
            <a:spLocks/>
          </p:cNvSpPr>
          <p:nvPr/>
        </p:nvSpPr>
        <p:spPr>
          <a:xfrm>
            <a:off x="1402192" y="2847326"/>
            <a:ext cx="10168128" cy="3008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>
                <a:latin typeface="-apple-system"/>
              </a:rPr>
              <a:t>Investimento de tempo e dinheiro no projeto sem a certeza de que os principais objetivos são concluídos</a:t>
            </a:r>
          </a:p>
          <a:p>
            <a:endParaRPr lang="pt-PT" sz="2200" dirty="0">
              <a:latin typeface="-apple-system"/>
            </a:endParaRPr>
          </a:p>
          <a:p>
            <a:r>
              <a:rPr lang="pt-PT" sz="2200" dirty="0">
                <a:latin typeface="-apple-system"/>
              </a:rPr>
              <a:t>A não existência de iniciativa de ambos os lados (fornecedor, cliente)</a:t>
            </a:r>
          </a:p>
          <a:p>
            <a:endParaRPr lang="pt-PT" sz="2200" dirty="0">
              <a:latin typeface="-apple-system"/>
            </a:endParaRPr>
          </a:p>
          <a:p>
            <a:r>
              <a:rPr lang="pt-PT" sz="2200" dirty="0">
                <a:latin typeface="-apple-system"/>
              </a:rPr>
              <a:t>Erros no processamento da informação introduzida na aplicação</a:t>
            </a:r>
          </a:p>
          <a:p>
            <a:pPr lvl="1"/>
            <a:endParaRPr lang="pt-PT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297</Words>
  <Application>Microsoft Office PowerPoint</Application>
  <PresentationFormat>Ecrã Panorâmico</PresentationFormat>
  <Paragraphs>33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do Office</vt:lpstr>
      <vt:lpstr>Desperdício Alimentar</vt:lpstr>
      <vt:lpstr>Problema</vt:lpstr>
      <vt:lpstr>Solução</vt:lpstr>
      <vt:lpstr>Validação de Mercado</vt:lpstr>
      <vt:lpstr>Produto</vt:lpstr>
      <vt:lpstr>Modelo de Negócio</vt:lpstr>
      <vt:lpstr>Estimativa Temporal</vt:lpstr>
      <vt:lpstr>Riscos Potenciais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Desperdício Alimentar</dc:title>
  <dc:creator>Cláudio Silva</dc:creator>
  <cp:lastModifiedBy>Cláudio Silva</cp:lastModifiedBy>
  <cp:revision>4</cp:revision>
  <dcterms:created xsi:type="dcterms:W3CDTF">2021-11-14T11:09:43Z</dcterms:created>
  <dcterms:modified xsi:type="dcterms:W3CDTF">2021-11-14T13:27:45Z</dcterms:modified>
</cp:coreProperties>
</file>