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1C0B7-DDDF-43F2-B10B-1E13840072EE}" v="8" dt="2020-09-25T09:56:11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antiago" userId="25ab614974579cc7" providerId="LiveId" clId="{1571C0B7-DDDF-43F2-B10B-1E13840072EE}"/>
    <pc:docChg chg="custSel addSld modSld">
      <pc:chgData name="Ricardo Santiago" userId="25ab614974579cc7" providerId="LiveId" clId="{1571C0B7-DDDF-43F2-B10B-1E13840072EE}" dt="2020-09-25T09:56:34.388" v="21" actId="1076"/>
      <pc:docMkLst>
        <pc:docMk/>
      </pc:docMkLst>
      <pc:sldChg chg="addSp delSp modSp add">
        <pc:chgData name="Ricardo Santiago" userId="25ab614974579cc7" providerId="LiveId" clId="{1571C0B7-DDDF-43F2-B10B-1E13840072EE}" dt="2020-09-25T09:56:34.388" v="21" actId="1076"/>
        <pc:sldMkLst>
          <pc:docMk/>
          <pc:sldMk cId="1515969438" sldId="256"/>
        </pc:sldMkLst>
        <pc:spChg chg="del">
          <ac:chgData name="Ricardo Santiago" userId="25ab614974579cc7" providerId="LiveId" clId="{1571C0B7-DDDF-43F2-B10B-1E13840072EE}" dt="2020-09-25T09:55:32.184" v="1" actId="478"/>
          <ac:spMkLst>
            <pc:docMk/>
            <pc:sldMk cId="1515969438" sldId="256"/>
            <ac:spMk id="2" creationId="{4F1C0C44-6D05-453E-8274-BEB987C719BE}"/>
          </ac:spMkLst>
        </pc:spChg>
        <pc:spChg chg="del">
          <ac:chgData name="Ricardo Santiago" userId="25ab614974579cc7" providerId="LiveId" clId="{1571C0B7-DDDF-43F2-B10B-1E13840072EE}" dt="2020-09-25T09:55:34.681" v="2" actId="478"/>
          <ac:spMkLst>
            <pc:docMk/>
            <pc:sldMk cId="1515969438" sldId="256"/>
            <ac:spMk id="3" creationId="{700D5E5F-4DDB-445E-8F70-E2A6746A01FC}"/>
          </ac:spMkLst>
        </pc:spChg>
        <pc:spChg chg="add mod">
          <ac:chgData name="Ricardo Santiago" userId="25ab614974579cc7" providerId="LiveId" clId="{1571C0B7-DDDF-43F2-B10B-1E13840072EE}" dt="2020-09-25T09:56:34.388" v="21" actId="1076"/>
          <ac:spMkLst>
            <pc:docMk/>
            <pc:sldMk cId="1515969438" sldId="256"/>
            <ac:spMk id="4" creationId="{3D250F81-7F7C-4DC6-A616-EB0F7E392581}"/>
          </ac:spMkLst>
        </pc:spChg>
        <pc:picChg chg="add mod">
          <ac:chgData name="Ricardo Santiago" userId="25ab614974579cc7" providerId="LiveId" clId="{1571C0B7-DDDF-43F2-B10B-1E13840072EE}" dt="2020-09-25T09:56:11.089" v="14" actId="1076"/>
          <ac:picMkLst>
            <pc:docMk/>
            <pc:sldMk cId="1515969438" sldId="256"/>
            <ac:picMk id="1026" creationId="{F96E99B0-A4B5-4C09-B587-2BCB79358A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C23E-EB48-490D-B96B-52052FE26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F6FFA-CE0C-46CF-9567-3C0F247D8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AAE9-88F1-478D-B02C-52E1905B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64FC-A18F-44D5-98B0-024B2E46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E7FF-631C-40B6-A351-A56DAD13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6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B746-89F0-48CA-801E-E6A3616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8695D-79A7-426C-A01E-9028FA658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D507-5E53-4EA7-B232-B0C83A61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5345-1989-46FD-9832-05D9BE0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B48B-71AA-43C1-9F36-BC1DADD6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5F765-AD64-4B89-9CFF-53E12FF4F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EF87-82E8-43BE-A8F2-8BAA8DB3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573C-07C9-4451-8D25-F7514664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B42D-B359-460E-A99F-0611B461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2042-B4A4-42E4-B6A6-234ED9A8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3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B2A5-C99C-4A6D-80F1-F575E499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1857-092F-4D9F-99AB-30F272DE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7642-0D7A-45CF-A971-BF7DC2A5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F841-D0EB-4724-9556-8B320D9E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444E-5B37-443F-AA1F-20F0E886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8145-FCC0-499E-9A7A-3466BBC3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B0AE-78D7-4F0C-B45E-ADD9ED26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7489-DC20-4547-8708-827AB8A7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B8BD-A32B-41B9-9FAF-9B5410B8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5196-5318-4985-9236-4EEBC8AB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CEEC-5653-4870-B07B-C1573366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D1AF-6312-4736-AC78-023EB9201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DF75B-99DA-49E3-A112-9E895345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DB8A6-5E22-42A3-BD5E-BCC20C1E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11AB1-DDF8-4B53-9CA8-01C84A36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A68DD-1ED9-4FC5-B534-1823A9BC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15E2-C5B1-4F34-BC3B-2EDB8F06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2B2E-0A31-4DE5-949A-E609D97B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5ECC4-2EC7-4540-A4AD-DD4D43A15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43FB2-F752-484F-BC54-2646DB5B5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8E4AB-1F47-4DEF-9943-6AE59689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15AFD-5FAD-4CA4-8564-AA92C44B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79B2D-7712-4B7C-88A6-CA017804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A68BB-AD2C-4772-A642-83BC5448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B85E-73BD-43DB-8C9A-3DCE726B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A3428-2E98-4A6F-8FB3-9D1D0174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38047-6EB8-4ABF-ACFA-4C24C2F9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2B7C-BAC6-4C40-A23A-A873D499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E0DAB-8F4E-48BB-A504-C78138B4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3B263-5CC1-4AE4-9328-AB7492DC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9913E-134B-4C1F-8FFB-735D0961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267B-6637-4F26-B404-6CA6DA6A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274F-91D9-4453-B5DA-71A96106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D1649-9AFE-4524-ABF7-5A50FDA59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AEF7-7D5C-47C7-9B1E-F338E992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CFBBD-C986-41D0-9D4B-1E171209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7139A-B086-4E9F-9AF1-18500597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117B-DCC6-4D50-8055-10A61461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7861-4CF1-468F-B924-B28F23F25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B1ED3-5BAC-43CC-8ED1-93A123D7B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BBDAD-0FDA-4FFD-9716-002D2DEF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080E-7E59-4006-B0A0-43C2FD95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D97D-6BA1-4DC7-B743-E86E80E9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84479-3675-4A1F-9345-2428B275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5A08B-C77B-43FD-A2A7-4CE4F2293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752F-0A98-4F8F-9B2A-2F2C17BBD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F6E0-3B93-4449-85A9-63DABF6AADF9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A521-64F2-4BE0-B274-BA91714B5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EF9A-CB36-42B3-B728-D6AF535D9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23AE-B084-4E54-A48B-AEA18C6C6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3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Keyboard at Rs 160/piece(s) | Computer Keypad, Keyboard, Keyboard  PC, Computer Wired Keyboard, कंप्यूटर कीबोर्ड - Shree Jee Computers, Noida  | ID: 10088926791">
            <a:extLst>
              <a:ext uri="{FF2B5EF4-FFF2-40B4-BE49-F238E27FC236}">
                <a16:creationId xmlns:a16="http://schemas.microsoft.com/office/drawing/2014/main" id="{F96E99B0-A4B5-4C09-B587-2BCB7935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11" y="2211548"/>
            <a:ext cx="7782032" cy="28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D250F81-7F7C-4DC6-A616-EB0F7E392581}"/>
              </a:ext>
            </a:extLst>
          </p:cNvPr>
          <p:cNvSpPr/>
          <p:nvPr/>
        </p:nvSpPr>
        <p:spPr>
          <a:xfrm>
            <a:off x="7017249" y="3914453"/>
            <a:ext cx="1280160" cy="12801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Santiago</dc:creator>
  <cp:lastModifiedBy>Ricardo Santiago</cp:lastModifiedBy>
  <cp:revision>1</cp:revision>
  <dcterms:created xsi:type="dcterms:W3CDTF">2020-09-25T09:55:22Z</dcterms:created>
  <dcterms:modified xsi:type="dcterms:W3CDTF">2020-09-25T09:56:44Z</dcterms:modified>
</cp:coreProperties>
</file>