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7" r:id="rId3"/>
    <p:sldId id="268" r:id="rId4"/>
    <p:sldId id="269" r:id="rId5"/>
    <p:sldId id="271" r:id="rId6"/>
    <p:sldId id="27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4389438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13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60E1C-15B0-40C1-A606-C7E31F0B95B4}" v="33" dt="2020-09-25T10:10:57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2008" y="40"/>
      </p:cViewPr>
      <p:guideLst>
        <p:guide orient="horz" pos="1584"/>
        <p:guide pos="13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Santiago" userId="25ab614974579cc7" providerId="LiveId" clId="{4B860E1C-15B0-40C1-A606-C7E31F0B95B4}"/>
    <pc:docChg chg="undo redo custSel addSld delSld modSld">
      <pc:chgData name="Ricardo Santiago" userId="25ab614974579cc7" providerId="LiveId" clId="{4B860E1C-15B0-40C1-A606-C7E31F0B95B4}" dt="2020-09-25T10:10:58.669" v="130" actId="113"/>
      <pc:docMkLst>
        <pc:docMk/>
      </pc:docMkLst>
      <pc:sldChg chg="addSp delSp modSp add">
        <pc:chgData name="Ricardo Santiago" userId="25ab614974579cc7" providerId="LiveId" clId="{4B860E1C-15B0-40C1-A606-C7E31F0B95B4}" dt="2020-09-25T10:07:11.041" v="86" actId="1036"/>
        <pc:sldMkLst>
          <pc:docMk/>
          <pc:sldMk cId="266013906" sldId="256"/>
        </pc:sldMkLst>
        <pc:spChg chg="del">
          <ac:chgData name="Ricardo Santiago" userId="25ab614974579cc7" providerId="LiveId" clId="{4B860E1C-15B0-40C1-A606-C7E31F0B95B4}" dt="2020-09-25T10:04:23.047" v="1" actId="478"/>
          <ac:spMkLst>
            <pc:docMk/>
            <pc:sldMk cId="266013906" sldId="256"/>
            <ac:spMk id="2" creationId="{BEF8DACD-67E9-4F17-A8A8-6C524A294BD8}"/>
          </ac:spMkLst>
        </pc:spChg>
        <pc:spChg chg="del">
          <ac:chgData name="Ricardo Santiago" userId="25ab614974579cc7" providerId="LiveId" clId="{4B860E1C-15B0-40C1-A606-C7E31F0B95B4}" dt="2020-09-25T10:04:25.113" v="2" actId="478"/>
          <ac:spMkLst>
            <pc:docMk/>
            <pc:sldMk cId="266013906" sldId="256"/>
            <ac:spMk id="3" creationId="{4F1D04D0-CE73-498E-9FAC-C6044EED1F98}"/>
          </ac:spMkLst>
        </pc:spChg>
        <pc:spChg chg="add mod">
          <ac:chgData name="Ricardo Santiago" userId="25ab614974579cc7" providerId="LiveId" clId="{4B860E1C-15B0-40C1-A606-C7E31F0B95B4}" dt="2020-09-25T10:04:55.217" v="10" actId="207"/>
          <ac:spMkLst>
            <pc:docMk/>
            <pc:sldMk cId="266013906" sldId="256"/>
            <ac:spMk id="4" creationId="{7A2EC5BA-60A8-4447-8312-D621E4C56CD0}"/>
          </ac:spMkLst>
        </pc:spChg>
        <pc:spChg chg="add mod">
          <ac:chgData name="Ricardo Santiago" userId="25ab614974579cc7" providerId="LiveId" clId="{4B860E1C-15B0-40C1-A606-C7E31F0B95B4}" dt="2020-09-25T10:07:11.041" v="86" actId="1036"/>
          <ac:spMkLst>
            <pc:docMk/>
            <pc:sldMk cId="266013906" sldId="256"/>
            <ac:spMk id="5" creationId="{726C1CE9-E352-472C-BAE4-97A661353F26}"/>
          </ac:spMkLst>
        </pc:spChg>
        <pc:picChg chg="add mod">
          <ac:chgData name="Ricardo Santiago" userId="25ab614974579cc7" providerId="LiveId" clId="{4B860E1C-15B0-40C1-A606-C7E31F0B95B4}" dt="2020-09-25T10:07:05.282" v="69" actId="1036"/>
          <ac:picMkLst>
            <pc:docMk/>
            <pc:sldMk cId="266013906" sldId="256"/>
            <ac:picMk id="1026" creationId="{6A5FC992-93B7-4813-89ED-DD9170F3BE9A}"/>
          </ac:picMkLst>
        </pc:picChg>
      </pc:sldChg>
      <pc:sldChg chg="modSp add">
        <pc:chgData name="Ricardo Santiago" userId="25ab614974579cc7" providerId="LiveId" clId="{4B860E1C-15B0-40C1-A606-C7E31F0B95B4}" dt="2020-09-25T10:09:23.677" v="101" actId="20577"/>
        <pc:sldMkLst>
          <pc:docMk/>
          <pc:sldMk cId="1032332332" sldId="257"/>
        </pc:sldMkLst>
        <pc:spChg chg="mod">
          <ac:chgData name="Ricardo Santiago" userId="25ab614974579cc7" providerId="LiveId" clId="{4B860E1C-15B0-40C1-A606-C7E31F0B95B4}" dt="2020-09-25T10:09:23.677" v="101" actId="20577"/>
          <ac:spMkLst>
            <pc:docMk/>
            <pc:sldMk cId="1032332332" sldId="257"/>
            <ac:spMk id="5" creationId="{726C1CE9-E352-472C-BAE4-97A661353F26}"/>
          </ac:spMkLst>
        </pc:spChg>
      </pc:sldChg>
      <pc:sldChg chg="add del">
        <pc:chgData name="Ricardo Santiago" userId="25ab614974579cc7" providerId="LiveId" clId="{4B860E1C-15B0-40C1-A606-C7E31F0B95B4}" dt="2020-09-25T10:07:17.512" v="88" actId="2696"/>
        <pc:sldMkLst>
          <pc:docMk/>
          <pc:sldMk cId="1526246399" sldId="257"/>
        </pc:sldMkLst>
      </pc:sldChg>
      <pc:sldChg chg="modSp add">
        <pc:chgData name="Ricardo Santiago" userId="25ab614974579cc7" providerId="LiveId" clId="{4B860E1C-15B0-40C1-A606-C7E31F0B95B4}" dt="2020-09-25T10:09:29.085" v="102" actId="20577"/>
        <pc:sldMkLst>
          <pc:docMk/>
          <pc:sldMk cId="1085308172" sldId="258"/>
        </pc:sldMkLst>
        <pc:spChg chg="mod">
          <ac:chgData name="Ricardo Santiago" userId="25ab614974579cc7" providerId="LiveId" clId="{4B860E1C-15B0-40C1-A606-C7E31F0B95B4}" dt="2020-09-25T10:09:29.085" v="102" actId="20577"/>
          <ac:spMkLst>
            <pc:docMk/>
            <pc:sldMk cId="1085308172" sldId="258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09:34.598" v="105" actId="20577"/>
        <pc:sldMkLst>
          <pc:docMk/>
          <pc:sldMk cId="2750493435" sldId="259"/>
        </pc:sldMkLst>
        <pc:spChg chg="mod">
          <ac:chgData name="Ricardo Santiago" userId="25ab614974579cc7" providerId="LiveId" clId="{4B860E1C-15B0-40C1-A606-C7E31F0B95B4}" dt="2020-09-25T10:09:34.598" v="105" actId="20577"/>
          <ac:spMkLst>
            <pc:docMk/>
            <pc:sldMk cId="2750493435" sldId="259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09:38.783" v="108" actId="20577"/>
        <pc:sldMkLst>
          <pc:docMk/>
          <pc:sldMk cId="541021645" sldId="260"/>
        </pc:sldMkLst>
        <pc:spChg chg="mod">
          <ac:chgData name="Ricardo Santiago" userId="25ab614974579cc7" providerId="LiveId" clId="{4B860E1C-15B0-40C1-A606-C7E31F0B95B4}" dt="2020-09-25T10:09:38.783" v="108" actId="20577"/>
          <ac:spMkLst>
            <pc:docMk/>
            <pc:sldMk cId="541021645" sldId="260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09:45.014" v="111" actId="20577"/>
        <pc:sldMkLst>
          <pc:docMk/>
          <pc:sldMk cId="1995452057" sldId="261"/>
        </pc:sldMkLst>
        <pc:spChg chg="mod">
          <ac:chgData name="Ricardo Santiago" userId="25ab614974579cc7" providerId="LiveId" clId="{4B860E1C-15B0-40C1-A606-C7E31F0B95B4}" dt="2020-09-25T10:09:45.014" v="111" actId="20577"/>
          <ac:spMkLst>
            <pc:docMk/>
            <pc:sldMk cId="1995452057" sldId="261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09:49.891" v="114" actId="20577"/>
        <pc:sldMkLst>
          <pc:docMk/>
          <pc:sldMk cId="1422441679" sldId="262"/>
        </pc:sldMkLst>
        <pc:spChg chg="mod">
          <ac:chgData name="Ricardo Santiago" userId="25ab614974579cc7" providerId="LiveId" clId="{4B860E1C-15B0-40C1-A606-C7E31F0B95B4}" dt="2020-09-25T10:09:49.891" v="114" actId="20577"/>
          <ac:spMkLst>
            <pc:docMk/>
            <pc:sldMk cId="1422441679" sldId="262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10:58.669" v="130" actId="113"/>
        <pc:sldMkLst>
          <pc:docMk/>
          <pc:sldMk cId="1786500915" sldId="263"/>
        </pc:sldMkLst>
        <pc:spChg chg="mod">
          <ac:chgData name="Ricardo Santiago" userId="25ab614974579cc7" providerId="LiveId" clId="{4B860E1C-15B0-40C1-A606-C7E31F0B95B4}" dt="2020-09-25T10:10:58.669" v="130" actId="113"/>
          <ac:spMkLst>
            <pc:docMk/>
            <pc:sldMk cId="1786500915" sldId="263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10:41.259" v="128" actId="207"/>
        <pc:sldMkLst>
          <pc:docMk/>
          <pc:sldMk cId="3893790633" sldId="264"/>
        </pc:sldMkLst>
        <pc:spChg chg="mod">
          <ac:chgData name="Ricardo Santiago" userId="25ab614974579cc7" providerId="LiveId" clId="{4B860E1C-15B0-40C1-A606-C7E31F0B95B4}" dt="2020-09-25T10:10:41.259" v="128" actId="207"/>
          <ac:spMkLst>
            <pc:docMk/>
            <pc:sldMk cId="3893790633" sldId="264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10:36.369" v="126" actId="113"/>
        <pc:sldMkLst>
          <pc:docMk/>
          <pc:sldMk cId="605362999" sldId="265"/>
        </pc:sldMkLst>
        <pc:spChg chg="mod">
          <ac:chgData name="Ricardo Santiago" userId="25ab614974579cc7" providerId="LiveId" clId="{4B860E1C-15B0-40C1-A606-C7E31F0B95B4}" dt="2020-09-25T10:10:36.369" v="126" actId="113"/>
          <ac:spMkLst>
            <pc:docMk/>
            <pc:sldMk cId="605362999" sldId="265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10:28.909" v="124" actId="207"/>
        <pc:sldMkLst>
          <pc:docMk/>
          <pc:sldMk cId="1020146455" sldId="266"/>
        </pc:sldMkLst>
        <pc:spChg chg="mod">
          <ac:chgData name="Ricardo Santiago" userId="25ab614974579cc7" providerId="LiveId" clId="{4B860E1C-15B0-40C1-A606-C7E31F0B95B4}" dt="2020-09-25T10:10:28.909" v="124" actId="207"/>
          <ac:spMkLst>
            <pc:docMk/>
            <pc:sldMk cId="1020146455" sldId="266"/>
            <ac:spMk id="5" creationId="{726C1CE9-E352-472C-BAE4-97A661353F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08" y="823066"/>
            <a:ext cx="3731022" cy="1750907"/>
          </a:xfrm>
        </p:spPr>
        <p:txBody>
          <a:bodyPr anchor="b"/>
          <a:lstStyle>
            <a:lvl1pPr algn="ctr"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80" y="2641495"/>
            <a:ext cx="3292079" cy="1214225"/>
          </a:xfrm>
        </p:spPr>
        <p:txBody>
          <a:bodyPr/>
          <a:lstStyle>
            <a:lvl1pPr marL="0" indent="0" algn="ctr">
              <a:buNone/>
              <a:defRPr sz="1152"/>
            </a:lvl1pPr>
            <a:lvl2pPr marL="219456" indent="0" algn="ctr">
              <a:buNone/>
              <a:defRPr sz="960"/>
            </a:lvl2pPr>
            <a:lvl3pPr marL="438912" indent="0" algn="ctr">
              <a:buNone/>
              <a:defRPr sz="864"/>
            </a:lvl3pPr>
            <a:lvl4pPr marL="658368" indent="0" algn="ctr">
              <a:buNone/>
              <a:defRPr sz="768"/>
            </a:lvl4pPr>
            <a:lvl5pPr marL="877824" indent="0" algn="ctr">
              <a:buNone/>
              <a:defRPr sz="768"/>
            </a:lvl5pPr>
            <a:lvl6pPr marL="1097280" indent="0" algn="ctr">
              <a:buNone/>
              <a:defRPr sz="768"/>
            </a:lvl6pPr>
            <a:lvl7pPr marL="1316736" indent="0" algn="ctr">
              <a:buNone/>
              <a:defRPr sz="768"/>
            </a:lvl7pPr>
            <a:lvl8pPr marL="1536192" indent="0" algn="ctr">
              <a:buNone/>
              <a:defRPr sz="768"/>
            </a:lvl8pPr>
            <a:lvl9pPr marL="1755648" indent="0" algn="ctr">
              <a:buNone/>
              <a:defRPr sz="7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0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1192" y="267758"/>
            <a:ext cx="946473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74" y="267758"/>
            <a:ext cx="2784550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0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1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88" y="1253809"/>
            <a:ext cx="3785890" cy="2092007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88" y="3365607"/>
            <a:ext cx="3785890" cy="1100137"/>
          </a:xfrm>
        </p:spPr>
        <p:txBody>
          <a:bodyPr/>
          <a:lstStyle>
            <a:lvl1pPr marL="0" indent="0">
              <a:buNone/>
              <a:defRPr sz="1152">
                <a:solidFill>
                  <a:schemeClr val="tx1"/>
                </a:solidFill>
              </a:defRPr>
            </a:lvl1pPr>
            <a:lvl2pPr marL="219456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38912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3pPr>
            <a:lvl4pPr marL="658368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4pPr>
            <a:lvl5pPr marL="877824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5pPr>
            <a:lvl6pPr marL="1097280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6pPr>
            <a:lvl7pPr marL="1316736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7pPr>
            <a:lvl8pPr marL="1536192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8pPr>
            <a:lvl9pPr marL="1755648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4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74" y="1338792"/>
            <a:ext cx="1865511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2153" y="1338792"/>
            <a:ext cx="1865511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3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267759"/>
            <a:ext cx="378589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46" y="1232853"/>
            <a:ext cx="1856938" cy="604202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456" indent="0">
              <a:buNone/>
              <a:defRPr sz="960" b="1"/>
            </a:lvl2pPr>
            <a:lvl3pPr marL="438912" indent="0">
              <a:buNone/>
              <a:defRPr sz="864" b="1"/>
            </a:lvl3pPr>
            <a:lvl4pPr marL="658368" indent="0">
              <a:buNone/>
              <a:defRPr sz="768" b="1"/>
            </a:lvl4pPr>
            <a:lvl5pPr marL="877824" indent="0">
              <a:buNone/>
              <a:defRPr sz="768" b="1"/>
            </a:lvl5pPr>
            <a:lvl6pPr marL="1097280" indent="0">
              <a:buNone/>
              <a:defRPr sz="768" b="1"/>
            </a:lvl6pPr>
            <a:lvl7pPr marL="1316736" indent="0">
              <a:buNone/>
              <a:defRPr sz="768" b="1"/>
            </a:lvl7pPr>
            <a:lvl8pPr marL="1536192" indent="0">
              <a:buNone/>
              <a:defRPr sz="768" b="1"/>
            </a:lvl8pPr>
            <a:lvl9pPr marL="1755648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46" y="1837055"/>
            <a:ext cx="1856938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2153" y="1232853"/>
            <a:ext cx="1866083" cy="604202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456" indent="0">
              <a:buNone/>
              <a:defRPr sz="960" b="1"/>
            </a:lvl2pPr>
            <a:lvl3pPr marL="438912" indent="0">
              <a:buNone/>
              <a:defRPr sz="864" b="1"/>
            </a:lvl3pPr>
            <a:lvl4pPr marL="658368" indent="0">
              <a:buNone/>
              <a:defRPr sz="768" b="1"/>
            </a:lvl4pPr>
            <a:lvl5pPr marL="877824" indent="0">
              <a:buNone/>
              <a:defRPr sz="768" b="1"/>
            </a:lvl5pPr>
            <a:lvl6pPr marL="1097280" indent="0">
              <a:buNone/>
              <a:defRPr sz="768" b="1"/>
            </a:lvl6pPr>
            <a:lvl7pPr marL="1316736" indent="0">
              <a:buNone/>
              <a:defRPr sz="768" b="1"/>
            </a:lvl7pPr>
            <a:lvl8pPr marL="1536192" indent="0">
              <a:buNone/>
              <a:defRPr sz="768" b="1"/>
            </a:lvl8pPr>
            <a:lvl9pPr marL="1755648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2153" y="1837055"/>
            <a:ext cx="1866083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9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1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335280"/>
            <a:ext cx="1415708" cy="1173480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083" y="724113"/>
            <a:ext cx="2222153" cy="3573992"/>
          </a:xfrm>
        </p:spPr>
        <p:txBody>
          <a:bodyPr/>
          <a:lstStyle>
            <a:lvl1pPr>
              <a:defRPr sz="1536"/>
            </a:lvl1pPr>
            <a:lvl2pPr>
              <a:defRPr sz="1344"/>
            </a:lvl2pPr>
            <a:lvl3pPr>
              <a:defRPr sz="1152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46" y="1508760"/>
            <a:ext cx="1415708" cy="2795165"/>
          </a:xfrm>
        </p:spPr>
        <p:txBody>
          <a:bodyPr/>
          <a:lstStyle>
            <a:lvl1pPr marL="0" indent="0">
              <a:buNone/>
              <a:defRPr sz="768"/>
            </a:lvl1pPr>
            <a:lvl2pPr marL="219456" indent="0">
              <a:buNone/>
              <a:defRPr sz="672"/>
            </a:lvl2pPr>
            <a:lvl3pPr marL="438912" indent="0">
              <a:buNone/>
              <a:defRPr sz="576"/>
            </a:lvl3pPr>
            <a:lvl4pPr marL="658368" indent="0">
              <a:buNone/>
              <a:defRPr sz="480"/>
            </a:lvl4pPr>
            <a:lvl5pPr marL="877824" indent="0">
              <a:buNone/>
              <a:defRPr sz="480"/>
            </a:lvl5pPr>
            <a:lvl6pPr marL="1097280" indent="0">
              <a:buNone/>
              <a:defRPr sz="480"/>
            </a:lvl6pPr>
            <a:lvl7pPr marL="1316736" indent="0">
              <a:buNone/>
              <a:defRPr sz="480"/>
            </a:lvl7pPr>
            <a:lvl8pPr marL="1536192" indent="0">
              <a:buNone/>
              <a:defRPr sz="480"/>
            </a:lvl8pPr>
            <a:lvl9pPr marL="1755648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2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335280"/>
            <a:ext cx="1415708" cy="1173480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6083" y="724113"/>
            <a:ext cx="2222153" cy="3573992"/>
          </a:xfrm>
        </p:spPr>
        <p:txBody>
          <a:bodyPr anchor="t"/>
          <a:lstStyle>
            <a:lvl1pPr marL="0" indent="0">
              <a:buNone/>
              <a:defRPr sz="1536"/>
            </a:lvl1pPr>
            <a:lvl2pPr marL="219456" indent="0">
              <a:buNone/>
              <a:defRPr sz="1344"/>
            </a:lvl2pPr>
            <a:lvl3pPr marL="438912" indent="0">
              <a:buNone/>
              <a:defRPr sz="1152"/>
            </a:lvl3pPr>
            <a:lvl4pPr marL="658368" indent="0">
              <a:buNone/>
              <a:defRPr sz="960"/>
            </a:lvl4pPr>
            <a:lvl5pPr marL="877824" indent="0">
              <a:buNone/>
              <a:defRPr sz="960"/>
            </a:lvl5pPr>
            <a:lvl6pPr marL="1097280" indent="0">
              <a:buNone/>
              <a:defRPr sz="960"/>
            </a:lvl6pPr>
            <a:lvl7pPr marL="1316736" indent="0">
              <a:buNone/>
              <a:defRPr sz="960"/>
            </a:lvl7pPr>
            <a:lvl8pPr marL="1536192" indent="0">
              <a:buNone/>
              <a:defRPr sz="960"/>
            </a:lvl8pPr>
            <a:lvl9pPr marL="1755648" indent="0">
              <a:buNone/>
              <a:defRPr sz="9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46" y="1508760"/>
            <a:ext cx="1415708" cy="2795165"/>
          </a:xfrm>
        </p:spPr>
        <p:txBody>
          <a:bodyPr/>
          <a:lstStyle>
            <a:lvl1pPr marL="0" indent="0">
              <a:buNone/>
              <a:defRPr sz="768"/>
            </a:lvl1pPr>
            <a:lvl2pPr marL="219456" indent="0">
              <a:buNone/>
              <a:defRPr sz="672"/>
            </a:lvl2pPr>
            <a:lvl3pPr marL="438912" indent="0">
              <a:buNone/>
              <a:defRPr sz="576"/>
            </a:lvl3pPr>
            <a:lvl4pPr marL="658368" indent="0">
              <a:buNone/>
              <a:defRPr sz="480"/>
            </a:lvl4pPr>
            <a:lvl5pPr marL="877824" indent="0">
              <a:buNone/>
              <a:defRPr sz="480"/>
            </a:lvl5pPr>
            <a:lvl6pPr marL="1097280" indent="0">
              <a:buNone/>
              <a:defRPr sz="480"/>
            </a:lvl6pPr>
            <a:lvl7pPr marL="1316736" indent="0">
              <a:buNone/>
              <a:defRPr sz="480"/>
            </a:lvl7pPr>
            <a:lvl8pPr marL="1536192" indent="0">
              <a:buNone/>
              <a:defRPr sz="480"/>
            </a:lvl8pPr>
            <a:lvl9pPr marL="1755648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4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74" y="267759"/>
            <a:ext cx="378589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74" y="1338792"/>
            <a:ext cx="378589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74" y="4661325"/>
            <a:ext cx="987624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D46F0-CABA-4B36-8395-2141D1FEF8B5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4002" y="4661325"/>
            <a:ext cx="148143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0040" y="4661325"/>
            <a:ext cx="987624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0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38912" rtl="0" eaLnBrk="1" latinLnBrk="0" hangingPunct="1">
        <a:lnSpc>
          <a:spcPct val="90000"/>
        </a:lnSpc>
        <a:spcBef>
          <a:spcPct val="0"/>
        </a:spcBef>
        <a:buNone/>
        <a:defRPr sz="2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438912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6601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41021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95452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2441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8650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3790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5362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2014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50715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54220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7678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4254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0787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3233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8530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81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153625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491805" y="849815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5049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16</Words>
  <Application>Microsoft Office PowerPoint</Application>
  <PresentationFormat>Custom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Santiago</dc:creator>
  <cp:lastModifiedBy>Ricardo Santiago</cp:lastModifiedBy>
  <cp:revision>2</cp:revision>
  <dcterms:created xsi:type="dcterms:W3CDTF">2020-09-25T10:03:27Z</dcterms:created>
  <dcterms:modified xsi:type="dcterms:W3CDTF">2020-10-18T16:00:26Z</dcterms:modified>
</cp:coreProperties>
</file>