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73" r:id="rId2"/>
    <p:sldId id="274" r:id="rId3"/>
    <p:sldId id="275" r:id="rId4"/>
    <p:sldId id="277" r:id="rId5"/>
    <p:sldId id="278" r:id="rId6"/>
    <p:sldId id="279" r:id="rId7"/>
    <p:sldId id="280" r:id="rId8"/>
    <p:sldId id="281" r:id="rId9"/>
    <p:sldId id="282" r:id="rId10"/>
    <p:sldId id="276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</p:sldIdLst>
  <p:sldSz cx="347472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 userDrawn="1">
          <p15:clr>
            <a:srgbClr val="A4A3A4"/>
          </p15:clr>
        </p15:guide>
        <p15:guide id="2" pos="109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FF"/>
    <a:srgbClr val="FF7700"/>
    <a:srgbClr val="FFC7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860E1C-15B0-40C1-A606-C7E31F0B95B4}" v="33" dt="2020-09-25T10:10:57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28" d="100"/>
          <a:sy n="28" d="100"/>
        </p:scale>
        <p:origin x="140" y="952"/>
      </p:cViewPr>
      <p:guideLst>
        <p:guide orient="horz" pos="1584"/>
        <p:guide pos="10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Santiago" userId="25ab614974579cc7" providerId="LiveId" clId="{4B860E1C-15B0-40C1-A606-C7E31F0B95B4}"/>
    <pc:docChg chg="undo redo custSel addSld delSld modSld">
      <pc:chgData name="Ricardo Santiago" userId="25ab614974579cc7" providerId="LiveId" clId="{4B860E1C-15B0-40C1-A606-C7E31F0B95B4}" dt="2020-09-25T10:10:58.669" v="130" actId="113"/>
      <pc:docMkLst>
        <pc:docMk/>
      </pc:docMkLst>
      <pc:sldChg chg="addSp delSp modSp add">
        <pc:chgData name="Ricardo Santiago" userId="25ab614974579cc7" providerId="LiveId" clId="{4B860E1C-15B0-40C1-A606-C7E31F0B95B4}" dt="2020-09-25T10:07:11.041" v="86" actId="1036"/>
        <pc:sldMkLst>
          <pc:docMk/>
          <pc:sldMk cId="266013906" sldId="256"/>
        </pc:sldMkLst>
        <pc:spChg chg="del">
          <ac:chgData name="Ricardo Santiago" userId="25ab614974579cc7" providerId="LiveId" clId="{4B860E1C-15B0-40C1-A606-C7E31F0B95B4}" dt="2020-09-25T10:04:23.047" v="1" actId="478"/>
          <ac:spMkLst>
            <pc:docMk/>
            <pc:sldMk cId="266013906" sldId="256"/>
            <ac:spMk id="2" creationId="{BEF8DACD-67E9-4F17-A8A8-6C524A294BD8}"/>
          </ac:spMkLst>
        </pc:spChg>
        <pc:spChg chg="del">
          <ac:chgData name="Ricardo Santiago" userId="25ab614974579cc7" providerId="LiveId" clId="{4B860E1C-15B0-40C1-A606-C7E31F0B95B4}" dt="2020-09-25T10:04:25.113" v="2" actId="478"/>
          <ac:spMkLst>
            <pc:docMk/>
            <pc:sldMk cId="266013906" sldId="256"/>
            <ac:spMk id="3" creationId="{4F1D04D0-CE73-498E-9FAC-C6044EED1F98}"/>
          </ac:spMkLst>
        </pc:spChg>
        <pc:spChg chg="add mod">
          <ac:chgData name="Ricardo Santiago" userId="25ab614974579cc7" providerId="LiveId" clId="{4B860E1C-15B0-40C1-A606-C7E31F0B95B4}" dt="2020-09-25T10:04:55.217" v="10" actId="207"/>
          <ac:spMkLst>
            <pc:docMk/>
            <pc:sldMk cId="266013906" sldId="256"/>
            <ac:spMk id="4" creationId="{7A2EC5BA-60A8-4447-8312-D621E4C56CD0}"/>
          </ac:spMkLst>
        </pc:spChg>
        <pc:spChg chg="add mod">
          <ac:chgData name="Ricardo Santiago" userId="25ab614974579cc7" providerId="LiveId" clId="{4B860E1C-15B0-40C1-A606-C7E31F0B95B4}" dt="2020-09-25T10:07:11.041" v="86" actId="1036"/>
          <ac:spMkLst>
            <pc:docMk/>
            <pc:sldMk cId="266013906" sldId="256"/>
            <ac:spMk id="5" creationId="{726C1CE9-E352-472C-BAE4-97A661353F26}"/>
          </ac:spMkLst>
        </pc:spChg>
        <pc:picChg chg="add mod">
          <ac:chgData name="Ricardo Santiago" userId="25ab614974579cc7" providerId="LiveId" clId="{4B860E1C-15B0-40C1-A606-C7E31F0B95B4}" dt="2020-09-25T10:07:05.282" v="69" actId="1036"/>
          <ac:picMkLst>
            <pc:docMk/>
            <pc:sldMk cId="266013906" sldId="256"/>
            <ac:picMk id="1026" creationId="{6A5FC992-93B7-4813-89ED-DD9170F3BE9A}"/>
          </ac:picMkLst>
        </pc:picChg>
      </pc:sldChg>
      <pc:sldChg chg="modSp add">
        <pc:chgData name="Ricardo Santiago" userId="25ab614974579cc7" providerId="LiveId" clId="{4B860E1C-15B0-40C1-A606-C7E31F0B95B4}" dt="2020-09-25T10:09:23.677" v="101" actId="20577"/>
        <pc:sldMkLst>
          <pc:docMk/>
          <pc:sldMk cId="1032332332" sldId="257"/>
        </pc:sldMkLst>
        <pc:spChg chg="mod">
          <ac:chgData name="Ricardo Santiago" userId="25ab614974579cc7" providerId="LiveId" clId="{4B860E1C-15B0-40C1-A606-C7E31F0B95B4}" dt="2020-09-25T10:09:23.677" v="101" actId="20577"/>
          <ac:spMkLst>
            <pc:docMk/>
            <pc:sldMk cId="1032332332" sldId="257"/>
            <ac:spMk id="5" creationId="{726C1CE9-E352-472C-BAE4-97A661353F26}"/>
          </ac:spMkLst>
        </pc:spChg>
      </pc:sldChg>
      <pc:sldChg chg="add del">
        <pc:chgData name="Ricardo Santiago" userId="25ab614974579cc7" providerId="LiveId" clId="{4B860E1C-15B0-40C1-A606-C7E31F0B95B4}" dt="2020-09-25T10:07:17.512" v="88" actId="2696"/>
        <pc:sldMkLst>
          <pc:docMk/>
          <pc:sldMk cId="1526246399" sldId="257"/>
        </pc:sldMkLst>
      </pc:sldChg>
      <pc:sldChg chg="modSp add">
        <pc:chgData name="Ricardo Santiago" userId="25ab614974579cc7" providerId="LiveId" clId="{4B860E1C-15B0-40C1-A606-C7E31F0B95B4}" dt="2020-09-25T10:09:29.085" v="102" actId="20577"/>
        <pc:sldMkLst>
          <pc:docMk/>
          <pc:sldMk cId="1085308172" sldId="258"/>
        </pc:sldMkLst>
        <pc:spChg chg="mod">
          <ac:chgData name="Ricardo Santiago" userId="25ab614974579cc7" providerId="LiveId" clId="{4B860E1C-15B0-40C1-A606-C7E31F0B95B4}" dt="2020-09-25T10:09:29.085" v="102" actId="20577"/>
          <ac:spMkLst>
            <pc:docMk/>
            <pc:sldMk cId="1085308172" sldId="258"/>
            <ac:spMk id="5" creationId="{726C1CE9-E352-472C-BAE4-97A661353F26}"/>
          </ac:spMkLst>
        </pc:spChg>
      </pc:sldChg>
      <pc:sldChg chg="modSp add">
        <pc:chgData name="Ricardo Santiago" userId="25ab614974579cc7" providerId="LiveId" clId="{4B860E1C-15B0-40C1-A606-C7E31F0B95B4}" dt="2020-09-25T10:09:34.598" v="105" actId="20577"/>
        <pc:sldMkLst>
          <pc:docMk/>
          <pc:sldMk cId="2750493435" sldId="259"/>
        </pc:sldMkLst>
        <pc:spChg chg="mod">
          <ac:chgData name="Ricardo Santiago" userId="25ab614974579cc7" providerId="LiveId" clId="{4B860E1C-15B0-40C1-A606-C7E31F0B95B4}" dt="2020-09-25T10:09:34.598" v="105" actId="20577"/>
          <ac:spMkLst>
            <pc:docMk/>
            <pc:sldMk cId="2750493435" sldId="259"/>
            <ac:spMk id="5" creationId="{726C1CE9-E352-472C-BAE4-97A661353F26}"/>
          </ac:spMkLst>
        </pc:spChg>
      </pc:sldChg>
      <pc:sldChg chg="modSp add">
        <pc:chgData name="Ricardo Santiago" userId="25ab614974579cc7" providerId="LiveId" clId="{4B860E1C-15B0-40C1-A606-C7E31F0B95B4}" dt="2020-09-25T10:09:38.783" v="108" actId="20577"/>
        <pc:sldMkLst>
          <pc:docMk/>
          <pc:sldMk cId="541021645" sldId="260"/>
        </pc:sldMkLst>
        <pc:spChg chg="mod">
          <ac:chgData name="Ricardo Santiago" userId="25ab614974579cc7" providerId="LiveId" clId="{4B860E1C-15B0-40C1-A606-C7E31F0B95B4}" dt="2020-09-25T10:09:38.783" v="108" actId="20577"/>
          <ac:spMkLst>
            <pc:docMk/>
            <pc:sldMk cId="541021645" sldId="260"/>
            <ac:spMk id="5" creationId="{726C1CE9-E352-472C-BAE4-97A661353F26}"/>
          </ac:spMkLst>
        </pc:spChg>
      </pc:sldChg>
      <pc:sldChg chg="modSp add">
        <pc:chgData name="Ricardo Santiago" userId="25ab614974579cc7" providerId="LiveId" clId="{4B860E1C-15B0-40C1-A606-C7E31F0B95B4}" dt="2020-09-25T10:09:45.014" v="111" actId="20577"/>
        <pc:sldMkLst>
          <pc:docMk/>
          <pc:sldMk cId="1995452057" sldId="261"/>
        </pc:sldMkLst>
        <pc:spChg chg="mod">
          <ac:chgData name="Ricardo Santiago" userId="25ab614974579cc7" providerId="LiveId" clId="{4B860E1C-15B0-40C1-A606-C7E31F0B95B4}" dt="2020-09-25T10:09:45.014" v="111" actId="20577"/>
          <ac:spMkLst>
            <pc:docMk/>
            <pc:sldMk cId="1995452057" sldId="261"/>
            <ac:spMk id="5" creationId="{726C1CE9-E352-472C-BAE4-97A661353F26}"/>
          </ac:spMkLst>
        </pc:spChg>
      </pc:sldChg>
      <pc:sldChg chg="modSp add">
        <pc:chgData name="Ricardo Santiago" userId="25ab614974579cc7" providerId="LiveId" clId="{4B860E1C-15B0-40C1-A606-C7E31F0B95B4}" dt="2020-09-25T10:09:49.891" v="114" actId="20577"/>
        <pc:sldMkLst>
          <pc:docMk/>
          <pc:sldMk cId="1422441679" sldId="262"/>
        </pc:sldMkLst>
        <pc:spChg chg="mod">
          <ac:chgData name="Ricardo Santiago" userId="25ab614974579cc7" providerId="LiveId" clId="{4B860E1C-15B0-40C1-A606-C7E31F0B95B4}" dt="2020-09-25T10:09:49.891" v="114" actId="20577"/>
          <ac:spMkLst>
            <pc:docMk/>
            <pc:sldMk cId="1422441679" sldId="262"/>
            <ac:spMk id="5" creationId="{726C1CE9-E352-472C-BAE4-97A661353F26}"/>
          </ac:spMkLst>
        </pc:spChg>
      </pc:sldChg>
      <pc:sldChg chg="modSp add">
        <pc:chgData name="Ricardo Santiago" userId="25ab614974579cc7" providerId="LiveId" clId="{4B860E1C-15B0-40C1-A606-C7E31F0B95B4}" dt="2020-09-25T10:10:58.669" v="130" actId="113"/>
        <pc:sldMkLst>
          <pc:docMk/>
          <pc:sldMk cId="1786500915" sldId="263"/>
        </pc:sldMkLst>
        <pc:spChg chg="mod">
          <ac:chgData name="Ricardo Santiago" userId="25ab614974579cc7" providerId="LiveId" clId="{4B860E1C-15B0-40C1-A606-C7E31F0B95B4}" dt="2020-09-25T10:10:58.669" v="130" actId="113"/>
          <ac:spMkLst>
            <pc:docMk/>
            <pc:sldMk cId="1786500915" sldId="263"/>
            <ac:spMk id="5" creationId="{726C1CE9-E352-472C-BAE4-97A661353F26}"/>
          </ac:spMkLst>
        </pc:spChg>
      </pc:sldChg>
      <pc:sldChg chg="modSp add">
        <pc:chgData name="Ricardo Santiago" userId="25ab614974579cc7" providerId="LiveId" clId="{4B860E1C-15B0-40C1-A606-C7E31F0B95B4}" dt="2020-09-25T10:10:41.259" v="128" actId="207"/>
        <pc:sldMkLst>
          <pc:docMk/>
          <pc:sldMk cId="3893790633" sldId="264"/>
        </pc:sldMkLst>
        <pc:spChg chg="mod">
          <ac:chgData name="Ricardo Santiago" userId="25ab614974579cc7" providerId="LiveId" clId="{4B860E1C-15B0-40C1-A606-C7E31F0B95B4}" dt="2020-09-25T10:10:41.259" v="128" actId="207"/>
          <ac:spMkLst>
            <pc:docMk/>
            <pc:sldMk cId="3893790633" sldId="264"/>
            <ac:spMk id="5" creationId="{726C1CE9-E352-472C-BAE4-97A661353F26}"/>
          </ac:spMkLst>
        </pc:spChg>
      </pc:sldChg>
      <pc:sldChg chg="modSp add">
        <pc:chgData name="Ricardo Santiago" userId="25ab614974579cc7" providerId="LiveId" clId="{4B860E1C-15B0-40C1-A606-C7E31F0B95B4}" dt="2020-09-25T10:10:36.369" v="126" actId="113"/>
        <pc:sldMkLst>
          <pc:docMk/>
          <pc:sldMk cId="605362999" sldId="265"/>
        </pc:sldMkLst>
        <pc:spChg chg="mod">
          <ac:chgData name="Ricardo Santiago" userId="25ab614974579cc7" providerId="LiveId" clId="{4B860E1C-15B0-40C1-A606-C7E31F0B95B4}" dt="2020-09-25T10:10:36.369" v="126" actId="113"/>
          <ac:spMkLst>
            <pc:docMk/>
            <pc:sldMk cId="605362999" sldId="265"/>
            <ac:spMk id="5" creationId="{726C1CE9-E352-472C-BAE4-97A661353F26}"/>
          </ac:spMkLst>
        </pc:spChg>
      </pc:sldChg>
      <pc:sldChg chg="modSp add">
        <pc:chgData name="Ricardo Santiago" userId="25ab614974579cc7" providerId="LiveId" clId="{4B860E1C-15B0-40C1-A606-C7E31F0B95B4}" dt="2020-09-25T10:10:28.909" v="124" actId="207"/>
        <pc:sldMkLst>
          <pc:docMk/>
          <pc:sldMk cId="1020146455" sldId="266"/>
        </pc:sldMkLst>
        <pc:spChg chg="mod">
          <ac:chgData name="Ricardo Santiago" userId="25ab614974579cc7" providerId="LiveId" clId="{4B860E1C-15B0-40C1-A606-C7E31F0B95B4}" dt="2020-09-25T10:10:28.909" v="124" actId="207"/>
          <ac:spMkLst>
            <pc:docMk/>
            <pc:sldMk cId="1020146455" sldId="266"/>
            <ac:spMk id="5" creationId="{726C1CE9-E352-472C-BAE4-97A661353F2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43400" y="823066"/>
            <a:ext cx="260604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3400" y="2641495"/>
            <a:ext cx="260604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5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3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865965" y="267758"/>
            <a:ext cx="7492365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88870" y="267758"/>
            <a:ext cx="22042755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4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5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773" y="1253808"/>
            <a:ext cx="29969460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0773" y="3365607"/>
            <a:ext cx="29969460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4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88870" y="1338792"/>
            <a:ext cx="1476756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90770" y="1338792"/>
            <a:ext cx="1476756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396" y="267758"/>
            <a:ext cx="2996946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3397" y="1232853"/>
            <a:ext cx="14699693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93397" y="1837055"/>
            <a:ext cx="14699693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590770" y="1232853"/>
            <a:ext cx="14772086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590770" y="1837055"/>
            <a:ext cx="14772086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7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0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9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397" y="335280"/>
            <a:ext cx="11206875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2086" y="724112"/>
            <a:ext cx="17590770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3397" y="1508760"/>
            <a:ext cx="11206875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7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397" y="335280"/>
            <a:ext cx="11206875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772086" y="724112"/>
            <a:ext cx="17590770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3397" y="1508760"/>
            <a:ext cx="11206875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46F0-CABA-4B36-8395-2141D1FEF8B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6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88870" y="267758"/>
            <a:ext cx="2996946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8870" y="1338792"/>
            <a:ext cx="2996946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88870" y="4661324"/>
            <a:ext cx="781812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D46F0-CABA-4B36-8395-2141D1FEF8B5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10010" y="4661324"/>
            <a:ext cx="1172718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40210" y="4661324"/>
            <a:ext cx="781812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B60DD-F8E3-4E8C-B99B-5F49C2287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2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417894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756078" y="849819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85DBE-4FD5-4734-9983-257D167FE24F}"/>
              </a:ext>
            </a:extLst>
          </p:cNvPr>
          <p:cNvSpPr txBox="1"/>
          <p:nvPr/>
        </p:nvSpPr>
        <p:spPr>
          <a:xfrm>
            <a:off x="4897388" y="849819"/>
            <a:ext cx="286890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What is the percentage of </a:t>
            </a:r>
            <a:r>
              <a:rPr lang="en-US" sz="13800" b="1" dirty="0">
                <a:solidFill>
                  <a:srgbClr val="0088FF"/>
                </a:solidFill>
              </a:rPr>
              <a:t>Blue dots</a:t>
            </a:r>
            <a:r>
              <a:rPr lang="en-US" sz="13800" dirty="0"/>
              <a:t>?</a:t>
            </a:r>
          </a:p>
          <a:p>
            <a:pPr algn="ctr"/>
            <a:r>
              <a:rPr lang="en-US" sz="9600" dirty="0">
                <a:solidFill>
                  <a:schemeClr val="bg1">
                    <a:lumMod val="50000"/>
                  </a:schemeClr>
                </a:solidFill>
              </a:rPr>
              <a:t>Estimate with the slider and then click “Continue”.</a:t>
            </a:r>
          </a:p>
        </p:txBody>
      </p:sp>
    </p:spTree>
    <p:extLst>
      <p:ext uri="{BB962C8B-B14F-4D97-AF65-F5344CB8AC3E}">
        <p14:creationId xmlns:p14="http://schemas.microsoft.com/office/powerpoint/2010/main" val="18023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417894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756078" y="849819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11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85DBE-4FD5-4734-9983-257D167FE24F}"/>
              </a:ext>
            </a:extLst>
          </p:cNvPr>
          <p:cNvSpPr txBox="1"/>
          <p:nvPr/>
        </p:nvSpPr>
        <p:spPr>
          <a:xfrm>
            <a:off x="4897388" y="849819"/>
            <a:ext cx="286890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What is the percentage of </a:t>
            </a:r>
            <a:r>
              <a:rPr lang="en-US" sz="13800" b="1" dirty="0">
                <a:solidFill>
                  <a:srgbClr val="0088FF"/>
                </a:solidFill>
              </a:rPr>
              <a:t>Blue dots</a:t>
            </a:r>
            <a:r>
              <a:rPr lang="en-US" sz="13800" dirty="0"/>
              <a:t>?</a:t>
            </a:r>
          </a:p>
          <a:p>
            <a:pPr algn="ctr"/>
            <a:r>
              <a:rPr lang="en-US" sz="9600" dirty="0">
                <a:solidFill>
                  <a:schemeClr val="bg1">
                    <a:lumMod val="50000"/>
                  </a:schemeClr>
                </a:solidFill>
              </a:rPr>
              <a:t>Estimate with the slider and then click “Continue”.</a:t>
            </a:r>
          </a:p>
        </p:txBody>
      </p:sp>
    </p:spTree>
    <p:extLst>
      <p:ext uri="{BB962C8B-B14F-4D97-AF65-F5344CB8AC3E}">
        <p14:creationId xmlns:p14="http://schemas.microsoft.com/office/powerpoint/2010/main" val="313912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417894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756078" y="849819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85DBE-4FD5-4734-9983-257D167FE24F}"/>
              </a:ext>
            </a:extLst>
          </p:cNvPr>
          <p:cNvSpPr txBox="1"/>
          <p:nvPr/>
        </p:nvSpPr>
        <p:spPr>
          <a:xfrm>
            <a:off x="4897388" y="849819"/>
            <a:ext cx="286890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What is the percentage of </a:t>
            </a:r>
            <a:r>
              <a:rPr lang="en-US" sz="13800" b="1" dirty="0">
                <a:solidFill>
                  <a:srgbClr val="0088FF"/>
                </a:solidFill>
              </a:rPr>
              <a:t>Blue dots</a:t>
            </a:r>
            <a:r>
              <a:rPr lang="en-US" sz="13800" dirty="0"/>
              <a:t>?</a:t>
            </a:r>
          </a:p>
          <a:p>
            <a:pPr algn="ctr"/>
            <a:r>
              <a:rPr lang="en-US" sz="9600" dirty="0">
                <a:solidFill>
                  <a:schemeClr val="bg1">
                    <a:lumMod val="50000"/>
                  </a:schemeClr>
                </a:solidFill>
              </a:rPr>
              <a:t>Estimate with the slider and then click “Continue”.</a:t>
            </a:r>
          </a:p>
        </p:txBody>
      </p:sp>
    </p:spTree>
    <p:extLst>
      <p:ext uri="{BB962C8B-B14F-4D97-AF65-F5344CB8AC3E}">
        <p14:creationId xmlns:p14="http://schemas.microsoft.com/office/powerpoint/2010/main" val="4043562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417894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756078" y="849819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85DBE-4FD5-4734-9983-257D167FE24F}"/>
              </a:ext>
            </a:extLst>
          </p:cNvPr>
          <p:cNvSpPr txBox="1"/>
          <p:nvPr/>
        </p:nvSpPr>
        <p:spPr>
          <a:xfrm>
            <a:off x="4897388" y="849819"/>
            <a:ext cx="286890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What is the percentage of </a:t>
            </a:r>
            <a:r>
              <a:rPr lang="en-US" sz="13800" b="1" dirty="0">
                <a:solidFill>
                  <a:srgbClr val="0088FF"/>
                </a:solidFill>
              </a:rPr>
              <a:t>Blue dots</a:t>
            </a:r>
            <a:r>
              <a:rPr lang="en-US" sz="13800" dirty="0"/>
              <a:t>?</a:t>
            </a:r>
          </a:p>
          <a:p>
            <a:pPr algn="ctr"/>
            <a:r>
              <a:rPr lang="en-US" sz="9600" dirty="0">
                <a:solidFill>
                  <a:schemeClr val="bg1">
                    <a:lumMod val="50000"/>
                  </a:schemeClr>
                </a:solidFill>
              </a:rPr>
              <a:t>Estimate with the slider and then click “Continue”.</a:t>
            </a:r>
          </a:p>
        </p:txBody>
      </p:sp>
    </p:spTree>
    <p:extLst>
      <p:ext uri="{BB962C8B-B14F-4D97-AF65-F5344CB8AC3E}">
        <p14:creationId xmlns:p14="http://schemas.microsoft.com/office/powerpoint/2010/main" val="3930522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417894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756078" y="849819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85DBE-4FD5-4734-9983-257D167FE24F}"/>
              </a:ext>
            </a:extLst>
          </p:cNvPr>
          <p:cNvSpPr txBox="1"/>
          <p:nvPr/>
        </p:nvSpPr>
        <p:spPr>
          <a:xfrm>
            <a:off x="4897388" y="849819"/>
            <a:ext cx="286890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What is the percentage of </a:t>
            </a:r>
            <a:r>
              <a:rPr lang="en-US" sz="13800" b="1" dirty="0">
                <a:solidFill>
                  <a:srgbClr val="0088FF"/>
                </a:solidFill>
              </a:rPr>
              <a:t>Blue dots</a:t>
            </a:r>
            <a:r>
              <a:rPr lang="en-US" sz="13800" dirty="0"/>
              <a:t>?</a:t>
            </a:r>
          </a:p>
          <a:p>
            <a:pPr algn="ctr"/>
            <a:r>
              <a:rPr lang="en-US" sz="9600" dirty="0">
                <a:solidFill>
                  <a:schemeClr val="bg1">
                    <a:lumMod val="50000"/>
                  </a:schemeClr>
                </a:solidFill>
              </a:rPr>
              <a:t>Estimate with the slider and then click “Continue”.</a:t>
            </a:r>
          </a:p>
        </p:txBody>
      </p:sp>
    </p:spTree>
    <p:extLst>
      <p:ext uri="{BB962C8B-B14F-4D97-AF65-F5344CB8AC3E}">
        <p14:creationId xmlns:p14="http://schemas.microsoft.com/office/powerpoint/2010/main" val="354979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417894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756078" y="849819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85DBE-4FD5-4734-9983-257D167FE24F}"/>
              </a:ext>
            </a:extLst>
          </p:cNvPr>
          <p:cNvSpPr txBox="1"/>
          <p:nvPr/>
        </p:nvSpPr>
        <p:spPr>
          <a:xfrm>
            <a:off x="4897388" y="849819"/>
            <a:ext cx="286890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What is the percentage of </a:t>
            </a:r>
            <a:r>
              <a:rPr lang="en-US" sz="13800" b="1" dirty="0">
                <a:solidFill>
                  <a:srgbClr val="0088FF"/>
                </a:solidFill>
              </a:rPr>
              <a:t>Blue dots</a:t>
            </a:r>
            <a:r>
              <a:rPr lang="en-US" sz="13800" dirty="0"/>
              <a:t>?</a:t>
            </a:r>
          </a:p>
          <a:p>
            <a:pPr algn="ctr"/>
            <a:r>
              <a:rPr lang="en-US" sz="9600" dirty="0">
                <a:solidFill>
                  <a:schemeClr val="bg1">
                    <a:lumMod val="50000"/>
                  </a:schemeClr>
                </a:solidFill>
              </a:rPr>
              <a:t>Estimate with the slider and then click “Continue”.</a:t>
            </a:r>
          </a:p>
        </p:txBody>
      </p:sp>
    </p:spTree>
    <p:extLst>
      <p:ext uri="{BB962C8B-B14F-4D97-AF65-F5344CB8AC3E}">
        <p14:creationId xmlns:p14="http://schemas.microsoft.com/office/powerpoint/2010/main" val="108351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417894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756078" y="849819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85DBE-4FD5-4734-9983-257D167FE24F}"/>
              </a:ext>
            </a:extLst>
          </p:cNvPr>
          <p:cNvSpPr txBox="1"/>
          <p:nvPr/>
        </p:nvSpPr>
        <p:spPr>
          <a:xfrm>
            <a:off x="4897388" y="849819"/>
            <a:ext cx="286890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What is the percentage of </a:t>
            </a:r>
            <a:r>
              <a:rPr lang="en-US" sz="13800" b="1" dirty="0">
                <a:solidFill>
                  <a:srgbClr val="0088FF"/>
                </a:solidFill>
              </a:rPr>
              <a:t>Blue dots</a:t>
            </a:r>
            <a:r>
              <a:rPr lang="en-US" sz="13800" dirty="0"/>
              <a:t>?</a:t>
            </a:r>
          </a:p>
          <a:p>
            <a:pPr algn="ctr"/>
            <a:r>
              <a:rPr lang="en-US" sz="9600" dirty="0">
                <a:solidFill>
                  <a:schemeClr val="bg1">
                    <a:lumMod val="50000"/>
                  </a:schemeClr>
                </a:solidFill>
              </a:rPr>
              <a:t>Estimate with the slider and then click “Continue”.</a:t>
            </a:r>
          </a:p>
        </p:txBody>
      </p:sp>
    </p:spTree>
    <p:extLst>
      <p:ext uri="{BB962C8B-B14F-4D97-AF65-F5344CB8AC3E}">
        <p14:creationId xmlns:p14="http://schemas.microsoft.com/office/powerpoint/2010/main" val="2186415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417894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756078" y="849819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85DBE-4FD5-4734-9983-257D167FE24F}"/>
              </a:ext>
            </a:extLst>
          </p:cNvPr>
          <p:cNvSpPr txBox="1"/>
          <p:nvPr/>
        </p:nvSpPr>
        <p:spPr>
          <a:xfrm>
            <a:off x="4897388" y="849819"/>
            <a:ext cx="286890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What is the percentage of </a:t>
            </a:r>
            <a:r>
              <a:rPr lang="en-US" sz="13800" b="1" dirty="0">
                <a:solidFill>
                  <a:srgbClr val="0088FF"/>
                </a:solidFill>
              </a:rPr>
              <a:t>Blue dots</a:t>
            </a:r>
            <a:r>
              <a:rPr lang="en-US" sz="13800" dirty="0"/>
              <a:t>?</a:t>
            </a:r>
          </a:p>
          <a:p>
            <a:pPr algn="ctr"/>
            <a:r>
              <a:rPr lang="en-US" sz="9600" dirty="0">
                <a:solidFill>
                  <a:schemeClr val="bg1">
                    <a:lumMod val="50000"/>
                  </a:schemeClr>
                </a:solidFill>
              </a:rPr>
              <a:t>Estimate with the slider and then click “Continue”.</a:t>
            </a:r>
          </a:p>
        </p:txBody>
      </p:sp>
    </p:spTree>
    <p:extLst>
      <p:ext uri="{BB962C8B-B14F-4D97-AF65-F5344CB8AC3E}">
        <p14:creationId xmlns:p14="http://schemas.microsoft.com/office/powerpoint/2010/main" val="2479322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417894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756078" y="849819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85DBE-4FD5-4734-9983-257D167FE24F}"/>
              </a:ext>
            </a:extLst>
          </p:cNvPr>
          <p:cNvSpPr txBox="1"/>
          <p:nvPr/>
        </p:nvSpPr>
        <p:spPr>
          <a:xfrm>
            <a:off x="4897388" y="849819"/>
            <a:ext cx="286890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What is the percentage of </a:t>
            </a:r>
            <a:r>
              <a:rPr lang="en-US" sz="13800" b="1" dirty="0">
                <a:solidFill>
                  <a:srgbClr val="0088FF"/>
                </a:solidFill>
              </a:rPr>
              <a:t>Blue dots</a:t>
            </a:r>
            <a:r>
              <a:rPr lang="en-US" sz="13800" dirty="0"/>
              <a:t>?</a:t>
            </a:r>
          </a:p>
          <a:p>
            <a:pPr algn="ctr"/>
            <a:r>
              <a:rPr lang="en-US" sz="9600" dirty="0">
                <a:solidFill>
                  <a:schemeClr val="bg1">
                    <a:lumMod val="50000"/>
                  </a:schemeClr>
                </a:solidFill>
              </a:rPr>
              <a:t>Estimate with the slider and then click “Continue”.</a:t>
            </a:r>
          </a:p>
        </p:txBody>
      </p:sp>
    </p:spTree>
    <p:extLst>
      <p:ext uri="{BB962C8B-B14F-4D97-AF65-F5344CB8AC3E}">
        <p14:creationId xmlns:p14="http://schemas.microsoft.com/office/powerpoint/2010/main" val="374605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417894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756078" y="849819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85DBE-4FD5-4734-9983-257D167FE24F}"/>
              </a:ext>
            </a:extLst>
          </p:cNvPr>
          <p:cNvSpPr txBox="1"/>
          <p:nvPr/>
        </p:nvSpPr>
        <p:spPr>
          <a:xfrm>
            <a:off x="4897388" y="849819"/>
            <a:ext cx="286890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What is the percentage of </a:t>
            </a:r>
            <a:r>
              <a:rPr lang="en-US" sz="13800" b="1" dirty="0">
                <a:solidFill>
                  <a:srgbClr val="0088FF"/>
                </a:solidFill>
              </a:rPr>
              <a:t>Blue dots</a:t>
            </a:r>
            <a:r>
              <a:rPr lang="en-US" sz="13800" dirty="0"/>
              <a:t>?</a:t>
            </a:r>
          </a:p>
          <a:p>
            <a:pPr algn="ctr"/>
            <a:r>
              <a:rPr lang="en-US" sz="9600" dirty="0">
                <a:solidFill>
                  <a:schemeClr val="bg1">
                    <a:lumMod val="50000"/>
                  </a:schemeClr>
                </a:solidFill>
              </a:rPr>
              <a:t>Estimate with the slider and then click “Continue”.</a:t>
            </a:r>
          </a:p>
        </p:txBody>
      </p:sp>
    </p:spTree>
    <p:extLst>
      <p:ext uri="{BB962C8B-B14F-4D97-AF65-F5344CB8AC3E}">
        <p14:creationId xmlns:p14="http://schemas.microsoft.com/office/powerpoint/2010/main" val="4185687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417894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756078" y="849819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85DBE-4FD5-4734-9983-257D167FE24F}"/>
              </a:ext>
            </a:extLst>
          </p:cNvPr>
          <p:cNvSpPr txBox="1"/>
          <p:nvPr/>
        </p:nvSpPr>
        <p:spPr>
          <a:xfrm>
            <a:off x="4897388" y="849819"/>
            <a:ext cx="286890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What is the percentage of </a:t>
            </a:r>
            <a:r>
              <a:rPr lang="en-US" sz="13800" b="1" dirty="0">
                <a:solidFill>
                  <a:srgbClr val="0088FF"/>
                </a:solidFill>
              </a:rPr>
              <a:t>Blue dots</a:t>
            </a:r>
            <a:r>
              <a:rPr lang="en-US" sz="13800" dirty="0"/>
              <a:t>?</a:t>
            </a:r>
          </a:p>
          <a:p>
            <a:pPr algn="ctr"/>
            <a:r>
              <a:rPr lang="en-US" sz="9600" dirty="0">
                <a:solidFill>
                  <a:schemeClr val="bg1">
                    <a:lumMod val="50000"/>
                  </a:schemeClr>
                </a:solidFill>
              </a:rPr>
              <a:t>Estimate with the slider and then click “Continue”.</a:t>
            </a:r>
          </a:p>
        </p:txBody>
      </p:sp>
    </p:spTree>
    <p:extLst>
      <p:ext uri="{BB962C8B-B14F-4D97-AF65-F5344CB8AC3E}">
        <p14:creationId xmlns:p14="http://schemas.microsoft.com/office/powerpoint/2010/main" val="257182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417894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756078" y="849819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19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85DBE-4FD5-4734-9983-257D167FE24F}"/>
              </a:ext>
            </a:extLst>
          </p:cNvPr>
          <p:cNvSpPr txBox="1"/>
          <p:nvPr/>
        </p:nvSpPr>
        <p:spPr>
          <a:xfrm>
            <a:off x="4897388" y="849819"/>
            <a:ext cx="286890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What is the percentage of</a:t>
            </a:r>
            <a:r>
              <a:rPr lang="en-US" sz="13800" b="1" dirty="0">
                <a:solidFill>
                  <a:srgbClr val="0088FF"/>
                </a:solidFill>
              </a:rPr>
              <a:t> Blue dots</a:t>
            </a:r>
            <a:r>
              <a:rPr lang="en-US" sz="13800" dirty="0"/>
              <a:t>?</a:t>
            </a:r>
          </a:p>
          <a:p>
            <a:pPr algn="ctr"/>
            <a:r>
              <a:rPr lang="en-US" sz="9600" dirty="0">
                <a:solidFill>
                  <a:schemeClr val="bg1">
                    <a:lumMod val="50000"/>
                  </a:schemeClr>
                </a:solidFill>
              </a:rPr>
              <a:t>Estimate with the slider and then click “Continue”.</a:t>
            </a:r>
          </a:p>
        </p:txBody>
      </p:sp>
    </p:spTree>
    <p:extLst>
      <p:ext uri="{BB962C8B-B14F-4D97-AF65-F5344CB8AC3E}">
        <p14:creationId xmlns:p14="http://schemas.microsoft.com/office/powerpoint/2010/main" val="308178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417894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756078" y="849819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85DBE-4FD5-4734-9983-257D167FE24F}"/>
              </a:ext>
            </a:extLst>
          </p:cNvPr>
          <p:cNvSpPr txBox="1"/>
          <p:nvPr/>
        </p:nvSpPr>
        <p:spPr>
          <a:xfrm>
            <a:off x="4897388" y="849819"/>
            <a:ext cx="286890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What is the percentage of </a:t>
            </a:r>
            <a:r>
              <a:rPr lang="en-US" sz="13800" b="1" dirty="0">
                <a:solidFill>
                  <a:srgbClr val="0088FF"/>
                </a:solidFill>
              </a:rPr>
              <a:t>Blue dots</a:t>
            </a:r>
            <a:r>
              <a:rPr lang="en-US" sz="13800" dirty="0"/>
              <a:t>?</a:t>
            </a:r>
          </a:p>
          <a:p>
            <a:pPr algn="ctr"/>
            <a:r>
              <a:rPr lang="en-US" sz="9600" dirty="0">
                <a:solidFill>
                  <a:schemeClr val="bg1">
                    <a:lumMod val="50000"/>
                  </a:schemeClr>
                </a:solidFill>
              </a:rPr>
              <a:t>Estimate with the slider and then click “Continue”.</a:t>
            </a:r>
          </a:p>
        </p:txBody>
      </p:sp>
    </p:spTree>
    <p:extLst>
      <p:ext uri="{BB962C8B-B14F-4D97-AF65-F5344CB8AC3E}">
        <p14:creationId xmlns:p14="http://schemas.microsoft.com/office/powerpoint/2010/main" val="295918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417894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756078" y="849819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85DBE-4FD5-4734-9983-257D167FE24F}"/>
              </a:ext>
            </a:extLst>
          </p:cNvPr>
          <p:cNvSpPr txBox="1"/>
          <p:nvPr/>
        </p:nvSpPr>
        <p:spPr>
          <a:xfrm>
            <a:off x="4897388" y="849819"/>
            <a:ext cx="286890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What is the percentage of </a:t>
            </a:r>
            <a:r>
              <a:rPr lang="en-US" sz="13800" b="1" dirty="0">
                <a:solidFill>
                  <a:srgbClr val="0088FF"/>
                </a:solidFill>
              </a:rPr>
              <a:t>Blue dots</a:t>
            </a:r>
            <a:r>
              <a:rPr lang="en-US" sz="13800" dirty="0"/>
              <a:t>?</a:t>
            </a:r>
          </a:p>
          <a:p>
            <a:pPr algn="ctr"/>
            <a:r>
              <a:rPr lang="en-US" sz="9600" dirty="0">
                <a:solidFill>
                  <a:schemeClr val="bg1">
                    <a:lumMod val="50000"/>
                  </a:schemeClr>
                </a:solidFill>
              </a:rPr>
              <a:t>Estimate with the slider and then click “Continue”.</a:t>
            </a:r>
          </a:p>
        </p:txBody>
      </p:sp>
    </p:spTree>
    <p:extLst>
      <p:ext uri="{BB962C8B-B14F-4D97-AF65-F5344CB8AC3E}">
        <p14:creationId xmlns:p14="http://schemas.microsoft.com/office/powerpoint/2010/main" val="152442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417894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756078" y="849819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17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85DBE-4FD5-4734-9983-257D167FE24F}"/>
              </a:ext>
            </a:extLst>
          </p:cNvPr>
          <p:cNvSpPr txBox="1"/>
          <p:nvPr/>
        </p:nvSpPr>
        <p:spPr>
          <a:xfrm>
            <a:off x="4897388" y="849819"/>
            <a:ext cx="286890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What is the percentage of </a:t>
            </a:r>
            <a:r>
              <a:rPr lang="en-US" sz="13800" b="1" dirty="0">
                <a:solidFill>
                  <a:srgbClr val="0088FF"/>
                </a:solidFill>
              </a:rPr>
              <a:t>Blue dots</a:t>
            </a:r>
            <a:r>
              <a:rPr lang="en-US" sz="13800" dirty="0"/>
              <a:t>?</a:t>
            </a:r>
          </a:p>
          <a:p>
            <a:pPr algn="ctr"/>
            <a:r>
              <a:rPr lang="en-US" sz="9600" dirty="0">
                <a:solidFill>
                  <a:schemeClr val="bg1">
                    <a:lumMod val="50000"/>
                  </a:schemeClr>
                </a:solidFill>
              </a:rPr>
              <a:t>Estimate with the slider and then click “Continue”.</a:t>
            </a:r>
          </a:p>
        </p:txBody>
      </p:sp>
    </p:spTree>
    <p:extLst>
      <p:ext uri="{BB962C8B-B14F-4D97-AF65-F5344CB8AC3E}">
        <p14:creationId xmlns:p14="http://schemas.microsoft.com/office/powerpoint/2010/main" val="383365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417894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756078" y="849819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85DBE-4FD5-4734-9983-257D167FE24F}"/>
              </a:ext>
            </a:extLst>
          </p:cNvPr>
          <p:cNvSpPr txBox="1"/>
          <p:nvPr/>
        </p:nvSpPr>
        <p:spPr>
          <a:xfrm>
            <a:off x="4897388" y="849819"/>
            <a:ext cx="286890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What is the percentage of </a:t>
            </a:r>
            <a:r>
              <a:rPr lang="en-US" sz="13800" b="1" dirty="0">
                <a:solidFill>
                  <a:srgbClr val="0088FF"/>
                </a:solidFill>
              </a:rPr>
              <a:t>Blue dots</a:t>
            </a:r>
            <a:r>
              <a:rPr lang="en-US" sz="13800" dirty="0"/>
              <a:t>?</a:t>
            </a:r>
          </a:p>
          <a:p>
            <a:pPr algn="ctr"/>
            <a:r>
              <a:rPr lang="en-US" sz="9600" dirty="0">
                <a:solidFill>
                  <a:schemeClr val="bg1">
                    <a:lumMod val="50000"/>
                  </a:schemeClr>
                </a:solidFill>
              </a:rPr>
              <a:t>Estimate with the slider and then click “Continue”.</a:t>
            </a:r>
          </a:p>
        </p:txBody>
      </p:sp>
    </p:spTree>
    <p:extLst>
      <p:ext uri="{BB962C8B-B14F-4D97-AF65-F5344CB8AC3E}">
        <p14:creationId xmlns:p14="http://schemas.microsoft.com/office/powerpoint/2010/main" val="132985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417894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756078" y="849819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15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85DBE-4FD5-4734-9983-257D167FE24F}"/>
              </a:ext>
            </a:extLst>
          </p:cNvPr>
          <p:cNvSpPr txBox="1"/>
          <p:nvPr/>
        </p:nvSpPr>
        <p:spPr>
          <a:xfrm>
            <a:off x="4897388" y="849819"/>
            <a:ext cx="286890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What is the percentage of </a:t>
            </a:r>
            <a:r>
              <a:rPr lang="en-US" sz="13800" b="1" dirty="0">
                <a:solidFill>
                  <a:srgbClr val="0088FF"/>
                </a:solidFill>
              </a:rPr>
              <a:t>Blue dots</a:t>
            </a:r>
            <a:r>
              <a:rPr lang="en-US" sz="13800" dirty="0"/>
              <a:t>?</a:t>
            </a:r>
          </a:p>
          <a:p>
            <a:pPr algn="ctr"/>
            <a:r>
              <a:rPr lang="en-US" sz="9600" dirty="0">
                <a:solidFill>
                  <a:schemeClr val="bg1">
                    <a:lumMod val="50000"/>
                  </a:schemeClr>
                </a:solidFill>
              </a:rPr>
              <a:t>Estimate with the slider and then click “Continue”.</a:t>
            </a:r>
          </a:p>
        </p:txBody>
      </p:sp>
    </p:spTree>
    <p:extLst>
      <p:ext uri="{BB962C8B-B14F-4D97-AF65-F5344CB8AC3E}">
        <p14:creationId xmlns:p14="http://schemas.microsoft.com/office/powerpoint/2010/main" val="205773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417894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756078" y="849819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85DBE-4FD5-4734-9983-257D167FE24F}"/>
              </a:ext>
            </a:extLst>
          </p:cNvPr>
          <p:cNvSpPr txBox="1"/>
          <p:nvPr/>
        </p:nvSpPr>
        <p:spPr>
          <a:xfrm>
            <a:off x="4897388" y="849819"/>
            <a:ext cx="286890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What is the percentage of </a:t>
            </a:r>
            <a:r>
              <a:rPr lang="en-US" sz="13800" b="1" dirty="0">
                <a:solidFill>
                  <a:srgbClr val="0088FF"/>
                </a:solidFill>
              </a:rPr>
              <a:t>Blue dots</a:t>
            </a:r>
            <a:r>
              <a:rPr lang="en-US" sz="13800" dirty="0"/>
              <a:t>?</a:t>
            </a:r>
          </a:p>
          <a:p>
            <a:pPr algn="ctr"/>
            <a:r>
              <a:rPr lang="en-US" sz="9600" dirty="0">
                <a:solidFill>
                  <a:schemeClr val="bg1">
                    <a:lumMod val="50000"/>
                  </a:schemeClr>
                </a:solidFill>
              </a:rPr>
              <a:t>Estimate with the slider and then click “Continue”.</a:t>
            </a:r>
          </a:p>
        </p:txBody>
      </p:sp>
    </p:spTree>
    <p:extLst>
      <p:ext uri="{BB962C8B-B14F-4D97-AF65-F5344CB8AC3E}">
        <p14:creationId xmlns:p14="http://schemas.microsoft.com/office/powerpoint/2010/main" val="45528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417894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756078" y="849819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85DBE-4FD5-4734-9983-257D167FE24F}"/>
              </a:ext>
            </a:extLst>
          </p:cNvPr>
          <p:cNvSpPr txBox="1"/>
          <p:nvPr/>
        </p:nvSpPr>
        <p:spPr>
          <a:xfrm>
            <a:off x="4897388" y="849819"/>
            <a:ext cx="286890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What is the percentage of </a:t>
            </a:r>
            <a:r>
              <a:rPr lang="en-US" sz="13800" b="1" dirty="0">
                <a:solidFill>
                  <a:srgbClr val="0088FF"/>
                </a:solidFill>
              </a:rPr>
              <a:t>Blue dots</a:t>
            </a:r>
            <a:r>
              <a:rPr lang="en-US" sz="13800" dirty="0"/>
              <a:t>?</a:t>
            </a:r>
          </a:p>
          <a:p>
            <a:pPr algn="ctr"/>
            <a:r>
              <a:rPr lang="en-US" sz="9600" dirty="0">
                <a:solidFill>
                  <a:schemeClr val="bg1">
                    <a:lumMod val="50000"/>
                  </a:schemeClr>
                </a:solidFill>
              </a:rPr>
              <a:t>Estimate with the slider and then click “Continue”.</a:t>
            </a:r>
          </a:p>
        </p:txBody>
      </p:sp>
    </p:spTree>
    <p:extLst>
      <p:ext uri="{BB962C8B-B14F-4D97-AF65-F5344CB8AC3E}">
        <p14:creationId xmlns:p14="http://schemas.microsoft.com/office/powerpoint/2010/main" val="340441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w Sports Stroke, Stopwatch Outline, Chronometer, Chronometers, sports,  tool, Outlined, stopwatch, Stopwatches, timer icon">
            <a:extLst>
              <a:ext uri="{FF2B5EF4-FFF2-40B4-BE49-F238E27FC236}">
                <a16:creationId xmlns:a16="http://schemas.microsoft.com/office/drawing/2014/main" id="{6A5FC992-93B7-4813-89ED-DD9170F3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" y="76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2EC5BA-60A8-4447-8312-D621E4C56CD0}"/>
              </a:ext>
            </a:extLst>
          </p:cNvPr>
          <p:cNvSpPr/>
          <p:nvPr/>
        </p:nvSpPr>
        <p:spPr>
          <a:xfrm>
            <a:off x="1417894" y="1299991"/>
            <a:ext cx="2082188" cy="2952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C1CE9-E352-472C-BAE4-97A661353F26}"/>
              </a:ext>
            </a:extLst>
          </p:cNvPr>
          <p:cNvSpPr txBox="1"/>
          <p:nvPr/>
        </p:nvSpPr>
        <p:spPr>
          <a:xfrm>
            <a:off x="756078" y="849819"/>
            <a:ext cx="3405843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3900" dirty="0"/>
              <a:t>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85DBE-4FD5-4734-9983-257D167FE24F}"/>
              </a:ext>
            </a:extLst>
          </p:cNvPr>
          <p:cNvSpPr txBox="1"/>
          <p:nvPr/>
        </p:nvSpPr>
        <p:spPr>
          <a:xfrm>
            <a:off x="4897388" y="849819"/>
            <a:ext cx="286890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What is the percentage of </a:t>
            </a:r>
            <a:r>
              <a:rPr lang="en-US" sz="13800" b="1" dirty="0">
                <a:solidFill>
                  <a:srgbClr val="0088FF"/>
                </a:solidFill>
              </a:rPr>
              <a:t>Blue dots</a:t>
            </a:r>
            <a:r>
              <a:rPr lang="en-US" sz="13800" dirty="0"/>
              <a:t>?</a:t>
            </a:r>
          </a:p>
          <a:p>
            <a:pPr algn="ctr"/>
            <a:r>
              <a:rPr lang="en-US" sz="9600" dirty="0">
                <a:solidFill>
                  <a:schemeClr val="bg1">
                    <a:lumMod val="50000"/>
                  </a:schemeClr>
                </a:solidFill>
              </a:rPr>
              <a:t>Estimate with the slider and then click “Continue”.</a:t>
            </a:r>
          </a:p>
        </p:txBody>
      </p:sp>
    </p:spTree>
    <p:extLst>
      <p:ext uri="{BB962C8B-B14F-4D97-AF65-F5344CB8AC3E}">
        <p14:creationId xmlns:p14="http://schemas.microsoft.com/office/powerpoint/2010/main" val="43743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380</Words>
  <Application>Microsoft Office PowerPoint</Application>
  <PresentationFormat>Custom</PresentationFormat>
  <Paragraphs>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Santiago</dc:creator>
  <cp:lastModifiedBy>Ricardo Santiago</cp:lastModifiedBy>
  <cp:revision>9</cp:revision>
  <dcterms:created xsi:type="dcterms:W3CDTF">2020-09-25T10:03:27Z</dcterms:created>
  <dcterms:modified xsi:type="dcterms:W3CDTF">2020-11-06T20:41:39Z</dcterms:modified>
</cp:coreProperties>
</file>