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3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76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3474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0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00"/>
    <a:srgbClr val="FFC700"/>
    <a:srgbClr val="0088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60E1C-15B0-40C1-A606-C7E31F0B95B4}" v="33" dt="2020-09-25T10:1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8" d="100"/>
          <a:sy n="28" d="100"/>
        </p:scale>
        <p:origin x="172" y="952"/>
      </p:cViewPr>
      <p:guideLst>
        <p:guide orient="horz" pos="1584"/>
        <p:guide pos="10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4B860E1C-15B0-40C1-A606-C7E31F0B95B4}"/>
    <pc:docChg chg="undo redo custSel addSld delSld modSld">
      <pc:chgData name="Ricardo Santiago" userId="25ab614974579cc7" providerId="LiveId" clId="{4B860E1C-15B0-40C1-A606-C7E31F0B95B4}" dt="2020-09-25T10:10:58.669" v="130" actId="113"/>
      <pc:docMkLst>
        <pc:docMk/>
      </pc:docMkLst>
      <pc:sldChg chg="addSp delSp modSp add">
        <pc:chgData name="Ricardo Santiago" userId="25ab614974579cc7" providerId="LiveId" clId="{4B860E1C-15B0-40C1-A606-C7E31F0B95B4}" dt="2020-09-25T10:07:11.041" v="86" actId="1036"/>
        <pc:sldMkLst>
          <pc:docMk/>
          <pc:sldMk cId="266013906" sldId="256"/>
        </pc:sldMkLst>
        <pc:spChg chg="del">
          <ac:chgData name="Ricardo Santiago" userId="25ab614974579cc7" providerId="LiveId" clId="{4B860E1C-15B0-40C1-A606-C7E31F0B95B4}" dt="2020-09-25T10:04:23.047" v="1" actId="478"/>
          <ac:spMkLst>
            <pc:docMk/>
            <pc:sldMk cId="266013906" sldId="256"/>
            <ac:spMk id="2" creationId="{BEF8DACD-67E9-4F17-A8A8-6C524A294BD8}"/>
          </ac:spMkLst>
        </pc:spChg>
        <pc:spChg chg="del">
          <ac:chgData name="Ricardo Santiago" userId="25ab614974579cc7" providerId="LiveId" clId="{4B860E1C-15B0-40C1-A606-C7E31F0B95B4}" dt="2020-09-25T10:04:25.113" v="2" actId="478"/>
          <ac:spMkLst>
            <pc:docMk/>
            <pc:sldMk cId="266013906" sldId="256"/>
            <ac:spMk id="3" creationId="{4F1D04D0-CE73-498E-9FAC-C6044EED1F98}"/>
          </ac:spMkLst>
        </pc:spChg>
        <pc:spChg chg="add mod">
          <ac:chgData name="Ricardo Santiago" userId="25ab614974579cc7" providerId="LiveId" clId="{4B860E1C-15B0-40C1-A606-C7E31F0B95B4}" dt="2020-09-25T10:04:55.217" v="10" actId="207"/>
          <ac:spMkLst>
            <pc:docMk/>
            <pc:sldMk cId="266013906" sldId="256"/>
            <ac:spMk id="4" creationId="{7A2EC5BA-60A8-4447-8312-D621E4C56CD0}"/>
          </ac:spMkLst>
        </pc:spChg>
        <pc:spChg chg="add mod">
          <ac:chgData name="Ricardo Santiago" userId="25ab614974579cc7" providerId="LiveId" clId="{4B860E1C-15B0-40C1-A606-C7E31F0B95B4}" dt="2020-09-25T10:07:11.041" v="86" actId="1036"/>
          <ac:spMkLst>
            <pc:docMk/>
            <pc:sldMk cId="266013906" sldId="256"/>
            <ac:spMk id="5" creationId="{726C1CE9-E352-472C-BAE4-97A661353F26}"/>
          </ac:spMkLst>
        </pc:spChg>
        <pc:picChg chg="add mod">
          <ac:chgData name="Ricardo Santiago" userId="25ab614974579cc7" providerId="LiveId" clId="{4B860E1C-15B0-40C1-A606-C7E31F0B95B4}" dt="2020-09-25T10:07:05.282" v="69" actId="1036"/>
          <ac:picMkLst>
            <pc:docMk/>
            <pc:sldMk cId="266013906" sldId="256"/>
            <ac:picMk id="1026" creationId="{6A5FC992-93B7-4813-89ED-DD9170F3BE9A}"/>
          </ac:picMkLst>
        </pc:picChg>
      </pc:sldChg>
      <pc:sldChg chg="modSp add">
        <pc:chgData name="Ricardo Santiago" userId="25ab614974579cc7" providerId="LiveId" clId="{4B860E1C-15B0-40C1-A606-C7E31F0B95B4}" dt="2020-09-25T10:09:23.677" v="101" actId="20577"/>
        <pc:sldMkLst>
          <pc:docMk/>
          <pc:sldMk cId="1032332332" sldId="257"/>
        </pc:sldMkLst>
        <pc:spChg chg="mod">
          <ac:chgData name="Ricardo Santiago" userId="25ab614974579cc7" providerId="LiveId" clId="{4B860E1C-15B0-40C1-A606-C7E31F0B95B4}" dt="2020-09-25T10:09:23.677" v="101" actId="20577"/>
          <ac:spMkLst>
            <pc:docMk/>
            <pc:sldMk cId="1032332332" sldId="257"/>
            <ac:spMk id="5" creationId="{726C1CE9-E352-472C-BAE4-97A661353F26}"/>
          </ac:spMkLst>
        </pc:spChg>
      </pc:sldChg>
      <pc:sldChg chg="add del">
        <pc:chgData name="Ricardo Santiago" userId="25ab614974579cc7" providerId="LiveId" clId="{4B860E1C-15B0-40C1-A606-C7E31F0B95B4}" dt="2020-09-25T10:07:17.512" v="88" actId="2696"/>
        <pc:sldMkLst>
          <pc:docMk/>
          <pc:sldMk cId="1526246399" sldId="257"/>
        </pc:sldMkLst>
      </pc:sldChg>
      <pc:sldChg chg="modSp add">
        <pc:chgData name="Ricardo Santiago" userId="25ab614974579cc7" providerId="LiveId" clId="{4B860E1C-15B0-40C1-A606-C7E31F0B95B4}" dt="2020-09-25T10:09:29.085" v="102" actId="20577"/>
        <pc:sldMkLst>
          <pc:docMk/>
          <pc:sldMk cId="1085308172" sldId="258"/>
        </pc:sldMkLst>
        <pc:spChg chg="mod">
          <ac:chgData name="Ricardo Santiago" userId="25ab614974579cc7" providerId="LiveId" clId="{4B860E1C-15B0-40C1-A606-C7E31F0B95B4}" dt="2020-09-25T10:09:29.085" v="102" actId="20577"/>
          <ac:spMkLst>
            <pc:docMk/>
            <pc:sldMk cId="1085308172" sldId="258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4.598" v="105" actId="20577"/>
        <pc:sldMkLst>
          <pc:docMk/>
          <pc:sldMk cId="2750493435" sldId="259"/>
        </pc:sldMkLst>
        <pc:spChg chg="mod">
          <ac:chgData name="Ricardo Santiago" userId="25ab614974579cc7" providerId="LiveId" clId="{4B860E1C-15B0-40C1-A606-C7E31F0B95B4}" dt="2020-09-25T10:09:34.598" v="105" actId="20577"/>
          <ac:spMkLst>
            <pc:docMk/>
            <pc:sldMk cId="2750493435" sldId="259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8.783" v="108" actId="20577"/>
        <pc:sldMkLst>
          <pc:docMk/>
          <pc:sldMk cId="541021645" sldId="260"/>
        </pc:sldMkLst>
        <pc:spChg chg="mod">
          <ac:chgData name="Ricardo Santiago" userId="25ab614974579cc7" providerId="LiveId" clId="{4B860E1C-15B0-40C1-A606-C7E31F0B95B4}" dt="2020-09-25T10:09:38.783" v="108" actId="20577"/>
          <ac:spMkLst>
            <pc:docMk/>
            <pc:sldMk cId="541021645" sldId="260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5.014" v="111" actId="20577"/>
        <pc:sldMkLst>
          <pc:docMk/>
          <pc:sldMk cId="1995452057" sldId="261"/>
        </pc:sldMkLst>
        <pc:spChg chg="mod">
          <ac:chgData name="Ricardo Santiago" userId="25ab614974579cc7" providerId="LiveId" clId="{4B860E1C-15B0-40C1-A606-C7E31F0B95B4}" dt="2020-09-25T10:09:45.014" v="111" actId="20577"/>
          <ac:spMkLst>
            <pc:docMk/>
            <pc:sldMk cId="1995452057" sldId="261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9.891" v="114" actId="20577"/>
        <pc:sldMkLst>
          <pc:docMk/>
          <pc:sldMk cId="1422441679" sldId="262"/>
        </pc:sldMkLst>
        <pc:spChg chg="mod">
          <ac:chgData name="Ricardo Santiago" userId="25ab614974579cc7" providerId="LiveId" clId="{4B860E1C-15B0-40C1-A606-C7E31F0B95B4}" dt="2020-09-25T10:09:49.891" v="114" actId="20577"/>
          <ac:spMkLst>
            <pc:docMk/>
            <pc:sldMk cId="1422441679" sldId="262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58.669" v="130" actId="113"/>
        <pc:sldMkLst>
          <pc:docMk/>
          <pc:sldMk cId="1786500915" sldId="263"/>
        </pc:sldMkLst>
        <pc:spChg chg="mod">
          <ac:chgData name="Ricardo Santiago" userId="25ab614974579cc7" providerId="LiveId" clId="{4B860E1C-15B0-40C1-A606-C7E31F0B95B4}" dt="2020-09-25T10:10:58.669" v="130" actId="113"/>
          <ac:spMkLst>
            <pc:docMk/>
            <pc:sldMk cId="1786500915" sldId="263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41.259" v="128" actId="207"/>
        <pc:sldMkLst>
          <pc:docMk/>
          <pc:sldMk cId="3893790633" sldId="264"/>
        </pc:sldMkLst>
        <pc:spChg chg="mod">
          <ac:chgData name="Ricardo Santiago" userId="25ab614974579cc7" providerId="LiveId" clId="{4B860E1C-15B0-40C1-A606-C7E31F0B95B4}" dt="2020-09-25T10:10:41.259" v="128" actId="207"/>
          <ac:spMkLst>
            <pc:docMk/>
            <pc:sldMk cId="3893790633" sldId="264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36.369" v="126" actId="113"/>
        <pc:sldMkLst>
          <pc:docMk/>
          <pc:sldMk cId="605362999" sldId="265"/>
        </pc:sldMkLst>
        <pc:spChg chg="mod">
          <ac:chgData name="Ricardo Santiago" userId="25ab614974579cc7" providerId="LiveId" clId="{4B860E1C-15B0-40C1-A606-C7E31F0B95B4}" dt="2020-09-25T10:10:36.369" v="126" actId="113"/>
          <ac:spMkLst>
            <pc:docMk/>
            <pc:sldMk cId="605362999" sldId="265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28.909" v="124" actId="207"/>
        <pc:sldMkLst>
          <pc:docMk/>
          <pc:sldMk cId="1020146455" sldId="266"/>
        </pc:sldMkLst>
        <pc:spChg chg="mod">
          <ac:chgData name="Ricardo Santiago" userId="25ab614974579cc7" providerId="LiveId" clId="{4B860E1C-15B0-40C1-A606-C7E31F0B95B4}" dt="2020-09-25T10:10:28.909" v="124" actId="207"/>
          <ac:spMkLst>
            <pc:docMk/>
            <pc:sldMk cId="1020146455" sldId="266"/>
            <ac:spMk id="5" creationId="{726C1CE9-E352-472C-BAE4-97A661353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823066"/>
            <a:ext cx="26060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641495"/>
            <a:ext cx="26060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5" y="267758"/>
            <a:ext cx="749236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0" y="267758"/>
            <a:ext cx="2204275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3" y="1253808"/>
            <a:ext cx="299694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3" y="3365607"/>
            <a:ext cx="299694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1338792"/>
            <a:ext cx="147675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1338792"/>
            <a:ext cx="147675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267758"/>
            <a:ext cx="299694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397" y="1232853"/>
            <a:ext cx="1469969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397" y="1837055"/>
            <a:ext cx="1469969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0" y="1232853"/>
            <a:ext cx="1477208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0" y="1837055"/>
            <a:ext cx="1477208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35280"/>
            <a:ext cx="1120687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724112"/>
            <a:ext cx="1759077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508760"/>
            <a:ext cx="1120687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35280"/>
            <a:ext cx="1120687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724112"/>
            <a:ext cx="1759077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508760"/>
            <a:ext cx="1120687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267758"/>
            <a:ext cx="299694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1338792"/>
            <a:ext cx="299694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4661324"/>
            <a:ext cx="78181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4661324"/>
            <a:ext cx="11727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4661324"/>
            <a:ext cx="78181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8023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1391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04356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93052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5497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0835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1864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4793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746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18568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5718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0817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95918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5244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8336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329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0577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552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4044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FF7700"/>
                </a:solidFill>
              </a:rPr>
              <a:t>Orange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3743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380</Words>
  <Application>Microsoft Office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8</cp:revision>
  <dcterms:created xsi:type="dcterms:W3CDTF">2020-09-25T10:03:27Z</dcterms:created>
  <dcterms:modified xsi:type="dcterms:W3CDTF">2020-11-06T20:39:18Z</dcterms:modified>
</cp:coreProperties>
</file>